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55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426408BA-3AD4-4230-88CF-77B54979BB01}" type="datetimeFigureOut">
              <a:rPr lang="fr-FR" smtClean="0"/>
              <a:t>13/12/2022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70649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1393417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326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336462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962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148951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1130077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57669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421583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408BA-3AD4-4230-88CF-77B54979BB01}"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337099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6408BA-3AD4-4230-88CF-77B54979BB01}" type="datetimeFigureOut">
              <a:rPr lang="fr-FR" smtClean="0"/>
              <a:t>13/12/2022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213313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6408BA-3AD4-4230-88CF-77B54979BB01}" type="datetimeFigureOut">
              <a:rPr lang="fr-FR" smtClean="0"/>
              <a:t>13/12/2022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89451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6408BA-3AD4-4230-88CF-77B54979BB01}" type="datetimeFigureOut">
              <a:rPr lang="fr-FR" smtClean="0"/>
              <a:t>13/12/2022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205839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408BA-3AD4-4230-88CF-77B54979BB01}" type="datetimeFigureOut">
              <a:rPr lang="fr-FR" smtClean="0"/>
              <a:t>13/12/2022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399475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6408BA-3AD4-4230-88CF-77B54979BB01}" type="datetimeFigureOut">
              <a:rPr lang="fr-FR" smtClean="0"/>
              <a:t>13/12/2022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159215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6408BA-3AD4-4230-88CF-77B54979BB01}" type="datetimeFigureOut">
              <a:rPr lang="fr-FR" smtClean="0"/>
              <a:t>13/12/2022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D86390A-57E4-4709-839A-A706206179D6}" type="slidenum">
              <a:rPr lang="fr-FR" smtClean="0"/>
              <a:t>‹#›</a:t>
            </a:fld>
            <a:endParaRPr lang="fr-FR"/>
          </a:p>
        </p:txBody>
      </p:sp>
    </p:spTree>
    <p:extLst>
      <p:ext uri="{BB962C8B-B14F-4D97-AF65-F5344CB8AC3E}">
        <p14:creationId xmlns:p14="http://schemas.microsoft.com/office/powerpoint/2010/main" val="8091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26408BA-3AD4-4230-88CF-77B54979BB01}" type="datetimeFigureOut">
              <a:rPr lang="fr-FR" smtClean="0"/>
              <a:t>13/12/2022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D86390A-57E4-4709-839A-A706206179D6}" type="slidenum">
              <a:rPr lang="fr-FR" smtClean="0"/>
              <a:t>‹#›</a:t>
            </a:fld>
            <a:endParaRPr lang="fr-FR"/>
          </a:p>
        </p:txBody>
      </p:sp>
    </p:spTree>
    <p:extLst>
      <p:ext uri="{BB962C8B-B14F-4D97-AF65-F5344CB8AC3E}">
        <p14:creationId xmlns:p14="http://schemas.microsoft.com/office/powerpoint/2010/main" val="1628300325"/>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searchdatamanagement/definition/NoSQL-Not-Only-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5069"/>
            <a:ext cx="8711682" cy="2789853"/>
          </a:xfrm>
        </p:spPr>
        <p:txBody>
          <a:bodyPr>
            <a:normAutofit/>
          </a:bodyPr>
          <a:lstStyle/>
          <a:p>
            <a:r>
              <a:rPr lang="en-US" sz="4000" b="1" dirty="0" smtClean="0">
                <a:solidFill>
                  <a:schemeClr val="accent1"/>
                </a:solidFill>
              </a:rPr>
              <a:t>the difference between MongoDB VS SQL</a:t>
            </a:r>
            <a:endParaRPr lang="fr-FR" sz="4000" b="1" dirty="0">
              <a:solidFill>
                <a:schemeClr val="accent1"/>
              </a:solidFill>
            </a:endParaRPr>
          </a:p>
        </p:txBody>
      </p:sp>
    </p:spTree>
    <p:extLst>
      <p:ext uri="{BB962C8B-B14F-4D97-AF65-F5344CB8AC3E}">
        <p14:creationId xmlns:p14="http://schemas.microsoft.com/office/powerpoint/2010/main" val="2621988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865" y="778414"/>
            <a:ext cx="8534400" cy="1507067"/>
          </a:xfrm>
        </p:spPr>
        <p:txBody>
          <a:bodyPr/>
          <a:lstStyle/>
          <a:p>
            <a:r>
              <a:rPr lang="en-US" b="1" u="sng" dirty="0">
                <a:solidFill>
                  <a:schemeClr val="bg1"/>
                </a:solidFill>
              </a:rPr>
              <a:t>MongoDB</a:t>
            </a:r>
            <a:endParaRPr lang="fr-FR" b="1" u="sng" dirty="0">
              <a:solidFill>
                <a:schemeClr val="bg1"/>
              </a:solidFill>
            </a:endParaRPr>
          </a:p>
        </p:txBody>
      </p:sp>
      <p:sp>
        <p:nvSpPr>
          <p:cNvPr id="3" name="Content Placeholder 2"/>
          <p:cNvSpPr>
            <a:spLocks noGrp="1"/>
          </p:cNvSpPr>
          <p:nvPr>
            <p:ph idx="1"/>
          </p:nvPr>
        </p:nvSpPr>
        <p:spPr>
          <a:xfrm>
            <a:off x="590906" y="2290666"/>
            <a:ext cx="8534400" cy="3615267"/>
          </a:xfrm>
        </p:spPr>
        <p:txBody>
          <a:bodyPr/>
          <a:lstStyle/>
          <a:p>
            <a:pPr marL="0" indent="0">
              <a:buNone/>
            </a:pPr>
            <a:r>
              <a:rPr lang="en-US" dirty="0">
                <a:solidFill>
                  <a:schemeClr val="bg1"/>
                </a:solidFill>
              </a:rPr>
              <a:t>MongoDB is an open </a:t>
            </a:r>
            <a:r>
              <a:rPr lang="en-US" dirty="0">
                <a:solidFill>
                  <a:schemeClr val="bg1"/>
                </a:solidFill>
              </a:rPr>
              <a:t>source </a:t>
            </a:r>
            <a:r>
              <a:rPr lang="en-US" dirty="0">
                <a:solidFill>
                  <a:schemeClr val="bg1"/>
                </a:solidFill>
                <a:hlinkClick r:id="rId2"/>
              </a:rPr>
              <a:t>NoSQL</a:t>
            </a:r>
            <a:r>
              <a:rPr lang="en-US" dirty="0">
                <a:solidFill>
                  <a:schemeClr val="bg1"/>
                </a:solidFill>
              </a:rPr>
              <a:t> database management program. NoSQL is used as an alternative to </a:t>
            </a:r>
            <a:r>
              <a:rPr lang="en-US" dirty="0">
                <a:solidFill>
                  <a:schemeClr val="bg1"/>
                </a:solidFill>
              </a:rPr>
              <a:t>traditional relational databases. NoSQL databases are quite useful for working with large sets of distributed data. MongoDB is a tool that can manage document-oriented information, store or retrieve information.</a:t>
            </a:r>
          </a:p>
          <a:p>
            <a:pPr marL="0" indent="0">
              <a:buNone/>
            </a:pPr>
            <a:r>
              <a:rPr lang="en-US" dirty="0"/>
              <a:t/>
            </a:r>
            <a:br>
              <a:rPr lang="en-US" dirty="0"/>
            </a:br>
            <a:endParaRPr lang="fr-FR" dirty="0"/>
          </a:p>
        </p:txBody>
      </p:sp>
    </p:spTree>
    <p:extLst>
      <p:ext uri="{BB962C8B-B14F-4D97-AF65-F5344CB8AC3E}">
        <p14:creationId xmlns:p14="http://schemas.microsoft.com/office/powerpoint/2010/main" val="4015384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3871"/>
            <a:ext cx="8534400" cy="1507067"/>
          </a:xfrm>
        </p:spPr>
        <p:txBody>
          <a:bodyPr>
            <a:normAutofit/>
          </a:bodyPr>
          <a:lstStyle/>
          <a:p>
            <a:r>
              <a:rPr lang="en-US" b="1" u="sng" dirty="0">
                <a:solidFill>
                  <a:schemeClr val="bg1"/>
                </a:solidFill>
              </a:rPr>
              <a:t>MySQL</a:t>
            </a:r>
            <a:endParaRPr lang="fr-FR" b="1" u="sng" dirty="0">
              <a:solidFill>
                <a:schemeClr val="bg1"/>
              </a:solidFill>
            </a:endParaRPr>
          </a:p>
        </p:txBody>
      </p:sp>
      <p:sp>
        <p:nvSpPr>
          <p:cNvPr id="3" name="Content Placeholder 2"/>
          <p:cNvSpPr>
            <a:spLocks noGrp="1"/>
          </p:cNvSpPr>
          <p:nvPr>
            <p:ph idx="1"/>
          </p:nvPr>
        </p:nvSpPr>
        <p:spPr>
          <a:xfrm>
            <a:off x="684212" y="2113384"/>
            <a:ext cx="8534400" cy="3615267"/>
          </a:xfrm>
        </p:spPr>
        <p:txBody>
          <a:bodyPr>
            <a:normAutofit/>
          </a:bodyPr>
          <a:lstStyle/>
          <a:p>
            <a:pPr marL="0" indent="0">
              <a:buNone/>
            </a:pPr>
            <a:r>
              <a:rPr lang="en-US" dirty="0">
                <a:solidFill>
                  <a:schemeClr val="bg1"/>
                </a:solidFill>
              </a:rPr>
              <a:t>MySQL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lang="fr-FR" dirty="0">
              <a:solidFill>
                <a:schemeClr val="bg1"/>
              </a:solidFill>
            </a:endParaRPr>
          </a:p>
        </p:txBody>
      </p:sp>
    </p:spTree>
    <p:extLst>
      <p:ext uri="{BB962C8B-B14F-4D97-AF65-F5344CB8AC3E}">
        <p14:creationId xmlns:p14="http://schemas.microsoft.com/office/powerpoint/2010/main" val="1030946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433" y="2248678"/>
            <a:ext cx="10552922" cy="1231641"/>
          </a:xfrm>
        </p:spPr>
        <p:txBody>
          <a:bodyPr>
            <a:noAutofit/>
          </a:bodyPr>
          <a:lstStyle/>
          <a:p>
            <a:r>
              <a:rPr lang="en-US" sz="2000" cap="none" dirty="0">
                <a:solidFill>
                  <a:schemeClr val="bg1"/>
                </a:solidFill>
                <a:latin typeface="+mn-lt"/>
                <a:ea typeface="+mn-ea"/>
                <a:cs typeface="+mn-cs"/>
              </a:rPr>
              <a:t>SQL databases are used to store structured data while NoSQL databases like MongoDB are used to save unstructured data. MongoDB is used to save unstructured data in JSON format. MongoDB does not support advanced analytics and joins like SQL databases support.</a:t>
            </a:r>
            <a:endParaRPr lang="fr-FR" sz="2000" cap="none" dirty="0">
              <a:solidFill>
                <a:schemeClr val="bg1"/>
              </a:solidFill>
              <a:latin typeface="+mn-lt"/>
              <a:ea typeface="+mn-ea"/>
              <a:cs typeface="+mn-cs"/>
            </a:endParaRPr>
          </a:p>
        </p:txBody>
      </p:sp>
    </p:spTree>
    <p:extLst>
      <p:ext uri="{BB962C8B-B14F-4D97-AF65-F5344CB8AC3E}">
        <p14:creationId xmlns:p14="http://schemas.microsoft.com/office/powerpoint/2010/main" val="164588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TotalTime>
  <Words>57</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Slice</vt:lpstr>
      <vt:lpstr>the difference between MongoDB VS SQL</vt:lpstr>
      <vt:lpstr>MongoDB</vt:lpstr>
      <vt:lpstr>MySQL</vt:lpstr>
      <vt:lpstr>SQL databases are used to store structured data while NoSQL databases like MongoDB are used to save unstructured data. MongoDB is used to save unstructured data in JSON format. MongoDB does not support advanced analytics and joins like SQL databases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difference between MongoDB VS SQL</dc:title>
  <dc:creator>sabrine fetoui</dc:creator>
  <cp:lastModifiedBy>sabrine fetoui</cp:lastModifiedBy>
  <cp:revision>2</cp:revision>
  <dcterms:created xsi:type="dcterms:W3CDTF">2022-12-13T15:13:11Z</dcterms:created>
  <dcterms:modified xsi:type="dcterms:W3CDTF">2022-12-13T15:24:12Z</dcterms:modified>
</cp:coreProperties>
</file>