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CFFC9-BD7F-67FC-C47B-4E7604578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5A364C-E5B6-4339-EA4B-9696741E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B9779-F1CE-E6F6-BDF2-E60343D8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57C02-828C-FC66-5D36-3E288C33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2A89-EB85-DD46-D766-908973F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8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BA017-37AD-79F9-0DC1-B59CFA29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AFFF07-C378-44FD-46B1-8D27E1428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F4FBF-7D68-227A-BE83-B136F462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25883-9FBF-0B08-13B2-C8679D14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3FBC3-C7D5-DAD1-B14B-D121B7E8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81B9A0-3FD4-8EC6-22DB-20332DADF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F71244-7953-9633-DA48-E00A954C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BDB2B-9950-667E-3D28-D1F95AD6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53806-FE55-BDC8-E6EC-84B3FCF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6125C-D560-AB61-EAFF-36E81E0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86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B2F9-D63A-A30F-0CD7-741ADCA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B7FDC-73A9-273F-478E-BD81FDF3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EE385-5ECF-25F4-EA2D-9CD22F05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6B348-A588-B714-F622-5F59CF69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055E8-E1B0-D3FE-3965-F9C71D4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82F9A-4ABD-B1A4-C9D6-E50C3523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9C386-75DF-6825-0624-0EF4F4FF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5B1C6-F4A7-8D6B-4328-BF39A238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20961-77AD-4DE3-4105-ECDC1CB7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76262-B8DD-FE3B-97AA-2FD672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25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76A2-3C56-9643-3DAD-8952CC89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758E0-13E9-00CE-2CC3-6EF460BD2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6C82D3-B0D2-C38D-F874-A69941E1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365A4-DFD0-9498-4A78-D4B7D993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BA95B-6B50-7CDC-E22D-2D1D67C2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FE440-89C6-CE78-249A-485A534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06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B97CC-960F-1EC8-7987-08C6E092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AF74E-8E42-1B35-58F1-4675E44A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552FCC-A643-B64A-F34C-229A623F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AF4590-5B6D-5EA5-0727-A9F7645C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414A38-FEE5-1E18-CBCC-27A6E5976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A1641D-9BCB-84D7-7762-8DA5422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AD2948-ACD2-9CCE-95BF-ECC3B65B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18D9B5-415F-664A-495A-2019D345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0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CB233-5A56-387F-9C35-1C82C046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9F252-5201-7DDB-8B3A-8523A30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2BAF66-C0BF-D55A-557B-CA6FEC2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812AEC-2453-8164-B161-BDB7BBCA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078336-127B-066C-9253-591B5EE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3A1239-88D1-B6FC-CC62-F0951F6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091630-032F-2E36-ED8E-4A80EB4C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EC257-54EA-1CA8-DBBA-72519E72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6F6D1-D945-8F85-6CC3-0B83AE3D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329FD4-3CBE-55BE-E449-A42F9099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C660EC-6E8D-E96B-37C3-179813DD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2CCB7D-3BCE-6632-4D20-DF417D8E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C1B38D-3B9D-9C3E-8391-A34867C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5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889DE-95F5-A2F5-F0D7-42CD57CB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80D994-AE0A-83DA-33AC-239B46515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ECA50E-6407-411B-422D-FDB399718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3AACC-C76C-3C71-45B9-9B2679B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AA7592-3F52-DB6F-09DB-64B2AC1E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957A6-F287-1847-43E1-6D68E062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86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798F0-89A8-06C3-CEB4-EFF83C78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A16B8B-ABD3-2DD3-28AA-26095227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917D3-50BD-0B79-E292-AEF75FD7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7883-0D94-40B8-983B-70CCA83E0C81}" type="datetimeFigureOut">
              <a:rPr lang="fr-FR" smtClean="0"/>
              <a:t>01/08/2022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46E7E-CB4D-5A02-4061-DC3BCFAF3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67490-92D8-A353-F8B7-B68D59F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1613-C42F-4377-B8E4-8EA3AE59FD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37E66-6E1D-35C8-6A4E-8ED68F33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9176"/>
            <a:ext cx="8908026" cy="1768321"/>
          </a:xfrm>
        </p:spPr>
        <p:txBody>
          <a:bodyPr>
            <a:noAutofit/>
          </a:bodyPr>
          <a:lstStyle/>
          <a:p>
            <a:br>
              <a:rPr lang="en-US" sz="4000" b="0" i="0" dirty="0">
                <a:solidFill>
                  <a:srgbClr val="0F0F19"/>
                </a:solidFill>
                <a:effectLst/>
                <a:latin typeface="inherit"/>
              </a:rPr>
            </a:br>
            <a:r>
              <a:rPr lang="en-US" sz="4000" b="0" i="0" dirty="0">
                <a:solidFill>
                  <a:srgbClr val="0F0F19"/>
                </a:solidFill>
                <a:effectLst/>
                <a:latin typeface="inherit"/>
              </a:rPr>
              <a:t>Why did you choose to learn web development?</a:t>
            </a:r>
            <a:br>
              <a:rPr lang="en-US" sz="4000" b="0" i="0" dirty="0">
                <a:solidFill>
                  <a:srgbClr val="0F0F19"/>
                </a:solidFill>
                <a:effectLst/>
                <a:latin typeface="inherit"/>
              </a:rPr>
            </a:br>
            <a:br>
              <a:rPr lang="en-US" sz="4000" dirty="0"/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C49379-BE63-2AB1-6F64-B7F7C271B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260111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0" i="0" dirty="0">
                <a:solidFill>
                  <a:srgbClr val="202124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 development </a:t>
            </a:r>
            <a:r>
              <a:rPr lang="en-US" sz="2600" dirty="0">
                <a:solidFill>
                  <a:srgbClr val="202124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gives you the opportunity to express yourself creatively on the internet.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If you have an idea you would like to try as you discover your web dev skills, try it out. Web dev is a fun, creative experience.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392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Arabic Typesetting</vt:lpstr>
      <vt:lpstr>Arial</vt:lpstr>
      <vt:lpstr>Arial</vt:lpstr>
      <vt:lpstr>Calibri</vt:lpstr>
      <vt:lpstr>Calibri Light</vt:lpstr>
      <vt:lpstr>inherit</vt:lpstr>
      <vt:lpstr>Thème Office</vt:lpstr>
      <vt:lpstr> Why did you choose to learn web development?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Why did you choose to learn web development?  </dc:title>
  <dc:creator>sabrine fetoui</dc:creator>
  <cp:lastModifiedBy>sabrine fetoui</cp:lastModifiedBy>
  <cp:revision>1</cp:revision>
  <dcterms:created xsi:type="dcterms:W3CDTF">2022-08-01T21:59:10Z</dcterms:created>
  <dcterms:modified xsi:type="dcterms:W3CDTF">2022-08-01T22:02:30Z</dcterms:modified>
</cp:coreProperties>
</file>