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7E709A-F932-21BF-9607-83D60F8D868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D5DF7A0-3E46-5A17-18C4-0B94247A4C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8FDE536-7FBE-F443-282C-1B1AA46707B5}"/>
              </a:ext>
            </a:extLst>
          </p:cNvPr>
          <p:cNvSpPr>
            <a:spLocks noGrp="1"/>
          </p:cNvSpPr>
          <p:nvPr>
            <p:ph type="dt" sz="half" idx="10"/>
          </p:nvPr>
        </p:nvSpPr>
        <p:spPr/>
        <p:txBody>
          <a:bodyPr/>
          <a:lstStyle/>
          <a:p>
            <a:fld id="{578A1E3F-969E-42FC-B332-336FE86ECCA3}"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882C6BE5-E3BE-26D5-A4AB-2D199D4F3D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994DD4-8803-C5D3-E405-33FC35A572C6}"/>
              </a:ext>
            </a:extLst>
          </p:cNvPr>
          <p:cNvSpPr>
            <a:spLocks noGrp="1"/>
          </p:cNvSpPr>
          <p:nvPr>
            <p:ph type="sldNum" sz="quarter" idx="12"/>
          </p:nvPr>
        </p:nvSpPr>
        <p:spPr/>
        <p:txBody>
          <a:bodyPr/>
          <a:lstStyle/>
          <a:p>
            <a:fld id="{D08FFF98-E1D9-4D2A-B3BF-6D425426D307}" type="slidenum">
              <a:rPr lang="fr-FR" smtClean="0"/>
              <a:t>‹N°›</a:t>
            </a:fld>
            <a:endParaRPr lang="fr-FR"/>
          </a:p>
        </p:txBody>
      </p:sp>
    </p:spTree>
    <p:extLst>
      <p:ext uri="{BB962C8B-B14F-4D97-AF65-F5344CB8AC3E}">
        <p14:creationId xmlns:p14="http://schemas.microsoft.com/office/powerpoint/2010/main" val="2123182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7F2EF-9C2D-D237-D663-C5AD5152AD7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6F24A54-D1E5-908F-73A2-DB8D0AD872F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A9A67E4-42AE-F0F9-B0FE-D331B300EB49}"/>
              </a:ext>
            </a:extLst>
          </p:cNvPr>
          <p:cNvSpPr>
            <a:spLocks noGrp="1"/>
          </p:cNvSpPr>
          <p:nvPr>
            <p:ph type="dt" sz="half" idx="10"/>
          </p:nvPr>
        </p:nvSpPr>
        <p:spPr/>
        <p:txBody>
          <a:bodyPr/>
          <a:lstStyle/>
          <a:p>
            <a:fld id="{578A1E3F-969E-42FC-B332-336FE86ECCA3}"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E01EF099-1B19-E976-9A72-35C0E852EC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111A10F-3EAF-C8DF-B7A9-5DD42F54BAC7}"/>
              </a:ext>
            </a:extLst>
          </p:cNvPr>
          <p:cNvSpPr>
            <a:spLocks noGrp="1"/>
          </p:cNvSpPr>
          <p:nvPr>
            <p:ph type="sldNum" sz="quarter" idx="12"/>
          </p:nvPr>
        </p:nvSpPr>
        <p:spPr/>
        <p:txBody>
          <a:bodyPr/>
          <a:lstStyle/>
          <a:p>
            <a:fld id="{D08FFF98-E1D9-4D2A-B3BF-6D425426D307}" type="slidenum">
              <a:rPr lang="fr-FR" smtClean="0"/>
              <a:t>‹N°›</a:t>
            </a:fld>
            <a:endParaRPr lang="fr-FR"/>
          </a:p>
        </p:txBody>
      </p:sp>
    </p:spTree>
    <p:extLst>
      <p:ext uri="{BB962C8B-B14F-4D97-AF65-F5344CB8AC3E}">
        <p14:creationId xmlns:p14="http://schemas.microsoft.com/office/powerpoint/2010/main" val="396726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1CA015E-336E-E054-3249-19467246B3A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A3AAAD1-866F-CA64-91A4-B413A97C7A7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4B14255-A281-7D9D-6251-D793D00521F2}"/>
              </a:ext>
            </a:extLst>
          </p:cNvPr>
          <p:cNvSpPr>
            <a:spLocks noGrp="1"/>
          </p:cNvSpPr>
          <p:nvPr>
            <p:ph type="dt" sz="half" idx="10"/>
          </p:nvPr>
        </p:nvSpPr>
        <p:spPr/>
        <p:txBody>
          <a:bodyPr/>
          <a:lstStyle/>
          <a:p>
            <a:fld id="{578A1E3F-969E-42FC-B332-336FE86ECCA3}"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77691961-A9AC-75E3-37A7-4AEABDA4112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C0F654-6653-9076-E071-D9E681FDF6C3}"/>
              </a:ext>
            </a:extLst>
          </p:cNvPr>
          <p:cNvSpPr>
            <a:spLocks noGrp="1"/>
          </p:cNvSpPr>
          <p:nvPr>
            <p:ph type="sldNum" sz="quarter" idx="12"/>
          </p:nvPr>
        </p:nvSpPr>
        <p:spPr/>
        <p:txBody>
          <a:bodyPr/>
          <a:lstStyle/>
          <a:p>
            <a:fld id="{D08FFF98-E1D9-4D2A-B3BF-6D425426D307}" type="slidenum">
              <a:rPr lang="fr-FR" smtClean="0"/>
              <a:t>‹N°›</a:t>
            </a:fld>
            <a:endParaRPr lang="fr-FR"/>
          </a:p>
        </p:txBody>
      </p:sp>
    </p:spTree>
    <p:extLst>
      <p:ext uri="{BB962C8B-B14F-4D97-AF65-F5344CB8AC3E}">
        <p14:creationId xmlns:p14="http://schemas.microsoft.com/office/powerpoint/2010/main" val="349320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EB8382-96FD-3944-FA7C-DACC24C4EDD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DE0176F-B47A-AC58-8534-DCE04BA6A0B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ECB945D-B0E4-E763-95D5-D0193248F40D}"/>
              </a:ext>
            </a:extLst>
          </p:cNvPr>
          <p:cNvSpPr>
            <a:spLocks noGrp="1"/>
          </p:cNvSpPr>
          <p:nvPr>
            <p:ph type="dt" sz="half" idx="10"/>
          </p:nvPr>
        </p:nvSpPr>
        <p:spPr/>
        <p:txBody>
          <a:bodyPr/>
          <a:lstStyle/>
          <a:p>
            <a:fld id="{578A1E3F-969E-42FC-B332-336FE86ECCA3}"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E5697389-30AA-DFEC-8D6A-857FB0FA56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029C30-9686-F894-2D51-986C9DADC9F1}"/>
              </a:ext>
            </a:extLst>
          </p:cNvPr>
          <p:cNvSpPr>
            <a:spLocks noGrp="1"/>
          </p:cNvSpPr>
          <p:nvPr>
            <p:ph type="sldNum" sz="quarter" idx="12"/>
          </p:nvPr>
        </p:nvSpPr>
        <p:spPr/>
        <p:txBody>
          <a:bodyPr/>
          <a:lstStyle/>
          <a:p>
            <a:fld id="{D08FFF98-E1D9-4D2A-B3BF-6D425426D307}" type="slidenum">
              <a:rPr lang="fr-FR" smtClean="0"/>
              <a:t>‹N°›</a:t>
            </a:fld>
            <a:endParaRPr lang="fr-FR"/>
          </a:p>
        </p:txBody>
      </p:sp>
    </p:spTree>
    <p:extLst>
      <p:ext uri="{BB962C8B-B14F-4D97-AF65-F5344CB8AC3E}">
        <p14:creationId xmlns:p14="http://schemas.microsoft.com/office/powerpoint/2010/main" val="509679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CF7265-DD29-5435-BA74-B3035F63220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17CA113-4EE9-C824-B0A0-3A105FBD1F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D83F4C5-CCAF-4950-6035-9BD99B643C8D}"/>
              </a:ext>
            </a:extLst>
          </p:cNvPr>
          <p:cNvSpPr>
            <a:spLocks noGrp="1"/>
          </p:cNvSpPr>
          <p:nvPr>
            <p:ph type="dt" sz="half" idx="10"/>
          </p:nvPr>
        </p:nvSpPr>
        <p:spPr/>
        <p:txBody>
          <a:bodyPr/>
          <a:lstStyle/>
          <a:p>
            <a:fld id="{578A1E3F-969E-42FC-B332-336FE86ECCA3}"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C57C719C-E8DA-BD73-5EDB-F53D3233028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2A7686C-E31B-799F-7448-31C9BD3E7333}"/>
              </a:ext>
            </a:extLst>
          </p:cNvPr>
          <p:cNvSpPr>
            <a:spLocks noGrp="1"/>
          </p:cNvSpPr>
          <p:nvPr>
            <p:ph type="sldNum" sz="quarter" idx="12"/>
          </p:nvPr>
        </p:nvSpPr>
        <p:spPr/>
        <p:txBody>
          <a:bodyPr/>
          <a:lstStyle/>
          <a:p>
            <a:fld id="{D08FFF98-E1D9-4D2A-B3BF-6D425426D307}" type="slidenum">
              <a:rPr lang="fr-FR" smtClean="0"/>
              <a:t>‹N°›</a:t>
            </a:fld>
            <a:endParaRPr lang="fr-FR"/>
          </a:p>
        </p:txBody>
      </p:sp>
    </p:spTree>
    <p:extLst>
      <p:ext uri="{BB962C8B-B14F-4D97-AF65-F5344CB8AC3E}">
        <p14:creationId xmlns:p14="http://schemas.microsoft.com/office/powerpoint/2010/main" val="364122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48719-D4DF-B9A8-D3CD-AEB4A6FAEAD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0B1AD98-D29D-B8C8-85B5-3FAA48EE562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CEBA85A-1708-54A2-5923-7A44C0FC2B9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D7F66FF-3B1F-A074-8A75-1261FB6CE805}"/>
              </a:ext>
            </a:extLst>
          </p:cNvPr>
          <p:cNvSpPr>
            <a:spLocks noGrp="1"/>
          </p:cNvSpPr>
          <p:nvPr>
            <p:ph type="dt" sz="half" idx="10"/>
          </p:nvPr>
        </p:nvSpPr>
        <p:spPr/>
        <p:txBody>
          <a:bodyPr/>
          <a:lstStyle/>
          <a:p>
            <a:fld id="{578A1E3F-969E-42FC-B332-336FE86ECCA3}" type="datetimeFigureOut">
              <a:rPr lang="fr-FR" smtClean="0"/>
              <a:t>01/08/2022</a:t>
            </a:fld>
            <a:endParaRPr lang="fr-FR"/>
          </a:p>
        </p:txBody>
      </p:sp>
      <p:sp>
        <p:nvSpPr>
          <p:cNvPr id="6" name="Espace réservé du pied de page 5">
            <a:extLst>
              <a:ext uri="{FF2B5EF4-FFF2-40B4-BE49-F238E27FC236}">
                <a16:creationId xmlns:a16="http://schemas.microsoft.com/office/drawing/2014/main" id="{9154C081-34AC-EFE9-950D-BF293D804FB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BDF5F61-8EF1-0651-0C72-5A3A564288A2}"/>
              </a:ext>
            </a:extLst>
          </p:cNvPr>
          <p:cNvSpPr>
            <a:spLocks noGrp="1"/>
          </p:cNvSpPr>
          <p:nvPr>
            <p:ph type="sldNum" sz="quarter" idx="12"/>
          </p:nvPr>
        </p:nvSpPr>
        <p:spPr/>
        <p:txBody>
          <a:bodyPr/>
          <a:lstStyle/>
          <a:p>
            <a:fld id="{D08FFF98-E1D9-4D2A-B3BF-6D425426D307}" type="slidenum">
              <a:rPr lang="fr-FR" smtClean="0"/>
              <a:t>‹N°›</a:t>
            </a:fld>
            <a:endParaRPr lang="fr-FR"/>
          </a:p>
        </p:txBody>
      </p:sp>
    </p:spTree>
    <p:extLst>
      <p:ext uri="{BB962C8B-B14F-4D97-AF65-F5344CB8AC3E}">
        <p14:creationId xmlns:p14="http://schemas.microsoft.com/office/powerpoint/2010/main" val="1159156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05BE54-1788-3415-270E-65405309D47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915F6B5-A160-5EF9-E6E4-131ACB188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337F699-2AD0-4012-C8C7-047B107CC4A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C10AEB1-581C-0D61-1D2C-447E698BE7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874E6FE-C585-B953-EA12-E4A34D6DB5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70EF603-9759-A257-E215-BE65A244C4C8}"/>
              </a:ext>
            </a:extLst>
          </p:cNvPr>
          <p:cNvSpPr>
            <a:spLocks noGrp="1"/>
          </p:cNvSpPr>
          <p:nvPr>
            <p:ph type="dt" sz="half" idx="10"/>
          </p:nvPr>
        </p:nvSpPr>
        <p:spPr/>
        <p:txBody>
          <a:bodyPr/>
          <a:lstStyle/>
          <a:p>
            <a:fld id="{578A1E3F-969E-42FC-B332-336FE86ECCA3}" type="datetimeFigureOut">
              <a:rPr lang="fr-FR" smtClean="0"/>
              <a:t>01/08/2022</a:t>
            </a:fld>
            <a:endParaRPr lang="fr-FR"/>
          </a:p>
        </p:txBody>
      </p:sp>
      <p:sp>
        <p:nvSpPr>
          <p:cNvPr id="8" name="Espace réservé du pied de page 7">
            <a:extLst>
              <a:ext uri="{FF2B5EF4-FFF2-40B4-BE49-F238E27FC236}">
                <a16:creationId xmlns:a16="http://schemas.microsoft.com/office/drawing/2014/main" id="{3E4CE79B-B04E-29CC-E88D-88A9075983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286BDC1-9174-809C-924B-13119A22D84E}"/>
              </a:ext>
            </a:extLst>
          </p:cNvPr>
          <p:cNvSpPr>
            <a:spLocks noGrp="1"/>
          </p:cNvSpPr>
          <p:nvPr>
            <p:ph type="sldNum" sz="quarter" idx="12"/>
          </p:nvPr>
        </p:nvSpPr>
        <p:spPr/>
        <p:txBody>
          <a:bodyPr/>
          <a:lstStyle/>
          <a:p>
            <a:fld id="{D08FFF98-E1D9-4D2A-B3BF-6D425426D307}" type="slidenum">
              <a:rPr lang="fr-FR" smtClean="0"/>
              <a:t>‹N°›</a:t>
            </a:fld>
            <a:endParaRPr lang="fr-FR"/>
          </a:p>
        </p:txBody>
      </p:sp>
    </p:spTree>
    <p:extLst>
      <p:ext uri="{BB962C8B-B14F-4D97-AF65-F5344CB8AC3E}">
        <p14:creationId xmlns:p14="http://schemas.microsoft.com/office/powerpoint/2010/main" val="399190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D8559F-C35E-D057-F819-89258E947D5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E520ED3-549F-0197-F2E4-CD4E44B434DA}"/>
              </a:ext>
            </a:extLst>
          </p:cNvPr>
          <p:cNvSpPr>
            <a:spLocks noGrp="1"/>
          </p:cNvSpPr>
          <p:nvPr>
            <p:ph type="dt" sz="half" idx="10"/>
          </p:nvPr>
        </p:nvSpPr>
        <p:spPr/>
        <p:txBody>
          <a:bodyPr/>
          <a:lstStyle/>
          <a:p>
            <a:fld id="{578A1E3F-969E-42FC-B332-336FE86ECCA3}" type="datetimeFigureOut">
              <a:rPr lang="fr-FR" smtClean="0"/>
              <a:t>01/08/2022</a:t>
            </a:fld>
            <a:endParaRPr lang="fr-FR"/>
          </a:p>
        </p:txBody>
      </p:sp>
      <p:sp>
        <p:nvSpPr>
          <p:cNvPr id="4" name="Espace réservé du pied de page 3">
            <a:extLst>
              <a:ext uri="{FF2B5EF4-FFF2-40B4-BE49-F238E27FC236}">
                <a16:creationId xmlns:a16="http://schemas.microsoft.com/office/drawing/2014/main" id="{6453EBF5-D6F5-769F-21D6-A904189368C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7AF5EAC-C32C-21E7-FF80-DB3CAF9DF2E8}"/>
              </a:ext>
            </a:extLst>
          </p:cNvPr>
          <p:cNvSpPr>
            <a:spLocks noGrp="1"/>
          </p:cNvSpPr>
          <p:nvPr>
            <p:ph type="sldNum" sz="quarter" idx="12"/>
          </p:nvPr>
        </p:nvSpPr>
        <p:spPr/>
        <p:txBody>
          <a:bodyPr/>
          <a:lstStyle/>
          <a:p>
            <a:fld id="{D08FFF98-E1D9-4D2A-B3BF-6D425426D307}" type="slidenum">
              <a:rPr lang="fr-FR" smtClean="0"/>
              <a:t>‹N°›</a:t>
            </a:fld>
            <a:endParaRPr lang="fr-FR"/>
          </a:p>
        </p:txBody>
      </p:sp>
    </p:spTree>
    <p:extLst>
      <p:ext uri="{BB962C8B-B14F-4D97-AF65-F5344CB8AC3E}">
        <p14:creationId xmlns:p14="http://schemas.microsoft.com/office/powerpoint/2010/main" val="3704370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DC7643E-C7F8-6C7C-7A6B-150C2634BFC5}"/>
              </a:ext>
            </a:extLst>
          </p:cNvPr>
          <p:cNvSpPr>
            <a:spLocks noGrp="1"/>
          </p:cNvSpPr>
          <p:nvPr>
            <p:ph type="dt" sz="half" idx="10"/>
          </p:nvPr>
        </p:nvSpPr>
        <p:spPr/>
        <p:txBody>
          <a:bodyPr/>
          <a:lstStyle/>
          <a:p>
            <a:fld id="{578A1E3F-969E-42FC-B332-336FE86ECCA3}" type="datetimeFigureOut">
              <a:rPr lang="fr-FR" smtClean="0"/>
              <a:t>01/08/2022</a:t>
            </a:fld>
            <a:endParaRPr lang="fr-FR"/>
          </a:p>
        </p:txBody>
      </p:sp>
      <p:sp>
        <p:nvSpPr>
          <p:cNvPr id="3" name="Espace réservé du pied de page 2">
            <a:extLst>
              <a:ext uri="{FF2B5EF4-FFF2-40B4-BE49-F238E27FC236}">
                <a16:creationId xmlns:a16="http://schemas.microsoft.com/office/drawing/2014/main" id="{E875EEC6-C158-4119-2F9F-096DBA6486D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8F0F47A-6A94-548C-B0BD-4AE1319C5960}"/>
              </a:ext>
            </a:extLst>
          </p:cNvPr>
          <p:cNvSpPr>
            <a:spLocks noGrp="1"/>
          </p:cNvSpPr>
          <p:nvPr>
            <p:ph type="sldNum" sz="quarter" idx="12"/>
          </p:nvPr>
        </p:nvSpPr>
        <p:spPr/>
        <p:txBody>
          <a:bodyPr/>
          <a:lstStyle/>
          <a:p>
            <a:fld id="{D08FFF98-E1D9-4D2A-B3BF-6D425426D307}" type="slidenum">
              <a:rPr lang="fr-FR" smtClean="0"/>
              <a:t>‹N°›</a:t>
            </a:fld>
            <a:endParaRPr lang="fr-FR"/>
          </a:p>
        </p:txBody>
      </p:sp>
    </p:spTree>
    <p:extLst>
      <p:ext uri="{BB962C8B-B14F-4D97-AF65-F5344CB8AC3E}">
        <p14:creationId xmlns:p14="http://schemas.microsoft.com/office/powerpoint/2010/main" val="13360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290B4F-A68E-851C-BA2C-B653CAE0659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03852EA-9941-B22A-69DF-91DEB8573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8785461-327D-8919-8163-CA8135F1A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BCB836E-FE07-A79A-3F15-838A184EF10A}"/>
              </a:ext>
            </a:extLst>
          </p:cNvPr>
          <p:cNvSpPr>
            <a:spLocks noGrp="1"/>
          </p:cNvSpPr>
          <p:nvPr>
            <p:ph type="dt" sz="half" idx="10"/>
          </p:nvPr>
        </p:nvSpPr>
        <p:spPr/>
        <p:txBody>
          <a:bodyPr/>
          <a:lstStyle/>
          <a:p>
            <a:fld id="{578A1E3F-969E-42FC-B332-336FE86ECCA3}" type="datetimeFigureOut">
              <a:rPr lang="fr-FR" smtClean="0"/>
              <a:t>01/08/2022</a:t>
            </a:fld>
            <a:endParaRPr lang="fr-FR"/>
          </a:p>
        </p:txBody>
      </p:sp>
      <p:sp>
        <p:nvSpPr>
          <p:cNvPr id="6" name="Espace réservé du pied de page 5">
            <a:extLst>
              <a:ext uri="{FF2B5EF4-FFF2-40B4-BE49-F238E27FC236}">
                <a16:creationId xmlns:a16="http://schemas.microsoft.com/office/drawing/2014/main" id="{63A683B0-4B33-825F-A44D-AF860F72929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22F4D9B-D52E-CE34-DBFD-D434C548F164}"/>
              </a:ext>
            </a:extLst>
          </p:cNvPr>
          <p:cNvSpPr>
            <a:spLocks noGrp="1"/>
          </p:cNvSpPr>
          <p:nvPr>
            <p:ph type="sldNum" sz="quarter" idx="12"/>
          </p:nvPr>
        </p:nvSpPr>
        <p:spPr/>
        <p:txBody>
          <a:bodyPr/>
          <a:lstStyle/>
          <a:p>
            <a:fld id="{D08FFF98-E1D9-4D2A-B3BF-6D425426D307}" type="slidenum">
              <a:rPr lang="fr-FR" smtClean="0"/>
              <a:t>‹N°›</a:t>
            </a:fld>
            <a:endParaRPr lang="fr-FR"/>
          </a:p>
        </p:txBody>
      </p:sp>
    </p:spTree>
    <p:extLst>
      <p:ext uri="{BB962C8B-B14F-4D97-AF65-F5344CB8AC3E}">
        <p14:creationId xmlns:p14="http://schemas.microsoft.com/office/powerpoint/2010/main" val="128815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B52F04-840A-D4D2-6AC8-8C2158880C2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6314D6C-9AD8-2712-75FA-76E297AC8A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2D85192-957D-D8F8-7CEE-EAD52BB9D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1D90CBB-2566-8EEF-FBA1-D50BF254C80E}"/>
              </a:ext>
            </a:extLst>
          </p:cNvPr>
          <p:cNvSpPr>
            <a:spLocks noGrp="1"/>
          </p:cNvSpPr>
          <p:nvPr>
            <p:ph type="dt" sz="half" idx="10"/>
          </p:nvPr>
        </p:nvSpPr>
        <p:spPr/>
        <p:txBody>
          <a:bodyPr/>
          <a:lstStyle/>
          <a:p>
            <a:fld id="{578A1E3F-969E-42FC-B332-336FE86ECCA3}" type="datetimeFigureOut">
              <a:rPr lang="fr-FR" smtClean="0"/>
              <a:t>01/08/2022</a:t>
            </a:fld>
            <a:endParaRPr lang="fr-FR"/>
          </a:p>
        </p:txBody>
      </p:sp>
      <p:sp>
        <p:nvSpPr>
          <p:cNvPr id="6" name="Espace réservé du pied de page 5">
            <a:extLst>
              <a:ext uri="{FF2B5EF4-FFF2-40B4-BE49-F238E27FC236}">
                <a16:creationId xmlns:a16="http://schemas.microsoft.com/office/drawing/2014/main" id="{77CEBC2B-FF3F-6473-228C-75BFD856102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F357F87-62EA-65DB-63DD-A369EA6C2111}"/>
              </a:ext>
            </a:extLst>
          </p:cNvPr>
          <p:cNvSpPr>
            <a:spLocks noGrp="1"/>
          </p:cNvSpPr>
          <p:nvPr>
            <p:ph type="sldNum" sz="quarter" idx="12"/>
          </p:nvPr>
        </p:nvSpPr>
        <p:spPr/>
        <p:txBody>
          <a:bodyPr/>
          <a:lstStyle/>
          <a:p>
            <a:fld id="{D08FFF98-E1D9-4D2A-B3BF-6D425426D307}" type="slidenum">
              <a:rPr lang="fr-FR" smtClean="0"/>
              <a:t>‹N°›</a:t>
            </a:fld>
            <a:endParaRPr lang="fr-FR"/>
          </a:p>
        </p:txBody>
      </p:sp>
    </p:spTree>
    <p:extLst>
      <p:ext uri="{BB962C8B-B14F-4D97-AF65-F5344CB8AC3E}">
        <p14:creationId xmlns:p14="http://schemas.microsoft.com/office/powerpoint/2010/main" val="387183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0A4E217-E95D-D2D6-7535-6890E117D5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DD4437C-E3AB-6BB8-2AAB-7E41E804A0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A2A86A-A2A8-8D1F-0561-167BDD453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A1E3F-969E-42FC-B332-336FE86ECCA3}"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E92EA606-54F4-EC1E-36C7-EFFF453D1E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F24E3A4-017F-1B47-57A1-A2F5624680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FFF98-E1D9-4D2A-B3BF-6D425426D307}" type="slidenum">
              <a:rPr lang="fr-FR" smtClean="0"/>
              <a:t>‹N°›</a:t>
            </a:fld>
            <a:endParaRPr lang="fr-FR"/>
          </a:p>
        </p:txBody>
      </p:sp>
    </p:spTree>
    <p:extLst>
      <p:ext uri="{BB962C8B-B14F-4D97-AF65-F5344CB8AC3E}">
        <p14:creationId xmlns:p14="http://schemas.microsoft.com/office/powerpoint/2010/main" val="33477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F143D-5354-ADCD-4C09-F0129F98E7B9}"/>
              </a:ext>
            </a:extLst>
          </p:cNvPr>
          <p:cNvSpPr>
            <a:spLocks noGrp="1"/>
          </p:cNvSpPr>
          <p:nvPr>
            <p:ph type="ctrTitle"/>
          </p:nvPr>
        </p:nvSpPr>
        <p:spPr>
          <a:xfrm>
            <a:off x="1373171" y="961534"/>
            <a:ext cx="9144000" cy="1040140"/>
          </a:xfrm>
        </p:spPr>
        <p:txBody>
          <a:bodyPr>
            <a:normAutofit/>
          </a:bodyPr>
          <a:lstStyle/>
          <a:p>
            <a:r>
              <a:rPr lang="en-US" sz="4800" b="1" dirty="0"/>
              <a:t>How does the web work?</a:t>
            </a:r>
            <a:endParaRPr lang="fr-FR" sz="4800" b="1" dirty="0"/>
          </a:p>
        </p:txBody>
      </p:sp>
      <p:sp>
        <p:nvSpPr>
          <p:cNvPr id="3" name="Sous-titre 2">
            <a:extLst>
              <a:ext uri="{FF2B5EF4-FFF2-40B4-BE49-F238E27FC236}">
                <a16:creationId xmlns:a16="http://schemas.microsoft.com/office/drawing/2014/main" id="{3DC341B6-A154-82C9-0E65-714C701743F0}"/>
              </a:ext>
            </a:extLst>
          </p:cNvPr>
          <p:cNvSpPr>
            <a:spLocks noGrp="1"/>
          </p:cNvSpPr>
          <p:nvPr>
            <p:ph type="subTitle" idx="1"/>
          </p:nvPr>
        </p:nvSpPr>
        <p:spPr>
          <a:xfrm>
            <a:off x="1524000" y="2601119"/>
            <a:ext cx="9144000" cy="1655762"/>
          </a:xfrm>
        </p:spPr>
        <p:txBody>
          <a:bodyPr>
            <a:normAutofit fontScale="47500" lnSpcReduction="20000"/>
          </a:bodyPr>
          <a:lstStyle/>
          <a:p>
            <a:pPr algn="l"/>
            <a:endParaRPr lang="en-US" sz="2500" dirty="0">
              <a:solidFill>
                <a:srgbClr val="202124"/>
              </a:solidFill>
              <a:latin typeface="arial" panose="020B0604020202020204" pitchFamily="34" charset="0"/>
              <a:cs typeface="Akhbar MT" pitchFamily="2" charset="-78"/>
            </a:endParaRPr>
          </a:p>
          <a:p>
            <a:pPr algn="l">
              <a:lnSpc>
                <a:spcPct val="170000"/>
              </a:lnSpc>
            </a:pPr>
            <a:r>
              <a:rPr lang="en-US" sz="2900" dirty="0">
                <a:solidFill>
                  <a:srgbClr val="202124"/>
                </a:solidFill>
                <a:latin typeface="arial" panose="020B0604020202020204" pitchFamily="34" charset="0"/>
                <a:cs typeface="Akhbar MT" pitchFamily="2" charset="-78"/>
              </a:rPr>
              <a:t>The web browser connects to the web server and sends an HTTP request (via the protocol stack) for the desired web page. </a:t>
            </a:r>
            <a:r>
              <a:rPr lang="en-US" sz="2500" b="0" i="0" dirty="0">
                <a:solidFill>
                  <a:srgbClr val="202124"/>
                </a:solidFill>
                <a:effectLst/>
                <a:latin typeface="arial" panose="020B0604020202020204" pitchFamily="34" charset="0"/>
                <a:cs typeface="Akhbar MT" pitchFamily="2" charset="-78"/>
              </a:rPr>
              <a:t>The web server receives the request and checks for the desired page. If the page exists, the web server sends it. If the server cannot find the requested page, it will send an HTTP 404 error message.</a:t>
            </a:r>
          </a:p>
          <a:p>
            <a:br>
              <a:rPr lang="en-US" b="0" i="0" dirty="0">
                <a:solidFill>
                  <a:srgbClr val="202124"/>
                </a:solidFill>
                <a:effectLst/>
                <a:latin typeface="arial" panose="020B0604020202020204" pitchFamily="34" charset="0"/>
              </a:rPr>
            </a:br>
            <a:endParaRPr lang="fr-FR" dirty="0"/>
          </a:p>
        </p:txBody>
      </p:sp>
    </p:spTree>
    <p:extLst>
      <p:ext uri="{BB962C8B-B14F-4D97-AF65-F5344CB8AC3E}">
        <p14:creationId xmlns:p14="http://schemas.microsoft.com/office/powerpoint/2010/main" val="28862096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74</Words>
  <Application>Microsoft Office PowerPoint</Application>
  <PresentationFormat>Grand écran</PresentationFormat>
  <Paragraphs>4</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arial</vt:lpstr>
      <vt:lpstr>Calibri</vt:lpstr>
      <vt:lpstr>Calibri Light</vt:lpstr>
      <vt:lpstr>Thème Office</vt:lpstr>
      <vt:lpstr>How does the web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dc:title>
  <dc:creator>sabrine fetoui</dc:creator>
  <cp:lastModifiedBy>sabrine fetoui</cp:lastModifiedBy>
  <cp:revision>1</cp:revision>
  <dcterms:created xsi:type="dcterms:W3CDTF">2022-08-01T21:22:00Z</dcterms:created>
  <dcterms:modified xsi:type="dcterms:W3CDTF">2022-08-01T21:29:50Z</dcterms:modified>
</cp:coreProperties>
</file>