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Application Deployment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Jenkins, Terraform, AWS Secrets Manager &amp; ArgoCD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Image Build for Application using Jenkins</a:t>
            </a:r>
          </a:p>
          <a:p>
            <a:r>
              <a:t>- IAM Role Creation for Service Account</a:t>
            </a:r>
          </a:p>
          <a:p>
            <a:r>
              <a:t>- Secrets Creation using Jenkins (AWS Secrets Manager)</a:t>
            </a:r>
          </a:p>
          <a:p>
            <a:r>
              <a:t>- Creating Custom Values YAML</a:t>
            </a:r>
          </a:p>
          <a:p>
            <a:r>
              <a:t>- Raising a PR with Application Definition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Build for Application using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Jenkins builds container images for applications.</a:t>
            </a:r>
          </a:p>
          <a:p>
            <a:r>
              <a:t>• The built images are pushed to AWS Elastic Container Registry (ECR).</a:t>
            </a:r>
          </a:p>
          <a:p>
            <a:r>
              <a:t>• Uses Dockerfiles and application source code.</a:t>
            </a:r>
          </a:p>
          <a:p>
            <a:r>
              <a:t>• Triggered by Jenkins pipeline on code changes.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IAM Role Creation for Service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IAM roles are created using Terraform.</a:t>
            </a:r>
          </a:p>
          <a:p>
            <a:r>
              <a:t>• Ensures least privilege access for applications.</a:t>
            </a:r>
          </a:p>
          <a:p>
            <a:r>
              <a:t>• IRSA (IAM Roles for Service Accounts) is used for Kubernetes workloads.</a:t>
            </a:r>
          </a:p>
          <a:p>
            <a:r>
              <a:t>• Managed via Terraform infrastructure repository.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Secrets Creation using Jenkins (AWS Secrets Manager)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Jenkins creates secrets dynamically.</a:t>
            </a:r>
          </a:p>
          <a:p>
            <a:r>
              <a:t>• Secrets are stored securely in AWS Secrets Manager.</a:t>
            </a:r>
          </a:p>
          <a:p>
            <a:r>
              <a:t>• IRSA is used to grant Jenkins permission to manage secrets.</a:t>
            </a:r>
          </a:p>
          <a:p>
            <a:r>
              <a:t>• Developers use the Jenkins pipeline to create or rotate secrets.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Custom Values YAML for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 `values.yaml` is created for each application.</a:t>
            </a:r>
          </a:p>
          <a:p>
            <a:r>
              <a:t>• Defines environment-specific configurations.</a:t>
            </a:r>
          </a:p>
          <a:p>
            <a:r>
              <a:t>• Includes database connections, replica counts, and resource limits.</a:t>
            </a:r>
          </a:p>
          <a:p>
            <a:r>
              <a:t>• Used by Helm charts for application deployment.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Raising a PR with Application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After defining `values.yaml`, a PR is raised.</a:t>
            </a:r>
          </a:p>
          <a:p>
            <a:r>
              <a:t>• PR includes Kubernetes manifests and application configurations.</a:t>
            </a:r>
          </a:p>
          <a:p>
            <a:r>
              <a:t>• Reviewed by the DevOps team before merging.</a:t>
            </a:r>
          </a:p>
          <a:p>
            <a:r>
              <a:t>• Ensures compliance and best practices.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Process using ArgoCD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ArgoCD monitors Git repositories for changes.</a:t>
            </a:r>
          </a:p>
          <a:p>
            <a:r>
              <a:t>• Automatically deploys applications to Kubernetes.</a:t>
            </a:r>
          </a:p>
          <a:p>
            <a:r>
              <a:t>• Uses the `values.yaml` file for application configuration.</a:t>
            </a:r>
          </a:p>
          <a:p>
            <a:r>
              <a:t>• Ensures GitOps-based continuous delivery.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Jenkins builds and pushes application images.</a:t>
            </a:r>
          </a:p>
          <a:p>
            <a:r>
              <a:t>• IAM roles for applications are managed via Terraform.</a:t>
            </a:r>
          </a:p>
          <a:p>
            <a:r>
              <a:t>• Secrets are created and stored in AWS Secrets Manager.</a:t>
            </a:r>
          </a:p>
          <a:p>
            <a:r>
              <a:t>• Application-specific `values.yaml` is created.</a:t>
            </a:r>
          </a:p>
          <a:p>
            <a:r>
              <a:t>• PR is raised for review and approval.</a:t>
            </a:r>
          </a:p>
          <a:p>
            <a:r>
              <a:t>• ArgoCD deploys the application to Kubernetes.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