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45E5"/>
    <a:srgbClr val="DD2F92"/>
    <a:srgbClr val="5836E3"/>
    <a:srgbClr val="DE3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634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D3616-32AC-4D29-A2DB-40A44408E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DB88A-9934-D907-BC09-FCBB39A1E7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35391-29D6-1918-576D-A3602C16E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34EBC-7ACD-4CB9-96B3-976C356E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D1E4-60A6-D20F-121A-3C87642B0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2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FDCC-E932-9860-F4AD-947D230D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1F9672-3CE3-53EA-AC2F-5A6739EFE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5A174-EFCB-4C44-02AD-ED0EC988B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F008E-F8C5-D606-BFA9-CC4C3DEA9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8C748-640C-3BA6-F6B8-5F7BDD1B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1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1D89D-6790-4993-593B-87DF7266C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3DC34F-43C6-36B1-9CA3-C5AAD3596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1A0F1-BE20-7932-00AC-BCA1E224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92000-6455-5D27-B504-CEA469583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4D1BD-C858-D5DA-9FE7-A186D0F6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39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0B3A-C9E7-072F-97F0-33BE3B654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493-D98F-5856-E125-8E58CF29F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66FDE-C07C-6464-879F-5E83D3A8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94D45-8680-8795-2D3D-19B9051C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EBE8A-3FB5-A52C-F9DA-40920599A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2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C2DF7-916B-D26E-A47F-274DA0D94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675705-4194-C5D8-C2CB-62F8B4DC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CB457-F7E5-5BD0-C1E6-ED140160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4024-BE33-37EB-4F8D-4EB6EBEE5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B11E2-8BB5-513A-E7A9-7E3E7092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82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D7D5-EA72-661B-6802-9AAEC2FA3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B8E8C-ADB3-31F5-D6F1-7E1F4FB01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3AEE7-FC2E-F4F4-480B-BE0CC46568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F1517-A4EF-38A4-4659-D479B426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5FF93-20A8-BDCE-EF32-199951102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86A7A1-A901-B83D-8CAB-6D91EF8E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4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8CD6-5A4A-78B0-42B7-DC9EC1554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45E0B-5D4A-678F-9611-7BAF22064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6664-256F-201C-EEF5-F0F77132A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1C250B-4212-C017-6A23-841B2644E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050E01-AA17-68B4-9AE6-36ADEB8B8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F61605-917B-7EE9-207C-C0F09F062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9145D5-707C-A932-1007-742544E67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A321BA-64A0-2798-140A-08A2DFFFF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576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5520-06E0-1018-D9B3-4F0C72E22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7A401-7479-980C-F730-8700864E6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BF09A-763E-C8B7-9756-466B0023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A688E-F5D5-6A39-F0B7-AAFDF439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17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8E3ACE-669E-C95F-C2C4-7B5520E3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C4729-A466-2494-C9BC-887F59E9B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5D3CC-D8C3-EC79-2559-3B4CD4061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50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DF9E-5E7C-B77F-A121-42A73AE7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BB783-05BD-2054-D122-CE96CD096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A2080-A386-436A-1D83-4135DBCB09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7F1B3-09D5-AB4D-D9AE-B3F2A5C2C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64CA8-6BA6-62EA-ECEA-AD59559C1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2B672-B598-09DB-7A7C-670CD4B67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62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81FF-C4FF-E3DA-9A36-620BB3AC8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4ACAD0-3EE0-800B-7C09-6359A80C7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4ECDA4-9A8A-09B9-B656-D7D15EE46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83F29-D89B-EF13-AD32-73F06BD32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7A4CD6-D515-9C08-282B-72A8A9FB6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AD8CE-9514-D357-6963-2F84CBCE3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98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549B2B-393D-CB96-AEA0-599602078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E47E0-21FA-C242-DCD5-F73AB35E4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7D223-4D27-351D-6BD8-8D8AFBFE7F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547A1-8D84-4C95-9FE7-7B035F4E3FA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2A5C9-722A-7AA4-B1A7-6FEE9215F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1F4EB-EBE9-2D3A-1932-49B6FEC2E8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BE742-7E35-49D7-A1CD-0C0CC0F93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07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EB427-E472-8C16-5549-557DAD2DCF2C}"/>
              </a:ext>
            </a:extLst>
          </p:cNvPr>
          <p:cNvGrpSpPr/>
          <p:nvPr/>
        </p:nvGrpSpPr>
        <p:grpSpPr>
          <a:xfrm>
            <a:off x="4303981" y="867589"/>
            <a:ext cx="3242683" cy="688123"/>
            <a:chOff x="189156" y="5401561"/>
            <a:chExt cx="3242683" cy="6881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B18CA55-DE13-F2E4-6999-10C1E422DA15}"/>
                    </a:ext>
                  </a:extLst>
                </p:cNvPr>
                <p:cNvSpPr txBox="1"/>
                <p:nvPr/>
              </p:nvSpPr>
              <p:spPr>
                <a:xfrm>
                  <a:off x="189156" y="5401561"/>
                  <a:ext cx="3242683" cy="4719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[1−</m:t>
                        </m:r>
                        <m:d>
                          <m:d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𝛾𝛿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d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(≠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]+</m:t>
                            </m:r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nary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B18CA55-DE13-F2E4-6999-10C1E422DA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6" y="5401561"/>
                  <a:ext cx="3242683" cy="471989"/>
                </a:xfrm>
                <a:prstGeom prst="rect">
                  <a:avLst/>
                </a:prstGeom>
                <a:blipFill>
                  <a:blip r:embed="rId2"/>
                  <a:stretch>
                    <a:fillRect l="-188" t="-144156" r="-12406" b="-19350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FB3A3D-B958-699D-936D-3F2BC3258329}"/>
                    </a:ext>
                  </a:extLst>
                </p:cNvPr>
                <p:cNvSpPr txBox="1"/>
                <p:nvPr/>
              </p:nvSpPr>
              <p:spPr>
                <a:xfrm>
                  <a:off x="209915" y="5905018"/>
                  <a:ext cx="96013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AFB3A3D-B958-699D-936D-3F2BC3258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915" y="5905018"/>
                  <a:ext cx="960135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1266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CBDCC3DD-6E66-1D7A-45BA-484AB59991F8}"/>
              </a:ext>
            </a:extLst>
          </p:cNvPr>
          <p:cNvSpPr txBox="1"/>
          <p:nvPr/>
        </p:nvSpPr>
        <p:spPr>
          <a:xfrm>
            <a:off x="2883198" y="118285"/>
            <a:ext cx="6766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SABRINA: Comparison between </a:t>
            </a:r>
            <a:r>
              <a:rPr lang="en-US" b="1" dirty="0" err="1"/>
              <a:t>gLV</a:t>
            </a:r>
            <a:r>
              <a:rPr lang="en-US" b="1" dirty="0"/>
              <a:t> and autotoxicity model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4473E4-8603-1803-E9F3-A59E321512E9}"/>
              </a:ext>
            </a:extLst>
          </p:cNvPr>
          <p:cNvGrpSpPr/>
          <p:nvPr/>
        </p:nvGrpSpPr>
        <p:grpSpPr>
          <a:xfrm>
            <a:off x="4202123" y="3811655"/>
            <a:ext cx="3570179" cy="2727052"/>
            <a:chOff x="191760" y="1140552"/>
            <a:chExt cx="4756627" cy="3721894"/>
          </a:xfrm>
        </p:grpSpPr>
        <p:pic>
          <p:nvPicPr>
            <p:cNvPr id="57" name="Picture 56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8D64250D-5A93-C8D9-C93C-BCD11A89D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35" t="34402" r="58955" b="9509"/>
            <a:stretch/>
          </p:blipFill>
          <p:spPr>
            <a:xfrm>
              <a:off x="191760" y="1140553"/>
              <a:ext cx="2435504" cy="3694818"/>
            </a:xfrm>
            <a:prstGeom prst="rect">
              <a:avLst/>
            </a:prstGeom>
          </p:spPr>
        </p:pic>
        <p:pic>
          <p:nvPicPr>
            <p:cNvPr id="58" name="Picture 57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68EA0106-DB18-B721-A167-12553EA8F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44" t="34403" b="9098"/>
            <a:stretch/>
          </p:blipFill>
          <p:spPr>
            <a:xfrm>
              <a:off x="2548781" y="1140552"/>
              <a:ext cx="2399606" cy="3721894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62E52C9-126A-4F24-5D12-3CA2A4149941}"/>
              </a:ext>
            </a:extLst>
          </p:cNvPr>
          <p:cNvGrpSpPr/>
          <p:nvPr/>
        </p:nvGrpSpPr>
        <p:grpSpPr>
          <a:xfrm>
            <a:off x="921110" y="865832"/>
            <a:ext cx="2185983" cy="685407"/>
            <a:chOff x="189156" y="5401561"/>
            <a:chExt cx="2185983" cy="68540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784BB20-0078-FD81-AD37-9A4C700FFB12}"/>
                    </a:ext>
                  </a:extLst>
                </p:cNvPr>
                <p:cNvSpPr txBox="1"/>
                <p:nvPr/>
              </p:nvSpPr>
              <p:spPr>
                <a:xfrm>
                  <a:off x="189156" y="5401561"/>
                  <a:ext cx="2185983" cy="4719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[1−</m:t>
                        </m:r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𝜌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2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2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]+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nary>
                      </m:oMath>
                    </m:oMathPara>
                  </a14:m>
                  <a:endParaRPr lang="en-US" sz="12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784BB20-0078-FD81-AD37-9A4C700FFB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156" y="5401561"/>
                  <a:ext cx="2185983" cy="471989"/>
                </a:xfrm>
                <a:prstGeom prst="rect">
                  <a:avLst/>
                </a:prstGeom>
                <a:blipFill>
                  <a:blip r:embed="rId6"/>
                  <a:stretch>
                    <a:fillRect t="-142857" r="-18942" b="-1948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AA1FDB8-95B7-BE7C-967D-021915F4753F}"/>
                    </a:ext>
                  </a:extLst>
                </p:cNvPr>
                <p:cNvSpPr txBox="1"/>
                <p:nvPr/>
              </p:nvSpPr>
              <p:spPr>
                <a:xfrm>
                  <a:off x="198311" y="5902302"/>
                  <a:ext cx="960135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1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1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  <m:sSub>
                          <m:sSubPr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  <a:latin typeface="Arial (Body)"/>
                  </a:endParaRPr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AA1FDB8-95B7-BE7C-967D-021915F475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11" y="5902302"/>
                  <a:ext cx="960135" cy="184666"/>
                </a:xfrm>
                <a:prstGeom prst="rect">
                  <a:avLst/>
                </a:prstGeom>
                <a:blipFill>
                  <a:blip r:embed="rId7"/>
                  <a:stretch>
                    <a:fillRect l="-1911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3691A09-DBC9-694A-7442-2E2E6BA856C0}"/>
              </a:ext>
            </a:extLst>
          </p:cNvPr>
          <p:cNvGrpSpPr/>
          <p:nvPr/>
        </p:nvGrpSpPr>
        <p:grpSpPr>
          <a:xfrm>
            <a:off x="356221" y="3784296"/>
            <a:ext cx="3783095" cy="2980838"/>
            <a:chOff x="3432693" y="2301862"/>
            <a:chExt cx="4169711" cy="3307449"/>
          </a:xfrm>
        </p:grpSpPr>
        <p:pic>
          <p:nvPicPr>
            <p:cNvPr id="55" name="Picture 54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1F899902-7AA1-07D4-D002-158C98EFF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07" t="35911" r="31887" b="3012"/>
            <a:stretch/>
          </p:blipFill>
          <p:spPr>
            <a:xfrm>
              <a:off x="3776923" y="2301862"/>
              <a:ext cx="3825481" cy="3025856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76D1D990-6368-1951-4A33-67E7E1348B9B}"/>
                </a:ext>
              </a:extLst>
            </p:cNvPr>
            <p:cNvSpPr txBox="1"/>
            <p:nvPr/>
          </p:nvSpPr>
          <p:spPr>
            <a:xfrm rot="16200000">
              <a:off x="3016892" y="3586097"/>
              <a:ext cx="1136909" cy="3053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Abundances</a:t>
              </a:r>
              <a:endParaRPr lang="en-US" sz="16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1B94D31-985D-1DD0-ECFD-A18C0A6122E9}"/>
                </a:ext>
              </a:extLst>
            </p:cNvPr>
            <p:cNvSpPr txBox="1"/>
            <p:nvPr/>
          </p:nvSpPr>
          <p:spPr>
            <a:xfrm>
              <a:off x="5427227" y="5301961"/>
              <a:ext cx="560437" cy="3073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993551A3-3BC5-D4C8-D5E5-A111EDDC186E}"/>
              </a:ext>
            </a:extLst>
          </p:cNvPr>
          <p:cNvSpPr txBox="1"/>
          <p:nvPr/>
        </p:nvSpPr>
        <p:spPr>
          <a:xfrm>
            <a:off x="5738650" y="6519446"/>
            <a:ext cx="1055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Time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B18CC03-C9E3-E97A-D48E-AAF2FBC06CC8}"/>
              </a:ext>
            </a:extLst>
          </p:cNvPr>
          <p:cNvSpPr txBox="1"/>
          <p:nvPr/>
        </p:nvSpPr>
        <p:spPr>
          <a:xfrm>
            <a:off x="810942" y="560412"/>
            <a:ext cx="2406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First version of the model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10C9E4-35FF-DA47-0204-E0ECFDE6E1A2}"/>
              </a:ext>
            </a:extLst>
          </p:cNvPr>
          <p:cNvSpPr txBox="1"/>
          <p:nvPr/>
        </p:nvSpPr>
        <p:spPr>
          <a:xfrm>
            <a:off x="4215520" y="557112"/>
            <a:ext cx="3071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Non-</a:t>
            </a:r>
            <a:r>
              <a:rPr lang="en-US" sz="1400" b="1" dirty="0" err="1"/>
              <a:t>dimensionalised</a:t>
            </a:r>
            <a:r>
              <a:rPr lang="en-US" sz="1400" b="1" dirty="0"/>
              <a:t> version </a:t>
            </a:r>
          </a:p>
        </p:txBody>
      </p:sp>
      <p:pic>
        <p:nvPicPr>
          <p:cNvPr id="81" name="Picture 80" descr="A graph of a function&#10;&#10;AI-generated content may be incorrect.">
            <a:extLst>
              <a:ext uri="{FF2B5EF4-FFF2-40B4-BE49-F238E27FC236}">
                <a16:creationId xmlns:a16="http://schemas.microsoft.com/office/drawing/2014/main" id="{9542928C-A9F5-B69E-DEBF-D63A63F2B62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00" b="5733"/>
          <a:stretch/>
        </p:blipFill>
        <p:spPr>
          <a:xfrm>
            <a:off x="662263" y="1912759"/>
            <a:ext cx="3480586" cy="1696084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D421F49-1B57-95D3-EC1C-C363730D9F69}"/>
              </a:ext>
            </a:extLst>
          </p:cNvPr>
          <p:cNvSpPr txBox="1"/>
          <p:nvPr/>
        </p:nvSpPr>
        <p:spPr>
          <a:xfrm rot="16200000">
            <a:off x="-17599" y="2585020"/>
            <a:ext cx="1024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Abundances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663AF2F-DC72-80AA-F214-6A18507D6459}"/>
              </a:ext>
            </a:extLst>
          </p:cNvPr>
          <p:cNvSpPr txBox="1"/>
          <p:nvPr/>
        </p:nvSpPr>
        <p:spPr>
          <a:xfrm>
            <a:off x="1690462" y="1648781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species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7F5FC7A-9A37-91CE-1107-F057D1748067}"/>
              </a:ext>
            </a:extLst>
          </p:cNvPr>
          <p:cNvSpPr txBox="1"/>
          <p:nvPr/>
        </p:nvSpPr>
        <p:spPr>
          <a:xfrm>
            <a:off x="1757297" y="3513768"/>
            <a:ext cx="1262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Two species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20576A41-68A7-EE50-7063-50467A96754C}"/>
              </a:ext>
            </a:extLst>
          </p:cNvPr>
          <p:cNvGrpSpPr/>
          <p:nvPr/>
        </p:nvGrpSpPr>
        <p:grpSpPr>
          <a:xfrm>
            <a:off x="4221000" y="1958007"/>
            <a:ext cx="3465861" cy="1650836"/>
            <a:chOff x="591279" y="24161631"/>
            <a:chExt cx="6949578" cy="3140204"/>
          </a:xfrm>
        </p:grpSpPr>
        <p:sp>
          <p:nvSpPr>
            <p:cNvPr id="920" name="TextBox 919">
              <a:extLst>
                <a:ext uri="{FF2B5EF4-FFF2-40B4-BE49-F238E27FC236}">
                  <a16:creationId xmlns:a16="http://schemas.microsoft.com/office/drawing/2014/main" id="{B51B27A8-92EB-DECF-5EC1-662F455B2881}"/>
                </a:ext>
              </a:extLst>
            </p:cNvPr>
            <p:cNvSpPr txBox="1"/>
            <p:nvPr/>
          </p:nvSpPr>
          <p:spPr>
            <a:xfrm>
              <a:off x="3033893" y="25440737"/>
              <a:ext cx="1095301" cy="43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/>
                <a:t>γ</a:t>
              </a:r>
              <a:r>
                <a:rPr lang="en-US" sz="800" dirty="0"/>
                <a:t>=0</a:t>
              </a:r>
            </a:p>
          </p:txBody>
        </p:sp>
        <p:sp>
          <p:nvSpPr>
            <p:cNvPr id="921" name="TextBox 920">
              <a:extLst>
                <a:ext uri="{FF2B5EF4-FFF2-40B4-BE49-F238E27FC236}">
                  <a16:creationId xmlns:a16="http://schemas.microsoft.com/office/drawing/2014/main" id="{2B5F8116-9E09-7EDB-8FB9-2674161F27A4}"/>
                </a:ext>
              </a:extLst>
            </p:cNvPr>
            <p:cNvSpPr txBox="1"/>
            <p:nvPr/>
          </p:nvSpPr>
          <p:spPr>
            <a:xfrm>
              <a:off x="6445556" y="25508190"/>
              <a:ext cx="1095301" cy="434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800" dirty="0"/>
                <a:t>γ</a:t>
              </a:r>
              <a:r>
                <a:rPr lang="en-US" sz="800" dirty="0"/>
                <a:t>=1</a:t>
              </a:r>
            </a:p>
          </p:txBody>
        </p:sp>
        <p:grpSp>
          <p:nvGrpSpPr>
            <p:cNvPr id="1026" name="Group 1025">
              <a:extLst>
                <a:ext uri="{FF2B5EF4-FFF2-40B4-BE49-F238E27FC236}">
                  <a16:creationId xmlns:a16="http://schemas.microsoft.com/office/drawing/2014/main" id="{A106FCAB-C599-3447-0283-FD175F19D46A}"/>
                </a:ext>
              </a:extLst>
            </p:cNvPr>
            <p:cNvGrpSpPr/>
            <p:nvPr/>
          </p:nvGrpSpPr>
          <p:grpSpPr>
            <a:xfrm>
              <a:off x="591279" y="24161631"/>
              <a:ext cx="6760014" cy="3140204"/>
              <a:chOff x="-1259393" y="25640694"/>
              <a:chExt cx="6760014" cy="3140204"/>
            </a:xfrm>
          </p:grpSpPr>
          <p:grpSp>
            <p:nvGrpSpPr>
              <p:cNvPr id="1025" name="Group 1024">
                <a:extLst>
                  <a:ext uri="{FF2B5EF4-FFF2-40B4-BE49-F238E27FC236}">
                    <a16:creationId xmlns:a16="http://schemas.microsoft.com/office/drawing/2014/main" id="{CC8A1A52-B184-AAAB-EF29-42E9FB38E3D4}"/>
                  </a:ext>
                </a:extLst>
              </p:cNvPr>
              <p:cNvGrpSpPr/>
              <p:nvPr/>
            </p:nvGrpSpPr>
            <p:grpSpPr>
              <a:xfrm>
                <a:off x="-1259393" y="25640694"/>
                <a:ext cx="3411532" cy="3140204"/>
                <a:chOff x="-6807866" y="24026465"/>
                <a:chExt cx="3411532" cy="3140204"/>
              </a:xfrm>
            </p:grpSpPr>
            <p:grpSp>
              <p:nvGrpSpPr>
                <p:cNvPr id="86" name="Graphic 61">
                  <a:extLst>
                    <a:ext uri="{FF2B5EF4-FFF2-40B4-BE49-F238E27FC236}">
                      <a16:creationId xmlns:a16="http://schemas.microsoft.com/office/drawing/2014/main" id="{A4F13D1C-2E25-4186-C95E-9E6415312082}"/>
                    </a:ext>
                  </a:extLst>
                </p:cNvPr>
                <p:cNvGrpSpPr/>
                <p:nvPr/>
              </p:nvGrpSpPr>
              <p:grpSpPr>
                <a:xfrm>
                  <a:off x="-6459597" y="26979469"/>
                  <a:ext cx="3019588" cy="187200"/>
                  <a:chOff x="-6459597" y="26979469"/>
                  <a:chExt cx="3019588" cy="187200"/>
                </a:xfrm>
                <a:solidFill>
                  <a:srgbClr val="000000"/>
                </a:solidFill>
              </p:grpSpPr>
              <p:grpSp>
                <p:nvGrpSpPr>
                  <p:cNvPr id="87" name="Graphic 61">
                    <a:extLst>
                      <a:ext uri="{FF2B5EF4-FFF2-40B4-BE49-F238E27FC236}">
                        <a16:creationId xmlns:a16="http://schemas.microsoft.com/office/drawing/2014/main" id="{2C4884AA-3D72-A6A4-4F9F-38D796ABE6F9}"/>
                      </a:ext>
                    </a:extLst>
                  </p:cNvPr>
                  <p:cNvGrpSpPr/>
                  <p:nvPr/>
                </p:nvGrpSpPr>
                <p:grpSpPr>
                  <a:xfrm>
                    <a:off x="-6459597" y="26979469"/>
                    <a:ext cx="63996" cy="187200"/>
                    <a:chOff x="-6459597" y="26979469"/>
                    <a:chExt cx="63996" cy="187200"/>
                  </a:xfrm>
                  <a:solidFill>
                    <a:srgbClr val="000000"/>
                  </a:solidFill>
                </p:grpSpPr>
                <p:sp>
                  <p:nvSpPr>
                    <p:cNvPr id="97" name="Freeform: Shape 96">
                      <a:extLst>
                        <a:ext uri="{FF2B5EF4-FFF2-40B4-BE49-F238E27FC236}">
                          <a16:creationId xmlns:a16="http://schemas.microsoft.com/office/drawing/2014/main" id="{C8528AF3-82DF-5CA2-EC4D-D90B3DC130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427569" y="26979469"/>
                      <a:ext cx="12700" cy="44450"/>
                    </a:xfrm>
                    <a:custGeom>
                      <a:avLst/>
                      <a:gdLst>
                        <a:gd name="connsiteX0" fmla="*/ 63 w 12700"/>
                        <a:gd name="connsiteY0" fmla="*/ 311 h 44450"/>
                        <a:gd name="connsiteX1" fmla="*/ 63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63" y="311"/>
                          </a:moveTo>
                          <a:lnTo>
                            <a:pt x="63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8" name="Freeform: Shape 97">
                      <a:extLst>
                        <a:ext uri="{FF2B5EF4-FFF2-40B4-BE49-F238E27FC236}">
                          <a16:creationId xmlns:a16="http://schemas.microsoft.com/office/drawing/2014/main" id="{4274DA23-7130-485A-94B7-95AB64D249C8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6459597" y="27070605"/>
                      <a:ext cx="63996" cy="96063"/>
                    </a:xfrm>
                    <a:custGeom>
                      <a:avLst/>
                      <a:gdLst>
                        <a:gd name="connsiteX0" fmla="*/ 30017 w 63996"/>
                        <a:gd name="connsiteY0" fmla="*/ 84134 h 96063"/>
                        <a:gd name="connsiteX1" fmla="*/ 15472 w 63996"/>
                        <a:gd name="connsiteY1" fmla="*/ 74609 h 96063"/>
                        <a:gd name="connsiteX2" fmla="*/ 10610 w 63996"/>
                        <a:gd name="connsiteY2" fmla="*/ 45994 h 96063"/>
                        <a:gd name="connsiteX3" fmla="*/ 15472 w 63996"/>
                        <a:gd name="connsiteY3" fmla="*/ 17439 h 96063"/>
                        <a:gd name="connsiteX4" fmla="*/ 30017 w 63996"/>
                        <a:gd name="connsiteY4" fmla="*/ 7914 h 96063"/>
                        <a:gd name="connsiteX5" fmla="*/ 44622 w 63996"/>
                        <a:gd name="connsiteY5" fmla="*/ 17439 h 96063"/>
                        <a:gd name="connsiteX6" fmla="*/ 49504 w 63996"/>
                        <a:gd name="connsiteY6" fmla="*/ 45994 h 96063"/>
                        <a:gd name="connsiteX7" fmla="*/ 44622 w 63996"/>
                        <a:gd name="connsiteY7" fmla="*/ 74609 h 96063"/>
                        <a:gd name="connsiteX8" fmla="*/ 30017 w 63996"/>
                        <a:gd name="connsiteY8" fmla="*/ 84134 h 96063"/>
                        <a:gd name="connsiteX9" fmla="*/ 30017 w 63996"/>
                        <a:gd name="connsiteY9" fmla="*/ 94056 h 96063"/>
                        <a:gd name="connsiteX10" fmla="*/ 53810 w 63996"/>
                        <a:gd name="connsiteY10" fmla="*/ 81733 h 96063"/>
                        <a:gd name="connsiteX11" fmla="*/ 62025 w 63996"/>
                        <a:gd name="connsiteY11" fmla="*/ 45994 h 96063"/>
                        <a:gd name="connsiteX12" fmla="*/ 53810 w 63996"/>
                        <a:gd name="connsiteY12" fmla="*/ 10295 h 96063"/>
                        <a:gd name="connsiteX13" fmla="*/ 30017 w 63996"/>
                        <a:gd name="connsiteY13" fmla="*/ -2008 h 96063"/>
                        <a:gd name="connsiteX14" fmla="*/ 6244 w 63996"/>
                        <a:gd name="connsiteY14" fmla="*/ 10295 h 96063"/>
                        <a:gd name="connsiteX15" fmla="*/ -1971 w 63996"/>
                        <a:gd name="connsiteY15" fmla="*/ 45994 h 96063"/>
                        <a:gd name="connsiteX16" fmla="*/ 6244 w 63996"/>
                        <a:gd name="connsiteY16" fmla="*/ 81733 h 96063"/>
                        <a:gd name="connsiteX17" fmla="*/ 30017 w 63996"/>
                        <a:gd name="connsiteY17" fmla="*/ 94056 h 96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6063">
                          <a:moveTo>
                            <a:pt x="30017" y="84134"/>
                          </a:moveTo>
                          <a:cubicBezTo>
                            <a:pt x="23574" y="84134"/>
                            <a:pt x="18726" y="80959"/>
                            <a:pt x="15472" y="74609"/>
                          </a:cubicBezTo>
                          <a:cubicBezTo>
                            <a:pt x="12231" y="68272"/>
                            <a:pt x="10610" y="58734"/>
                            <a:pt x="10610" y="45994"/>
                          </a:cubicBezTo>
                          <a:cubicBezTo>
                            <a:pt x="10610" y="33307"/>
                            <a:pt x="12231" y="23789"/>
                            <a:pt x="15472" y="17439"/>
                          </a:cubicBezTo>
                          <a:cubicBezTo>
                            <a:pt x="18726" y="11089"/>
                            <a:pt x="23574" y="7914"/>
                            <a:pt x="30017" y="7914"/>
                          </a:cubicBezTo>
                          <a:cubicBezTo>
                            <a:pt x="36513" y="7914"/>
                            <a:pt x="41381" y="11089"/>
                            <a:pt x="44622" y="17439"/>
                          </a:cubicBezTo>
                          <a:cubicBezTo>
                            <a:pt x="47876" y="23789"/>
                            <a:pt x="49504" y="33307"/>
                            <a:pt x="49504" y="45994"/>
                          </a:cubicBezTo>
                          <a:cubicBezTo>
                            <a:pt x="49504" y="58734"/>
                            <a:pt x="47876" y="68272"/>
                            <a:pt x="44622" y="74609"/>
                          </a:cubicBezTo>
                          <a:cubicBezTo>
                            <a:pt x="41381" y="80959"/>
                            <a:pt x="36513" y="84134"/>
                            <a:pt x="30017" y="84134"/>
                          </a:cubicBezTo>
                          <a:close/>
                          <a:moveTo>
                            <a:pt x="30017" y="94056"/>
                          </a:moveTo>
                          <a:cubicBezTo>
                            <a:pt x="40402" y="94056"/>
                            <a:pt x="48333" y="89948"/>
                            <a:pt x="53810" y="81733"/>
                          </a:cubicBezTo>
                          <a:cubicBezTo>
                            <a:pt x="59287" y="73531"/>
                            <a:pt x="62025" y="61618"/>
                            <a:pt x="62025" y="45994"/>
                          </a:cubicBezTo>
                          <a:cubicBezTo>
                            <a:pt x="62025" y="30410"/>
                            <a:pt x="59287" y="18510"/>
                            <a:pt x="53810" y="10295"/>
                          </a:cubicBezTo>
                          <a:cubicBezTo>
                            <a:pt x="48333" y="2093"/>
                            <a:pt x="40402" y="-2008"/>
                            <a:pt x="30017" y="-2008"/>
                          </a:cubicBezTo>
                          <a:cubicBezTo>
                            <a:pt x="19645" y="-2008"/>
                            <a:pt x="11721" y="2093"/>
                            <a:pt x="6244" y="10295"/>
                          </a:cubicBezTo>
                          <a:cubicBezTo>
                            <a:pt x="767" y="18510"/>
                            <a:pt x="-1971" y="30410"/>
                            <a:pt x="-1971" y="45994"/>
                          </a:cubicBezTo>
                          <a:cubicBezTo>
                            <a:pt x="-1971" y="61618"/>
                            <a:pt x="767" y="73531"/>
                            <a:pt x="6244" y="81733"/>
                          </a:cubicBezTo>
                          <a:cubicBezTo>
                            <a:pt x="11721" y="89948"/>
                            <a:pt x="19645" y="94056"/>
                            <a:pt x="30017" y="9405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8" name="Graphic 61">
                    <a:extLst>
                      <a:ext uri="{FF2B5EF4-FFF2-40B4-BE49-F238E27FC236}">
                        <a16:creationId xmlns:a16="http://schemas.microsoft.com/office/drawing/2014/main" id="{9E2BC173-B5D7-27FE-406C-93C9605E5616}"/>
                      </a:ext>
                    </a:extLst>
                  </p:cNvPr>
                  <p:cNvGrpSpPr/>
                  <p:nvPr/>
                </p:nvGrpSpPr>
                <p:grpSpPr>
                  <a:xfrm>
                    <a:off x="-5779871" y="26979469"/>
                    <a:ext cx="143368" cy="187200"/>
                    <a:chOff x="-5779871" y="26979469"/>
                    <a:chExt cx="143368" cy="187200"/>
                  </a:xfrm>
                  <a:solidFill>
                    <a:srgbClr val="000000"/>
                  </a:solidFill>
                </p:grpSpPr>
                <p:sp>
                  <p:nvSpPr>
                    <p:cNvPr id="93" name="Freeform: Shape 92">
                      <a:extLst>
                        <a:ext uri="{FF2B5EF4-FFF2-40B4-BE49-F238E27FC236}">
                          <a16:creationId xmlns:a16="http://schemas.microsoft.com/office/drawing/2014/main" id="{B08997B0-77CE-B0A1-AEF6-546DA406A2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5708864" y="26979469"/>
                      <a:ext cx="12700" cy="44450"/>
                    </a:xfrm>
                    <a:custGeom>
                      <a:avLst/>
                      <a:gdLst>
                        <a:gd name="connsiteX0" fmla="*/ 120 w 12700"/>
                        <a:gd name="connsiteY0" fmla="*/ 311 h 44450"/>
                        <a:gd name="connsiteX1" fmla="*/ 120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120" y="311"/>
                          </a:moveTo>
                          <a:lnTo>
                            <a:pt x="120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4" name="Graphic 61">
                      <a:extLst>
                        <a:ext uri="{FF2B5EF4-FFF2-40B4-BE49-F238E27FC236}">
                          <a16:creationId xmlns:a16="http://schemas.microsoft.com/office/drawing/2014/main" id="{4D29C6AE-DD71-87C3-1D20-54AFF23D0B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779871" y="27070605"/>
                      <a:ext cx="143368" cy="96063"/>
                      <a:chOff x="-5779871" y="27070605"/>
                      <a:chExt cx="143368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95" name="Freeform: Shape 94">
                        <a:extLst>
                          <a:ext uri="{FF2B5EF4-FFF2-40B4-BE49-F238E27FC236}">
                            <a16:creationId xmlns:a16="http://schemas.microsoft.com/office/drawing/2014/main" id="{2E43368B-7C2E-2D9D-42BF-A76E6229B97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5779871" y="27072272"/>
                        <a:ext cx="59908" cy="94396"/>
                      </a:xfrm>
                      <a:custGeom>
                        <a:avLst/>
                        <a:gdLst>
                          <a:gd name="connsiteX0" fmla="*/ 2023 w 59908"/>
                          <a:gd name="connsiteY0" fmla="*/ 92431 h 94396"/>
                          <a:gd name="connsiteX1" fmla="*/ 51195 w 59908"/>
                          <a:gd name="connsiteY1" fmla="*/ 92431 h 94396"/>
                          <a:gd name="connsiteX2" fmla="*/ 51195 w 59908"/>
                          <a:gd name="connsiteY2" fmla="*/ 81874 h 94396"/>
                          <a:gd name="connsiteX3" fmla="*/ 13492 w 59908"/>
                          <a:gd name="connsiteY3" fmla="*/ 81874 h 94396"/>
                          <a:gd name="connsiteX4" fmla="*/ 13492 w 59908"/>
                          <a:gd name="connsiteY4" fmla="*/ 59192 h 94396"/>
                          <a:gd name="connsiteX5" fmla="*/ 18929 w 59908"/>
                          <a:gd name="connsiteY5" fmla="*/ 60582 h 94396"/>
                          <a:gd name="connsiteX6" fmla="*/ 24406 w 59908"/>
                          <a:gd name="connsiteY6" fmla="*/ 61038 h 94396"/>
                          <a:gd name="connsiteX7" fmla="*/ 48953 w 59908"/>
                          <a:gd name="connsiteY7" fmla="*/ 52545 h 94396"/>
                          <a:gd name="connsiteX8" fmla="*/ 58022 w 59908"/>
                          <a:gd name="connsiteY8" fmla="*/ 29546 h 94396"/>
                          <a:gd name="connsiteX9" fmla="*/ 48715 w 59908"/>
                          <a:gd name="connsiteY9" fmla="*/ 6309 h 94396"/>
                          <a:gd name="connsiteX10" fmla="*/ 22481 w 59908"/>
                          <a:gd name="connsiteY10" fmla="*/ -1966 h 94396"/>
                          <a:gd name="connsiteX11" fmla="*/ 10595 w 59908"/>
                          <a:gd name="connsiteY11" fmla="*/ -974 h 94396"/>
                          <a:gd name="connsiteX12" fmla="*/ -1887 w 59908"/>
                          <a:gd name="connsiteY12" fmla="*/ 2003 h 94396"/>
                          <a:gd name="connsiteX13" fmla="*/ -1887 w 59908"/>
                          <a:gd name="connsiteY13" fmla="*/ 14604 h 94396"/>
                          <a:gd name="connsiteX14" fmla="*/ 9643 w 59908"/>
                          <a:gd name="connsiteY14" fmla="*/ 10079 h 94396"/>
                          <a:gd name="connsiteX15" fmla="*/ 22224 w 59908"/>
                          <a:gd name="connsiteY15" fmla="*/ 8591 h 94396"/>
                          <a:gd name="connsiteX16" fmla="*/ 39210 w 59908"/>
                          <a:gd name="connsiteY16" fmla="*/ 14227 h 94396"/>
                          <a:gd name="connsiteX17" fmla="*/ 45480 w 59908"/>
                          <a:gd name="connsiteY17" fmla="*/ 29546 h 94396"/>
                          <a:gd name="connsiteX18" fmla="*/ 39210 w 59908"/>
                          <a:gd name="connsiteY18" fmla="*/ 44845 h 94396"/>
                          <a:gd name="connsiteX19" fmla="*/ 22224 w 59908"/>
                          <a:gd name="connsiteY19" fmla="*/ 50501 h 94396"/>
                          <a:gd name="connsiteX20" fmla="*/ 12202 w 59908"/>
                          <a:gd name="connsiteY20" fmla="*/ 49390 h 94396"/>
                          <a:gd name="connsiteX21" fmla="*/ 2023 w 59908"/>
                          <a:gd name="connsiteY21" fmla="*/ 45917 h 94396"/>
                          <a:gd name="connsiteX22" fmla="*/ 2023 w 59908"/>
                          <a:gd name="connsiteY22" fmla="*/ 92431 h 943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59908" h="94396">
                            <a:moveTo>
                              <a:pt x="2023" y="92431"/>
                            </a:moveTo>
                            <a:lnTo>
                              <a:pt x="51195" y="92431"/>
                            </a:lnTo>
                            <a:lnTo>
                              <a:pt x="51195" y="81874"/>
                            </a:lnTo>
                            <a:lnTo>
                              <a:pt x="13492" y="81874"/>
                            </a:lnTo>
                            <a:lnTo>
                              <a:pt x="13492" y="59192"/>
                            </a:lnTo>
                            <a:cubicBezTo>
                              <a:pt x="15305" y="59814"/>
                              <a:pt x="17117" y="60277"/>
                              <a:pt x="18929" y="60582"/>
                            </a:cubicBezTo>
                            <a:cubicBezTo>
                              <a:pt x="20755" y="60886"/>
                              <a:pt x="22581" y="61038"/>
                              <a:pt x="24406" y="61038"/>
                            </a:cubicBezTo>
                            <a:cubicBezTo>
                              <a:pt x="34738" y="61038"/>
                              <a:pt x="42921" y="58207"/>
                              <a:pt x="48953" y="52545"/>
                            </a:cubicBezTo>
                            <a:cubicBezTo>
                              <a:pt x="54999" y="46883"/>
                              <a:pt x="58022" y="39216"/>
                              <a:pt x="58022" y="29546"/>
                            </a:cubicBezTo>
                            <a:cubicBezTo>
                              <a:pt x="58022" y="19584"/>
                              <a:pt x="54919" y="11839"/>
                              <a:pt x="48715" y="6309"/>
                            </a:cubicBezTo>
                            <a:cubicBezTo>
                              <a:pt x="42510" y="792"/>
                              <a:pt x="33766" y="-1966"/>
                              <a:pt x="22481" y="-1966"/>
                            </a:cubicBezTo>
                            <a:cubicBezTo>
                              <a:pt x="18592" y="-1966"/>
                              <a:pt x="14630" y="-1635"/>
                              <a:pt x="10595" y="-974"/>
                            </a:cubicBezTo>
                            <a:cubicBezTo>
                              <a:pt x="6573" y="-312"/>
                              <a:pt x="2413" y="680"/>
                              <a:pt x="-1887" y="2003"/>
                            </a:cubicBezTo>
                            <a:lnTo>
                              <a:pt x="-1887" y="14604"/>
                            </a:lnTo>
                            <a:cubicBezTo>
                              <a:pt x="1831" y="12580"/>
                              <a:pt x="5674" y="11071"/>
                              <a:pt x="9643" y="10079"/>
                            </a:cubicBezTo>
                            <a:cubicBezTo>
                              <a:pt x="13611" y="9087"/>
                              <a:pt x="17805" y="8591"/>
                              <a:pt x="22224" y="8591"/>
                            </a:cubicBezTo>
                            <a:cubicBezTo>
                              <a:pt x="29381" y="8591"/>
                              <a:pt x="35043" y="10469"/>
                              <a:pt x="39210" y="14227"/>
                            </a:cubicBezTo>
                            <a:cubicBezTo>
                              <a:pt x="43390" y="17984"/>
                              <a:pt x="45480" y="23090"/>
                              <a:pt x="45480" y="29546"/>
                            </a:cubicBezTo>
                            <a:cubicBezTo>
                              <a:pt x="45480" y="35989"/>
                              <a:pt x="43390" y="41088"/>
                              <a:pt x="39210" y="44845"/>
                            </a:cubicBezTo>
                            <a:cubicBezTo>
                              <a:pt x="35043" y="48616"/>
                              <a:pt x="29381" y="50501"/>
                              <a:pt x="22224" y="50501"/>
                            </a:cubicBezTo>
                            <a:cubicBezTo>
                              <a:pt x="18876" y="50501"/>
                              <a:pt x="15536" y="50130"/>
                              <a:pt x="12202" y="49390"/>
                            </a:cubicBezTo>
                            <a:cubicBezTo>
                              <a:pt x="8882" y="48649"/>
                              <a:pt x="5489" y="47491"/>
                              <a:pt x="2023" y="45917"/>
                            </a:cubicBezTo>
                            <a:lnTo>
                              <a:pt x="2023" y="9243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" name="Freeform: Shape 95">
                        <a:extLst>
                          <a:ext uri="{FF2B5EF4-FFF2-40B4-BE49-F238E27FC236}">
                            <a16:creationId xmlns:a16="http://schemas.microsoft.com/office/drawing/2014/main" id="{162C5939-B733-2E12-1B59-236DEE0E1FB8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5700499" y="27070605"/>
                        <a:ext cx="63996" cy="96063"/>
                      </a:xfrm>
                      <a:custGeom>
                        <a:avLst/>
                        <a:gdLst>
                          <a:gd name="connsiteX0" fmla="*/ 30077 w 63996"/>
                          <a:gd name="connsiteY0" fmla="*/ 84134 h 96063"/>
                          <a:gd name="connsiteX1" fmla="*/ 15531 w 63996"/>
                          <a:gd name="connsiteY1" fmla="*/ 74609 h 96063"/>
                          <a:gd name="connsiteX2" fmla="*/ 10670 w 63996"/>
                          <a:gd name="connsiteY2" fmla="*/ 45994 h 96063"/>
                          <a:gd name="connsiteX3" fmla="*/ 15531 w 63996"/>
                          <a:gd name="connsiteY3" fmla="*/ 17439 h 96063"/>
                          <a:gd name="connsiteX4" fmla="*/ 30077 w 63996"/>
                          <a:gd name="connsiteY4" fmla="*/ 7914 h 96063"/>
                          <a:gd name="connsiteX5" fmla="*/ 44682 w 63996"/>
                          <a:gd name="connsiteY5" fmla="*/ 17439 h 96063"/>
                          <a:gd name="connsiteX6" fmla="*/ 49563 w 63996"/>
                          <a:gd name="connsiteY6" fmla="*/ 45994 h 96063"/>
                          <a:gd name="connsiteX7" fmla="*/ 44682 w 63996"/>
                          <a:gd name="connsiteY7" fmla="*/ 74609 h 96063"/>
                          <a:gd name="connsiteX8" fmla="*/ 30077 w 63996"/>
                          <a:gd name="connsiteY8" fmla="*/ 84134 h 96063"/>
                          <a:gd name="connsiteX9" fmla="*/ 30077 w 63996"/>
                          <a:gd name="connsiteY9" fmla="*/ 94056 h 96063"/>
                          <a:gd name="connsiteX10" fmla="*/ 53870 w 63996"/>
                          <a:gd name="connsiteY10" fmla="*/ 81733 h 96063"/>
                          <a:gd name="connsiteX11" fmla="*/ 62085 w 63996"/>
                          <a:gd name="connsiteY11" fmla="*/ 45994 h 96063"/>
                          <a:gd name="connsiteX12" fmla="*/ 53870 w 63996"/>
                          <a:gd name="connsiteY12" fmla="*/ 10295 h 96063"/>
                          <a:gd name="connsiteX13" fmla="*/ 30077 w 63996"/>
                          <a:gd name="connsiteY13" fmla="*/ -2008 h 96063"/>
                          <a:gd name="connsiteX14" fmla="*/ 6304 w 63996"/>
                          <a:gd name="connsiteY14" fmla="*/ 10295 h 96063"/>
                          <a:gd name="connsiteX15" fmla="*/ -1911 w 63996"/>
                          <a:gd name="connsiteY15" fmla="*/ 45994 h 96063"/>
                          <a:gd name="connsiteX16" fmla="*/ 6304 w 63996"/>
                          <a:gd name="connsiteY16" fmla="*/ 81733 h 96063"/>
                          <a:gd name="connsiteX17" fmla="*/ 30077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077" y="84134"/>
                            </a:moveTo>
                            <a:cubicBezTo>
                              <a:pt x="23634" y="84134"/>
                              <a:pt x="18786" y="80959"/>
                              <a:pt x="15531" y="74609"/>
                            </a:cubicBezTo>
                            <a:cubicBezTo>
                              <a:pt x="12290" y="68272"/>
                              <a:pt x="10670" y="58734"/>
                              <a:pt x="10670" y="45994"/>
                            </a:cubicBezTo>
                            <a:cubicBezTo>
                              <a:pt x="10670" y="33307"/>
                              <a:pt x="12290" y="23789"/>
                              <a:pt x="15531" y="17439"/>
                            </a:cubicBezTo>
                            <a:cubicBezTo>
                              <a:pt x="18786" y="11089"/>
                              <a:pt x="23634" y="7914"/>
                              <a:pt x="30077" y="7914"/>
                            </a:cubicBezTo>
                            <a:cubicBezTo>
                              <a:pt x="36572" y="7914"/>
                              <a:pt x="41441" y="11089"/>
                              <a:pt x="44682" y="17439"/>
                            </a:cubicBezTo>
                            <a:cubicBezTo>
                              <a:pt x="47936" y="23789"/>
                              <a:pt x="49563" y="33307"/>
                              <a:pt x="49563" y="45994"/>
                            </a:cubicBezTo>
                            <a:cubicBezTo>
                              <a:pt x="49563" y="58734"/>
                              <a:pt x="47936" y="68272"/>
                              <a:pt x="44682" y="74609"/>
                            </a:cubicBezTo>
                            <a:cubicBezTo>
                              <a:pt x="41441" y="80959"/>
                              <a:pt x="36572" y="84134"/>
                              <a:pt x="30077" y="84134"/>
                            </a:cubicBezTo>
                            <a:close/>
                            <a:moveTo>
                              <a:pt x="30077" y="94056"/>
                            </a:moveTo>
                            <a:cubicBezTo>
                              <a:pt x="40462" y="94056"/>
                              <a:pt x="48393" y="89948"/>
                              <a:pt x="53870" y="81733"/>
                            </a:cubicBezTo>
                            <a:cubicBezTo>
                              <a:pt x="59346" y="73531"/>
                              <a:pt x="62085" y="61618"/>
                              <a:pt x="62085" y="45994"/>
                            </a:cubicBezTo>
                            <a:cubicBezTo>
                              <a:pt x="62085" y="30410"/>
                              <a:pt x="59346" y="18510"/>
                              <a:pt x="53870" y="10295"/>
                            </a:cubicBezTo>
                            <a:cubicBezTo>
                              <a:pt x="48393" y="2093"/>
                              <a:pt x="40462" y="-2008"/>
                              <a:pt x="30077" y="-2008"/>
                            </a:cubicBezTo>
                            <a:cubicBezTo>
                              <a:pt x="19705" y="-2008"/>
                              <a:pt x="11781" y="2093"/>
                              <a:pt x="6304" y="10295"/>
                            </a:cubicBezTo>
                            <a:cubicBezTo>
                              <a:pt x="827" y="18510"/>
                              <a:pt x="-1911" y="30410"/>
                              <a:pt x="-1911" y="45994"/>
                            </a:cubicBezTo>
                            <a:cubicBezTo>
                              <a:pt x="-1911" y="61618"/>
                              <a:pt x="827" y="73531"/>
                              <a:pt x="6304" y="81733"/>
                            </a:cubicBezTo>
                            <a:cubicBezTo>
                              <a:pt x="11781" y="89948"/>
                              <a:pt x="19705" y="94056"/>
                              <a:pt x="30077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9" name="Graphic 61">
                    <a:extLst>
                      <a:ext uri="{FF2B5EF4-FFF2-40B4-BE49-F238E27FC236}">
                        <a16:creationId xmlns:a16="http://schemas.microsoft.com/office/drawing/2014/main" id="{926CBF66-9A72-1A20-5BA6-4ACC7C7B4670}"/>
                      </a:ext>
                    </a:extLst>
                  </p:cNvPr>
                  <p:cNvGrpSpPr/>
                  <p:nvPr/>
                </p:nvGrpSpPr>
                <p:grpSpPr>
                  <a:xfrm>
                    <a:off x="-5097430" y="26979469"/>
                    <a:ext cx="220022" cy="187200"/>
                    <a:chOff x="-5097430" y="26979469"/>
                    <a:chExt cx="220022" cy="187200"/>
                  </a:xfrm>
                  <a:solidFill>
                    <a:srgbClr val="000000"/>
                  </a:solidFill>
                </p:grpSpPr>
                <p:sp>
                  <p:nvSpPr>
                    <p:cNvPr id="90" name="Freeform: Shape 89">
                      <a:extLst>
                        <a:ext uri="{FF2B5EF4-FFF2-40B4-BE49-F238E27FC236}">
                          <a16:creationId xmlns:a16="http://schemas.microsoft.com/office/drawing/2014/main" id="{C150F38F-19CA-838D-70D5-5A2ADA6829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990171" y="26979469"/>
                      <a:ext cx="12700" cy="44450"/>
                    </a:xfrm>
                    <a:custGeom>
                      <a:avLst/>
                      <a:gdLst>
                        <a:gd name="connsiteX0" fmla="*/ 177 w 12700"/>
                        <a:gd name="connsiteY0" fmla="*/ 311 h 44450"/>
                        <a:gd name="connsiteX1" fmla="*/ 177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177" y="311"/>
                          </a:moveTo>
                          <a:lnTo>
                            <a:pt x="177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1" name="Graphic 61">
                      <a:extLst>
                        <a:ext uri="{FF2B5EF4-FFF2-40B4-BE49-F238E27FC236}">
                          <a16:creationId xmlns:a16="http://schemas.microsoft.com/office/drawing/2014/main" id="{E9FDEF5E-72B9-0C83-017A-94D37793D33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097430" y="27070605"/>
                      <a:ext cx="220022" cy="96063"/>
                      <a:chOff x="-5097430" y="27070605"/>
                      <a:chExt cx="220022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92" name="Freeform: Shape 91">
                        <a:extLst>
                          <a:ext uri="{FF2B5EF4-FFF2-40B4-BE49-F238E27FC236}">
                            <a16:creationId xmlns:a16="http://schemas.microsoft.com/office/drawing/2014/main" id="{12B4B8B9-5EB0-0150-9430-81481FAA8EF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5097430" y="27072272"/>
                        <a:ext cx="55125" cy="92590"/>
                      </a:xfrm>
                      <a:custGeom>
                        <a:avLst/>
                        <a:gdLst>
                          <a:gd name="connsiteX0" fmla="*/ -116 w 55125"/>
                          <a:gd name="connsiteY0" fmla="*/ 8526 h 92590"/>
                          <a:gd name="connsiteX1" fmla="*/ 20343 w 55125"/>
                          <a:gd name="connsiteY1" fmla="*/ 8526 h 92590"/>
                          <a:gd name="connsiteX2" fmla="*/ 20343 w 55125"/>
                          <a:gd name="connsiteY2" fmla="*/ 79169 h 92590"/>
                          <a:gd name="connsiteX3" fmla="*/ -1922 w 55125"/>
                          <a:gd name="connsiteY3" fmla="*/ 74704 h 92590"/>
                          <a:gd name="connsiteX4" fmla="*/ -1922 w 55125"/>
                          <a:gd name="connsiteY4" fmla="*/ 86115 h 92590"/>
                          <a:gd name="connsiteX5" fmla="*/ 20224 w 55125"/>
                          <a:gd name="connsiteY5" fmla="*/ 90579 h 92590"/>
                          <a:gd name="connsiteX6" fmla="*/ 32745 w 55125"/>
                          <a:gd name="connsiteY6" fmla="*/ 90579 h 92590"/>
                          <a:gd name="connsiteX7" fmla="*/ 32745 w 55125"/>
                          <a:gd name="connsiteY7" fmla="*/ 8526 h 92590"/>
                          <a:gd name="connsiteX8" fmla="*/ 53204 w 55125"/>
                          <a:gd name="connsiteY8" fmla="*/ 8526 h 92590"/>
                          <a:gd name="connsiteX9" fmla="*/ 53204 w 55125"/>
                          <a:gd name="connsiteY9" fmla="*/ -2012 h 92590"/>
                          <a:gd name="connsiteX10" fmla="*/ -116 w 55125"/>
                          <a:gd name="connsiteY10" fmla="*/ -2012 h 92590"/>
                          <a:gd name="connsiteX11" fmla="*/ -116 w 55125"/>
                          <a:gd name="connsiteY11" fmla="*/ 8526 h 9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5125" h="92590">
                            <a:moveTo>
                              <a:pt x="-116" y="8526"/>
                            </a:moveTo>
                            <a:lnTo>
                              <a:pt x="20343" y="8526"/>
                            </a:lnTo>
                            <a:lnTo>
                              <a:pt x="20343" y="79169"/>
                            </a:lnTo>
                            <a:lnTo>
                              <a:pt x="-1922" y="74704"/>
                            </a:lnTo>
                            <a:lnTo>
                              <a:pt x="-1922" y="86115"/>
                            </a:lnTo>
                            <a:lnTo>
                              <a:pt x="20224" y="90579"/>
                            </a:lnTo>
                            <a:lnTo>
                              <a:pt x="32745" y="90579"/>
                            </a:lnTo>
                            <a:lnTo>
                              <a:pt x="32745" y="8526"/>
                            </a:lnTo>
                            <a:lnTo>
                              <a:pt x="53204" y="8526"/>
                            </a:lnTo>
                            <a:lnTo>
                              <a:pt x="53204" y="-2012"/>
                            </a:lnTo>
                            <a:lnTo>
                              <a:pt x="-116" y="-2012"/>
                            </a:lnTo>
                            <a:lnTo>
                              <a:pt x="-116" y="852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9" name="Freeform: Shape 98">
                        <a:extLst>
                          <a:ext uri="{FF2B5EF4-FFF2-40B4-BE49-F238E27FC236}">
                            <a16:creationId xmlns:a16="http://schemas.microsoft.com/office/drawing/2014/main" id="{C34E9A65-F383-1905-70A7-C2BB49B729B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5022205" y="27070605"/>
                        <a:ext cx="63996" cy="96063"/>
                      </a:xfrm>
                      <a:custGeom>
                        <a:avLst/>
                        <a:gdLst>
                          <a:gd name="connsiteX0" fmla="*/ 30130 w 63996"/>
                          <a:gd name="connsiteY0" fmla="*/ 84134 h 96063"/>
                          <a:gd name="connsiteX1" fmla="*/ 15585 w 63996"/>
                          <a:gd name="connsiteY1" fmla="*/ 74609 h 96063"/>
                          <a:gd name="connsiteX2" fmla="*/ 10723 w 63996"/>
                          <a:gd name="connsiteY2" fmla="*/ 45994 h 96063"/>
                          <a:gd name="connsiteX3" fmla="*/ 15585 w 63996"/>
                          <a:gd name="connsiteY3" fmla="*/ 17439 h 96063"/>
                          <a:gd name="connsiteX4" fmla="*/ 30130 w 63996"/>
                          <a:gd name="connsiteY4" fmla="*/ 7914 h 96063"/>
                          <a:gd name="connsiteX5" fmla="*/ 44735 w 63996"/>
                          <a:gd name="connsiteY5" fmla="*/ 17439 h 96063"/>
                          <a:gd name="connsiteX6" fmla="*/ 49617 w 63996"/>
                          <a:gd name="connsiteY6" fmla="*/ 45994 h 96063"/>
                          <a:gd name="connsiteX7" fmla="*/ 44735 w 63996"/>
                          <a:gd name="connsiteY7" fmla="*/ 74609 h 96063"/>
                          <a:gd name="connsiteX8" fmla="*/ 30130 w 63996"/>
                          <a:gd name="connsiteY8" fmla="*/ 84134 h 96063"/>
                          <a:gd name="connsiteX9" fmla="*/ 30130 w 63996"/>
                          <a:gd name="connsiteY9" fmla="*/ 94056 h 96063"/>
                          <a:gd name="connsiteX10" fmla="*/ 53923 w 63996"/>
                          <a:gd name="connsiteY10" fmla="*/ 81733 h 96063"/>
                          <a:gd name="connsiteX11" fmla="*/ 62138 w 63996"/>
                          <a:gd name="connsiteY11" fmla="*/ 45994 h 96063"/>
                          <a:gd name="connsiteX12" fmla="*/ 53923 w 63996"/>
                          <a:gd name="connsiteY12" fmla="*/ 10295 h 96063"/>
                          <a:gd name="connsiteX13" fmla="*/ 30130 w 63996"/>
                          <a:gd name="connsiteY13" fmla="*/ -2008 h 96063"/>
                          <a:gd name="connsiteX14" fmla="*/ 6357 w 63996"/>
                          <a:gd name="connsiteY14" fmla="*/ 10295 h 96063"/>
                          <a:gd name="connsiteX15" fmla="*/ -1858 w 63996"/>
                          <a:gd name="connsiteY15" fmla="*/ 45994 h 96063"/>
                          <a:gd name="connsiteX16" fmla="*/ 6357 w 63996"/>
                          <a:gd name="connsiteY16" fmla="*/ 81733 h 96063"/>
                          <a:gd name="connsiteX17" fmla="*/ 30130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130" y="84134"/>
                            </a:moveTo>
                            <a:cubicBezTo>
                              <a:pt x="23688" y="84134"/>
                              <a:pt x="18839" y="80959"/>
                              <a:pt x="15585" y="74609"/>
                            </a:cubicBezTo>
                            <a:cubicBezTo>
                              <a:pt x="12344" y="68272"/>
                              <a:pt x="10723" y="58734"/>
                              <a:pt x="10723" y="45994"/>
                            </a:cubicBezTo>
                            <a:cubicBezTo>
                              <a:pt x="10723" y="33307"/>
                              <a:pt x="12344" y="23789"/>
                              <a:pt x="15585" y="17439"/>
                            </a:cubicBezTo>
                            <a:cubicBezTo>
                              <a:pt x="18839" y="11089"/>
                              <a:pt x="23688" y="7914"/>
                              <a:pt x="30130" y="7914"/>
                            </a:cubicBezTo>
                            <a:cubicBezTo>
                              <a:pt x="36626" y="7914"/>
                              <a:pt x="41494" y="11089"/>
                              <a:pt x="44735" y="17439"/>
                            </a:cubicBezTo>
                            <a:cubicBezTo>
                              <a:pt x="47990" y="23789"/>
                              <a:pt x="49617" y="33307"/>
                              <a:pt x="49617" y="45994"/>
                            </a:cubicBezTo>
                            <a:cubicBezTo>
                              <a:pt x="49617" y="58734"/>
                              <a:pt x="47990" y="68272"/>
                              <a:pt x="44735" y="74609"/>
                            </a:cubicBezTo>
                            <a:cubicBezTo>
                              <a:pt x="41494" y="80959"/>
                              <a:pt x="36626" y="84134"/>
                              <a:pt x="30130" y="84134"/>
                            </a:cubicBezTo>
                            <a:close/>
                            <a:moveTo>
                              <a:pt x="30130" y="94056"/>
                            </a:moveTo>
                            <a:cubicBezTo>
                              <a:pt x="40515" y="94056"/>
                              <a:pt x="48446" y="89948"/>
                              <a:pt x="53923" y="81733"/>
                            </a:cubicBezTo>
                            <a:cubicBezTo>
                              <a:pt x="59400" y="73531"/>
                              <a:pt x="62138" y="61618"/>
                              <a:pt x="62138" y="45994"/>
                            </a:cubicBezTo>
                            <a:cubicBezTo>
                              <a:pt x="62138" y="30410"/>
                              <a:pt x="59400" y="18510"/>
                              <a:pt x="53923" y="10295"/>
                            </a:cubicBezTo>
                            <a:cubicBezTo>
                              <a:pt x="48446" y="2093"/>
                              <a:pt x="40515" y="-2008"/>
                              <a:pt x="30130" y="-2008"/>
                            </a:cubicBezTo>
                            <a:cubicBezTo>
                              <a:pt x="19759" y="-2008"/>
                              <a:pt x="11834" y="2093"/>
                              <a:pt x="6357" y="10295"/>
                            </a:cubicBezTo>
                            <a:cubicBezTo>
                              <a:pt x="881" y="18510"/>
                              <a:pt x="-1858" y="30410"/>
                              <a:pt x="-1858" y="45994"/>
                            </a:cubicBezTo>
                            <a:cubicBezTo>
                              <a:pt x="-1858" y="61618"/>
                              <a:pt x="881" y="73531"/>
                              <a:pt x="6357" y="81733"/>
                            </a:cubicBezTo>
                            <a:cubicBezTo>
                              <a:pt x="11834" y="89948"/>
                              <a:pt x="19759" y="94056"/>
                              <a:pt x="30130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0" name="Freeform: Shape 99">
                        <a:extLst>
                          <a:ext uri="{FF2B5EF4-FFF2-40B4-BE49-F238E27FC236}">
                            <a16:creationId xmlns:a16="http://schemas.microsoft.com/office/drawing/2014/main" id="{3662F302-75C9-E7B7-28B6-C49353823F5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4941404" y="27070605"/>
                        <a:ext cx="63996" cy="96063"/>
                      </a:xfrm>
                      <a:custGeom>
                        <a:avLst/>
                        <a:gdLst>
                          <a:gd name="connsiteX0" fmla="*/ 30137 w 63996"/>
                          <a:gd name="connsiteY0" fmla="*/ 84134 h 96063"/>
                          <a:gd name="connsiteX1" fmla="*/ 15591 w 63996"/>
                          <a:gd name="connsiteY1" fmla="*/ 74609 h 96063"/>
                          <a:gd name="connsiteX2" fmla="*/ 10729 w 63996"/>
                          <a:gd name="connsiteY2" fmla="*/ 45994 h 96063"/>
                          <a:gd name="connsiteX3" fmla="*/ 15591 w 63996"/>
                          <a:gd name="connsiteY3" fmla="*/ 17439 h 96063"/>
                          <a:gd name="connsiteX4" fmla="*/ 30137 w 63996"/>
                          <a:gd name="connsiteY4" fmla="*/ 7914 h 96063"/>
                          <a:gd name="connsiteX5" fmla="*/ 44742 w 63996"/>
                          <a:gd name="connsiteY5" fmla="*/ 17439 h 96063"/>
                          <a:gd name="connsiteX6" fmla="*/ 49623 w 63996"/>
                          <a:gd name="connsiteY6" fmla="*/ 45994 h 96063"/>
                          <a:gd name="connsiteX7" fmla="*/ 44742 w 63996"/>
                          <a:gd name="connsiteY7" fmla="*/ 74609 h 96063"/>
                          <a:gd name="connsiteX8" fmla="*/ 30137 w 63996"/>
                          <a:gd name="connsiteY8" fmla="*/ 84134 h 96063"/>
                          <a:gd name="connsiteX9" fmla="*/ 30137 w 63996"/>
                          <a:gd name="connsiteY9" fmla="*/ 94056 h 96063"/>
                          <a:gd name="connsiteX10" fmla="*/ 53929 w 63996"/>
                          <a:gd name="connsiteY10" fmla="*/ 81733 h 96063"/>
                          <a:gd name="connsiteX11" fmla="*/ 62145 w 63996"/>
                          <a:gd name="connsiteY11" fmla="*/ 45994 h 96063"/>
                          <a:gd name="connsiteX12" fmla="*/ 53929 w 63996"/>
                          <a:gd name="connsiteY12" fmla="*/ 10295 h 96063"/>
                          <a:gd name="connsiteX13" fmla="*/ 30137 w 63996"/>
                          <a:gd name="connsiteY13" fmla="*/ -2008 h 96063"/>
                          <a:gd name="connsiteX14" fmla="*/ 6364 w 63996"/>
                          <a:gd name="connsiteY14" fmla="*/ 10295 h 96063"/>
                          <a:gd name="connsiteX15" fmla="*/ -1851 w 63996"/>
                          <a:gd name="connsiteY15" fmla="*/ 45994 h 96063"/>
                          <a:gd name="connsiteX16" fmla="*/ 6364 w 63996"/>
                          <a:gd name="connsiteY16" fmla="*/ 81733 h 96063"/>
                          <a:gd name="connsiteX17" fmla="*/ 30137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137" y="84134"/>
                            </a:moveTo>
                            <a:cubicBezTo>
                              <a:pt x="23694" y="84134"/>
                              <a:pt x="18846" y="80959"/>
                              <a:pt x="15591" y="74609"/>
                            </a:cubicBezTo>
                            <a:cubicBezTo>
                              <a:pt x="12350" y="68272"/>
                              <a:pt x="10729" y="58734"/>
                              <a:pt x="10729" y="45994"/>
                            </a:cubicBezTo>
                            <a:cubicBezTo>
                              <a:pt x="10729" y="33307"/>
                              <a:pt x="12350" y="23789"/>
                              <a:pt x="15591" y="17439"/>
                            </a:cubicBezTo>
                            <a:cubicBezTo>
                              <a:pt x="18846" y="11089"/>
                              <a:pt x="23694" y="7914"/>
                              <a:pt x="30137" y="7914"/>
                            </a:cubicBezTo>
                            <a:cubicBezTo>
                              <a:pt x="36632" y="7914"/>
                              <a:pt x="41501" y="11089"/>
                              <a:pt x="44742" y="17439"/>
                            </a:cubicBezTo>
                            <a:cubicBezTo>
                              <a:pt x="47996" y="23789"/>
                              <a:pt x="49623" y="33307"/>
                              <a:pt x="49623" y="45994"/>
                            </a:cubicBezTo>
                            <a:cubicBezTo>
                              <a:pt x="49623" y="58734"/>
                              <a:pt x="47996" y="68272"/>
                              <a:pt x="44742" y="74609"/>
                            </a:cubicBezTo>
                            <a:cubicBezTo>
                              <a:pt x="41501" y="80959"/>
                              <a:pt x="36632" y="84134"/>
                              <a:pt x="30137" y="84134"/>
                            </a:cubicBezTo>
                            <a:close/>
                            <a:moveTo>
                              <a:pt x="30137" y="94056"/>
                            </a:moveTo>
                            <a:cubicBezTo>
                              <a:pt x="40521" y="94056"/>
                              <a:pt x="48452" y="89948"/>
                              <a:pt x="53929" y="81733"/>
                            </a:cubicBezTo>
                            <a:cubicBezTo>
                              <a:pt x="59406" y="73531"/>
                              <a:pt x="62145" y="61618"/>
                              <a:pt x="62145" y="45994"/>
                            </a:cubicBezTo>
                            <a:cubicBezTo>
                              <a:pt x="62145" y="30410"/>
                              <a:pt x="59406" y="18510"/>
                              <a:pt x="53929" y="10295"/>
                            </a:cubicBezTo>
                            <a:cubicBezTo>
                              <a:pt x="48452" y="2093"/>
                              <a:pt x="40521" y="-2008"/>
                              <a:pt x="30137" y="-2008"/>
                            </a:cubicBezTo>
                            <a:cubicBezTo>
                              <a:pt x="19765" y="-2008"/>
                              <a:pt x="11841" y="2093"/>
                              <a:pt x="6364" y="10295"/>
                            </a:cubicBezTo>
                            <a:cubicBezTo>
                              <a:pt x="887" y="18510"/>
                              <a:pt x="-1851" y="30410"/>
                              <a:pt x="-1851" y="45994"/>
                            </a:cubicBezTo>
                            <a:cubicBezTo>
                              <a:pt x="-1851" y="61618"/>
                              <a:pt x="887" y="73531"/>
                              <a:pt x="6364" y="81733"/>
                            </a:cubicBezTo>
                            <a:cubicBezTo>
                              <a:pt x="11841" y="89948"/>
                              <a:pt x="19765" y="94056"/>
                              <a:pt x="30137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1" name="Graphic 61">
                    <a:extLst>
                      <a:ext uri="{FF2B5EF4-FFF2-40B4-BE49-F238E27FC236}">
                        <a16:creationId xmlns:a16="http://schemas.microsoft.com/office/drawing/2014/main" id="{19A57B93-7689-FBCA-3056-DF6C211464A0}"/>
                      </a:ext>
                    </a:extLst>
                  </p:cNvPr>
                  <p:cNvGrpSpPr/>
                  <p:nvPr/>
                </p:nvGrpSpPr>
                <p:grpSpPr>
                  <a:xfrm>
                    <a:off x="-4378724" y="26979469"/>
                    <a:ext cx="220022" cy="187200"/>
                    <a:chOff x="-4378724" y="26979469"/>
                    <a:chExt cx="220022" cy="187200"/>
                  </a:xfrm>
                  <a:solidFill>
                    <a:srgbClr val="000000"/>
                  </a:solidFill>
                </p:grpSpPr>
                <p:sp>
                  <p:nvSpPr>
                    <p:cNvPr id="102" name="Freeform: Shape 101">
                      <a:extLst>
                        <a:ext uri="{FF2B5EF4-FFF2-40B4-BE49-F238E27FC236}">
                          <a16:creationId xmlns:a16="http://schemas.microsoft.com/office/drawing/2014/main" id="{52EA8D39-5D9A-E0AE-E1CF-0390C7D4DB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4271466" y="26979469"/>
                      <a:ext cx="12700" cy="44450"/>
                    </a:xfrm>
                    <a:custGeom>
                      <a:avLst/>
                      <a:gdLst>
                        <a:gd name="connsiteX0" fmla="*/ 233 w 12700"/>
                        <a:gd name="connsiteY0" fmla="*/ 311 h 44450"/>
                        <a:gd name="connsiteX1" fmla="*/ 233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233" y="311"/>
                          </a:moveTo>
                          <a:lnTo>
                            <a:pt x="233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3" name="Graphic 61">
                      <a:extLst>
                        <a:ext uri="{FF2B5EF4-FFF2-40B4-BE49-F238E27FC236}">
                          <a16:creationId xmlns:a16="http://schemas.microsoft.com/office/drawing/2014/main" id="{58577965-FCD8-410D-E746-D59E72523C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4378724" y="27070605"/>
                      <a:ext cx="220022" cy="96063"/>
                      <a:chOff x="-4378724" y="27070605"/>
                      <a:chExt cx="220022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104" name="Freeform: Shape 103">
                        <a:extLst>
                          <a:ext uri="{FF2B5EF4-FFF2-40B4-BE49-F238E27FC236}">
                            <a16:creationId xmlns:a16="http://schemas.microsoft.com/office/drawing/2014/main" id="{5E5FCE17-BE6C-9DDC-DBA1-35D034D3605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4378724" y="27072272"/>
                        <a:ext cx="55125" cy="92590"/>
                      </a:xfrm>
                      <a:custGeom>
                        <a:avLst/>
                        <a:gdLst>
                          <a:gd name="connsiteX0" fmla="*/ -59 w 55125"/>
                          <a:gd name="connsiteY0" fmla="*/ 8526 h 92590"/>
                          <a:gd name="connsiteX1" fmla="*/ 20400 w 55125"/>
                          <a:gd name="connsiteY1" fmla="*/ 8526 h 92590"/>
                          <a:gd name="connsiteX2" fmla="*/ 20400 w 55125"/>
                          <a:gd name="connsiteY2" fmla="*/ 79169 h 92590"/>
                          <a:gd name="connsiteX3" fmla="*/ -1865 w 55125"/>
                          <a:gd name="connsiteY3" fmla="*/ 74704 h 92590"/>
                          <a:gd name="connsiteX4" fmla="*/ -1865 w 55125"/>
                          <a:gd name="connsiteY4" fmla="*/ 86115 h 92590"/>
                          <a:gd name="connsiteX5" fmla="*/ 20281 w 55125"/>
                          <a:gd name="connsiteY5" fmla="*/ 90579 h 92590"/>
                          <a:gd name="connsiteX6" fmla="*/ 32802 w 55125"/>
                          <a:gd name="connsiteY6" fmla="*/ 90579 h 92590"/>
                          <a:gd name="connsiteX7" fmla="*/ 32802 w 55125"/>
                          <a:gd name="connsiteY7" fmla="*/ 8526 h 92590"/>
                          <a:gd name="connsiteX8" fmla="*/ 53261 w 55125"/>
                          <a:gd name="connsiteY8" fmla="*/ 8526 h 92590"/>
                          <a:gd name="connsiteX9" fmla="*/ 53261 w 55125"/>
                          <a:gd name="connsiteY9" fmla="*/ -2012 h 92590"/>
                          <a:gd name="connsiteX10" fmla="*/ -59 w 55125"/>
                          <a:gd name="connsiteY10" fmla="*/ -2012 h 92590"/>
                          <a:gd name="connsiteX11" fmla="*/ -59 w 55125"/>
                          <a:gd name="connsiteY11" fmla="*/ 8526 h 9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5125" h="92590">
                            <a:moveTo>
                              <a:pt x="-59" y="8526"/>
                            </a:moveTo>
                            <a:lnTo>
                              <a:pt x="20400" y="8526"/>
                            </a:lnTo>
                            <a:lnTo>
                              <a:pt x="20400" y="79169"/>
                            </a:lnTo>
                            <a:lnTo>
                              <a:pt x="-1865" y="74704"/>
                            </a:lnTo>
                            <a:lnTo>
                              <a:pt x="-1865" y="86115"/>
                            </a:lnTo>
                            <a:lnTo>
                              <a:pt x="20281" y="90579"/>
                            </a:lnTo>
                            <a:lnTo>
                              <a:pt x="32802" y="90579"/>
                            </a:lnTo>
                            <a:lnTo>
                              <a:pt x="32802" y="8526"/>
                            </a:lnTo>
                            <a:lnTo>
                              <a:pt x="53261" y="8526"/>
                            </a:lnTo>
                            <a:lnTo>
                              <a:pt x="53261" y="-2012"/>
                            </a:lnTo>
                            <a:lnTo>
                              <a:pt x="-59" y="-2012"/>
                            </a:lnTo>
                            <a:lnTo>
                              <a:pt x="-59" y="852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5" name="Freeform: Shape 104">
                        <a:extLst>
                          <a:ext uri="{FF2B5EF4-FFF2-40B4-BE49-F238E27FC236}">
                            <a16:creationId xmlns:a16="http://schemas.microsoft.com/office/drawing/2014/main" id="{24257444-26AF-2B38-38EF-321C08C67EC2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4302070" y="27072272"/>
                        <a:ext cx="59908" cy="94396"/>
                      </a:xfrm>
                      <a:custGeom>
                        <a:avLst/>
                        <a:gdLst>
                          <a:gd name="connsiteX0" fmla="*/ 2139 w 59908"/>
                          <a:gd name="connsiteY0" fmla="*/ 92431 h 94396"/>
                          <a:gd name="connsiteX1" fmla="*/ 51312 w 59908"/>
                          <a:gd name="connsiteY1" fmla="*/ 92431 h 94396"/>
                          <a:gd name="connsiteX2" fmla="*/ 51312 w 59908"/>
                          <a:gd name="connsiteY2" fmla="*/ 81874 h 94396"/>
                          <a:gd name="connsiteX3" fmla="*/ 13609 w 59908"/>
                          <a:gd name="connsiteY3" fmla="*/ 81874 h 94396"/>
                          <a:gd name="connsiteX4" fmla="*/ 13609 w 59908"/>
                          <a:gd name="connsiteY4" fmla="*/ 59192 h 94396"/>
                          <a:gd name="connsiteX5" fmla="*/ 19046 w 59908"/>
                          <a:gd name="connsiteY5" fmla="*/ 60582 h 94396"/>
                          <a:gd name="connsiteX6" fmla="*/ 24523 w 59908"/>
                          <a:gd name="connsiteY6" fmla="*/ 61038 h 94396"/>
                          <a:gd name="connsiteX7" fmla="*/ 49069 w 59908"/>
                          <a:gd name="connsiteY7" fmla="*/ 52545 h 94396"/>
                          <a:gd name="connsiteX8" fmla="*/ 58138 w 59908"/>
                          <a:gd name="connsiteY8" fmla="*/ 29546 h 94396"/>
                          <a:gd name="connsiteX9" fmla="*/ 48831 w 59908"/>
                          <a:gd name="connsiteY9" fmla="*/ 6309 h 94396"/>
                          <a:gd name="connsiteX10" fmla="*/ 22598 w 59908"/>
                          <a:gd name="connsiteY10" fmla="*/ -1966 h 94396"/>
                          <a:gd name="connsiteX11" fmla="*/ 10711 w 59908"/>
                          <a:gd name="connsiteY11" fmla="*/ -974 h 94396"/>
                          <a:gd name="connsiteX12" fmla="*/ -1770 w 59908"/>
                          <a:gd name="connsiteY12" fmla="*/ 2003 h 94396"/>
                          <a:gd name="connsiteX13" fmla="*/ -1770 w 59908"/>
                          <a:gd name="connsiteY13" fmla="*/ 14604 h 94396"/>
                          <a:gd name="connsiteX14" fmla="*/ 9759 w 59908"/>
                          <a:gd name="connsiteY14" fmla="*/ 10079 h 94396"/>
                          <a:gd name="connsiteX15" fmla="*/ 22340 w 59908"/>
                          <a:gd name="connsiteY15" fmla="*/ 8591 h 94396"/>
                          <a:gd name="connsiteX16" fmla="*/ 39326 w 59908"/>
                          <a:gd name="connsiteY16" fmla="*/ 14227 h 94396"/>
                          <a:gd name="connsiteX17" fmla="*/ 45597 w 59908"/>
                          <a:gd name="connsiteY17" fmla="*/ 29546 h 94396"/>
                          <a:gd name="connsiteX18" fmla="*/ 39326 w 59908"/>
                          <a:gd name="connsiteY18" fmla="*/ 44845 h 94396"/>
                          <a:gd name="connsiteX19" fmla="*/ 22340 w 59908"/>
                          <a:gd name="connsiteY19" fmla="*/ 50501 h 94396"/>
                          <a:gd name="connsiteX20" fmla="*/ 12319 w 59908"/>
                          <a:gd name="connsiteY20" fmla="*/ 49390 h 94396"/>
                          <a:gd name="connsiteX21" fmla="*/ 2139 w 59908"/>
                          <a:gd name="connsiteY21" fmla="*/ 45917 h 94396"/>
                          <a:gd name="connsiteX22" fmla="*/ 2139 w 59908"/>
                          <a:gd name="connsiteY22" fmla="*/ 92431 h 943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59908" h="94396">
                            <a:moveTo>
                              <a:pt x="2139" y="92431"/>
                            </a:moveTo>
                            <a:lnTo>
                              <a:pt x="51312" y="92431"/>
                            </a:lnTo>
                            <a:lnTo>
                              <a:pt x="51312" y="81874"/>
                            </a:lnTo>
                            <a:lnTo>
                              <a:pt x="13609" y="81874"/>
                            </a:lnTo>
                            <a:lnTo>
                              <a:pt x="13609" y="59192"/>
                            </a:lnTo>
                            <a:cubicBezTo>
                              <a:pt x="15421" y="59814"/>
                              <a:pt x="17233" y="60277"/>
                              <a:pt x="19046" y="60582"/>
                            </a:cubicBezTo>
                            <a:cubicBezTo>
                              <a:pt x="20871" y="60886"/>
                              <a:pt x="22697" y="61038"/>
                              <a:pt x="24523" y="61038"/>
                            </a:cubicBezTo>
                            <a:cubicBezTo>
                              <a:pt x="34855" y="61038"/>
                              <a:pt x="43037" y="58207"/>
                              <a:pt x="49069" y="52545"/>
                            </a:cubicBezTo>
                            <a:cubicBezTo>
                              <a:pt x="55115" y="46883"/>
                              <a:pt x="58138" y="39216"/>
                              <a:pt x="58138" y="29546"/>
                            </a:cubicBezTo>
                            <a:cubicBezTo>
                              <a:pt x="58138" y="19584"/>
                              <a:pt x="55036" y="11839"/>
                              <a:pt x="48831" y="6309"/>
                            </a:cubicBezTo>
                            <a:cubicBezTo>
                              <a:pt x="42627" y="792"/>
                              <a:pt x="33882" y="-1966"/>
                              <a:pt x="22598" y="-1966"/>
                            </a:cubicBezTo>
                            <a:cubicBezTo>
                              <a:pt x="18708" y="-1966"/>
                              <a:pt x="14746" y="-1635"/>
                              <a:pt x="10711" y="-974"/>
                            </a:cubicBezTo>
                            <a:cubicBezTo>
                              <a:pt x="6690" y="-312"/>
                              <a:pt x="2529" y="680"/>
                              <a:pt x="-1770" y="2003"/>
                            </a:cubicBezTo>
                            <a:lnTo>
                              <a:pt x="-1770" y="14604"/>
                            </a:lnTo>
                            <a:cubicBezTo>
                              <a:pt x="1947" y="12580"/>
                              <a:pt x="5790" y="11071"/>
                              <a:pt x="9759" y="10079"/>
                            </a:cubicBezTo>
                            <a:cubicBezTo>
                              <a:pt x="13728" y="9087"/>
                              <a:pt x="17921" y="8591"/>
                              <a:pt x="22340" y="8591"/>
                            </a:cubicBezTo>
                            <a:cubicBezTo>
                              <a:pt x="29497" y="8591"/>
                              <a:pt x="35159" y="10469"/>
                              <a:pt x="39326" y="14227"/>
                            </a:cubicBezTo>
                            <a:cubicBezTo>
                              <a:pt x="43507" y="17984"/>
                              <a:pt x="45597" y="23090"/>
                              <a:pt x="45597" y="29546"/>
                            </a:cubicBezTo>
                            <a:cubicBezTo>
                              <a:pt x="45597" y="35989"/>
                              <a:pt x="43507" y="41088"/>
                              <a:pt x="39326" y="44845"/>
                            </a:cubicBezTo>
                            <a:cubicBezTo>
                              <a:pt x="35159" y="48616"/>
                              <a:pt x="29497" y="50501"/>
                              <a:pt x="22340" y="50501"/>
                            </a:cubicBezTo>
                            <a:cubicBezTo>
                              <a:pt x="18993" y="50501"/>
                              <a:pt x="15653" y="50130"/>
                              <a:pt x="12319" y="49390"/>
                            </a:cubicBezTo>
                            <a:cubicBezTo>
                              <a:pt x="8998" y="48649"/>
                              <a:pt x="5605" y="47491"/>
                              <a:pt x="2139" y="45917"/>
                            </a:cubicBezTo>
                            <a:lnTo>
                              <a:pt x="2139" y="9243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6" name="Freeform: Shape 105">
                        <a:extLst>
                          <a:ext uri="{FF2B5EF4-FFF2-40B4-BE49-F238E27FC236}">
                            <a16:creationId xmlns:a16="http://schemas.microsoft.com/office/drawing/2014/main" id="{CF072B24-C555-D869-BAF8-2118A2C96F2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4222698" y="27070605"/>
                        <a:ext cx="63996" cy="96063"/>
                      </a:xfrm>
                      <a:custGeom>
                        <a:avLst/>
                        <a:gdLst>
                          <a:gd name="connsiteX0" fmla="*/ 30193 w 63996"/>
                          <a:gd name="connsiteY0" fmla="*/ 84134 h 96063"/>
                          <a:gd name="connsiteX1" fmla="*/ 15648 w 63996"/>
                          <a:gd name="connsiteY1" fmla="*/ 74609 h 96063"/>
                          <a:gd name="connsiteX2" fmla="*/ 10786 w 63996"/>
                          <a:gd name="connsiteY2" fmla="*/ 45994 h 96063"/>
                          <a:gd name="connsiteX3" fmla="*/ 15648 w 63996"/>
                          <a:gd name="connsiteY3" fmla="*/ 17439 h 96063"/>
                          <a:gd name="connsiteX4" fmla="*/ 30193 w 63996"/>
                          <a:gd name="connsiteY4" fmla="*/ 7914 h 96063"/>
                          <a:gd name="connsiteX5" fmla="*/ 44798 w 63996"/>
                          <a:gd name="connsiteY5" fmla="*/ 17439 h 96063"/>
                          <a:gd name="connsiteX6" fmla="*/ 49680 w 63996"/>
                          <a:gd name="connsiteY6" fmla="*/ 45994 h 96063"/>
                          <a:gd name="connsiteX7" fmla="*/ 44798 w 63996"/>
                          <a:gd name="connsiteY7" fmla="*/ 74609 h 96063"/>
                          <a:gd name="connsiteX8" fmla="*/ 30193 w 63996"/>
                          <a:gd name="connsiteY8" fmla="*/ 84134 h 96063"/>
                          <a:gd name="connsiteX9" fmla="*/ 30193 w 63996"/>
                          <a:gd name="connsiteY9" fmla="*/ 94056 h 96063"/>
                          <a:gd name="connsiteX10" fmla="*/ 53986 w 63996"/>
                          <a:gd name="connsiteY10" fmla="*/ 81733 h 96063"/>
                          <a:gd name="connsiteX11" fmla="*/ 62201 w 63996"/>
                          <a:gd name="connsiteY11" fmla="*/ 45994 h 96063"/>
                          <a:gd name="connsiteX12" fmla="*/ 53986 w 63996"/>
                          <a:gd name="connsiteY12" fmla="*/ 10295 h 96063"/>
                          <a:gd name="connsiteX13" fmla="*/ 30193 w 63996"/>
                          <a:gd name="connsiteY13" fmla="*/ -2008 h 96063"/>
                          <a:gd name="connsiteX14" fmla="*/ 6420 w 63996"/>
                          <a:gd name="connsiteY14" fmla="*/ 10295 h 96063"/>
                          <a:gd name="connsiteX15" fmla="*/ -1795 w 63996"/>
                          <a:gd name="connsiteY15" fmla="*/ 45994 h 96063"/>
                          <a:gd name="connsiteX16" fmla="*/ 6420 w 63996"/>
                          <a:gd name="connsiteY16" fmla="*/ 81733 h 96063"/>
                          <a:gd name="connsiteX17" fmla="*/ 30193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193" y="84134"/>
                            </a:moveTo>
                            <a:cubicBezTo>
                              <a:pt x="23751" y="84134"/>
                              <a:pt x="18902" y="80959"/>
                              <a:pt x="15648" y="74609"/>
                            </a:cubicBezTo>
                            <a:cubicBezTo>
                              <a:pt x="12407" y="68272"/>
                              <a:pt x="10786" y="58734"/>
                              <a:pt x="10786" y="45994"/>
                            </a:cubicBezTo>
                            <a:cubicBezTo>
                              <a:pt x="10786" y="33307"/>
                              <a:pt x="12407" y="23789"/>
                              <a:pt x="15648" y="17439"/>
                            </a:cubicBezTo>
                            <a:cubicBezTo>
                              <a:pt x="18902" y="11089"/>
                              <a:pt x="23751" y="7914"/>
                              <a:pt x="30193" y="7914"/>
                            </a:cubicBezTo>
                            <a:cubicBezTo>
                              <a:pt x="36689" y="7914"/>
                              <a:pt x="41557" y="11089"/>
                              <a:pt x="44798" y="17439"/>
                            </a:cubicBezTo>
                            <a:cubicBezTo>
                              <a:pt x="48053" y="23789"/>
                              <a:pt x="49680" y="33307"/>
                              <a:pt x="49680" y="45994"/>
                            </a:cubicBezTo>
                            <a:cubicBezTo>
                              <a:pt x="49680" y="58734"/>
                              <a:pt x="48053" y="68272"/>
                              <a:pt x="44798" y="74609"/>
                            </a:cubicBezTo>
                            <a:cubicBezTo>
                              <a:pt x="41557" y="80959"/>
                              <a:pt x="36689" y="84134"/>
                              <a:pt x="30193" y="84134"/>
                            </a:cubicBezTo>
                            <a:close/>
                            <a:moveTo>
                              <a:pt x="30193" y="94056"/>
                            </a:moveTo>
                            <a:cubicBezTo>
                              <a:pt x="40578" y="94056"/>
                              <a:pt x="48509" y="89948"/>
                              <a:pt x="53986" y="81733"/>
                            </a:cubicBezTo>
                            <a:cubicBezTo>
                              <a:pt x="59463" y="73531"/>
                              <a:pt x="62201" y="61618"/>
                              <a:pt x="62201" y="45994"/>
                            </a:cubicBezTo>
                            <a:cubicBezTo>
                              <a:pt x="62201" y="30410"/>
                              <a:pt x="59463" y="18510"/>
                              <a:pt x="53986" y="10295"/>
                            </a:cubicBezTo>
                            <a:cubicBezTo>
                              <a:pt x="48509" y="2093"/>
                              <a:pt x="40578" y="-2008"/>
                              <a:pt x="30193" y="-2008"/>
                            </a:cubicBezTo>
                            <a:cubicBezTo>
                              <a:pt x="19822" y="-2008"/>
                              <a:pt x="11897" y="2093"/>
                              <a:pt x="6420" y="10295"/>
                            </a:cubicBezTo>
                            <a:cubicBezTo>
                              <a:pt x="944" y="18510"/>
                              <a:pt x="-1795" y="30410"/>
                              <a:pt x="-1795" y="45994"/>
                            </a:cubicBezTo>
                            <a:cubicBezTo>
                              <a:pt x="-1795" y="61618"/>
                              <a:pt x="944" y="73531"/>
                              <a:pt x="6420" y="81733"/>
                            </a:cubicBezTo>
                            <a:cubicBezTo>
                              <a:pt x="11897" y="89948"/>
                              <a:pt x="19822" y="94056"/>
                              <a:pt x="30193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07" name="Graphic 61">
                    <a:extLst>
                      <a:ext uri="{FF2B5EF4-FFF2-40B4-BE49-F238E27FC236}">
                        <a16:creationId xmlns:a16="http://schemas.microsoft.com/office/drawing/2014/main" id="{ACEDE748-101B-341E-359A-8224E836816F}"/>
                      </a:ext>
                    </a:extLst>
                  </p:cNvPr>
                  <p:cNvGrpSpPr/>
                  <p:nvPr/>
                </p:nvGrpSpPr>
                <p:grpSpPr>
                  <a:xfrm>
                    <a:off x="-3664675" y="26979469"/>
                    <a:ext cx="224665" cy="187200"/>
                    <a:chOff x="-3664675" y="26979469"/>
                    <a:chExt cx="224665" cy="187200"/>
                  </a:xfrm>
                  <a:solidFill>
                    <a:srgbClr val="000000"/>
                  </a:solidFill>
                </p:grpSpPr>
                <p:sp>
                  <p:nvSpPr>
                    <p:cNvPr id="108" name="Freeform: Shape 107">
                      <a:extLst>
                        <a:ext uri="{FF2B5EF4-FFF2-40B4-BE49-F238E27FC236}">
                          <a16:creationId xmlns:a16="http://schemas.microsoft.com/office/drawing/2014/main" id="{05CC3BD2-4183-73EB-C7F3-E1E05A1BF8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552773" y="26979469"/>
                      <a:ext cx="12700" cy="44450"/>
                    </a:xfrm>
                    <a:custGeom>
                      <a:avLst/>
                      <a:gdLst>
                        <a:gd name="connsiteX0" fmla="*/ 290 w 12700"/>
                        <a:gd name="connsiteY0" fmla="*/ 311 h 44450"/>
                        <a:gd name="connsiteX1" fmla="*/ 290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290" y="311"/>
                          </a:moveTo>
                          <a:lnTo>
                            <a:pt x="290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09" name="Graphic 61">
                      <a:extLst>
                        <a:ext uri="{FF2B5EF4-FFF2-40B4-BE49-F238E27FC236}">
                          <a16:creationId xmlns:a16="http://schemas.microsoft.com/office/drawing/2014/main" id="{C8F338F8-F28C-7065-6A36-651C65DFC7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664675" y="27070605"/>
                      <a:ext cx="224665" cy="96063"/>
                      <a:chOff x="-3664675" y="27070605"/>
                      <a:chExt cx="224665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110" name="Freeform: Shape 109">
                        <a:extLst>
                          <a:ext uri="{FF2B5EF4-FFF2-40B4-BE49-F238E27FC236}">
                            <a16:creationId xmlns:a16="http://schemas.microsoft.com/office/drawing/2014/main" id="{6B802EFA-D535-D52F-1466-9FF474EB9C6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3664675" y="27070605"/>
                        <a:ext cx="58777" cy="94257"/>
                      </a:xfrm>
                      <a:custGeom>
                        <a:avLst/>
                        <a:gdLst>
                          <a:gd name="connsiteX0" fmla="*/ 13395 w 58777"/>
                          <a:gd name="connsiteY0" fmla="*/ 8483 h 94257"/>
                          <a:gd name="connsiteX1" fmla="*/ 57111 w 58777"/>
                          <a:gd name="connsiteY1" fmla="*/ 8483 h 94257"/>
                          <a:gd name="connsiteX2" fmla="*/ 57111 w 58777"/>
                          <a:gd name="connsiteY2" fmla="*/ -2054 h 94257"/>
                          <a:gd name="connsiteX3" fmla="*/ -1667 w 58777"/>
                          <a:gd name="connsiteY3" fmla="*/ -2054 h 94257"/>
                          <a:gd name="connsiteX4" fmla="*/ -1667 w 58777"/>
                          <a:gd name="connsiteY4" fmla="*/ 8483 h 94257"/>
                          <a:gd name="connsiteX5" fmla="*/ 17760 w 58777"/>
                          <a:gd name="connsiteY5" fmla="*/ 28288 h 94257"/>
                          <a:gd name="connsiteX6" fmla="*/ 33239 w 58777"/>
                          <a:gd name="connsiteY6" fmla="*/ 44341 h 94257"/>
                          <a:gd name="connsiteX7" fmla="*/ 41632 w 58777"/>
                          <a:gd name="connsiteY7" fmla="*/ 55771 h 94257"/>
                          <a:gd name="connsiteX8" fmla="*/ 44034 w 58777"/>
                          <a:gd name="connsiteY8" fmla="*/ 64979 h 94257"/>
                          <a:gd name="connsiteX9" fmla="*/ 38854 w 58777"/>
                          <a:gd name="connsiteY9" fmla="*/ 77004 h 94257"/>
                          <a:gd name="connsiteX10" fmla="*/ 25361 w 58777"/>
                          <a:gd name="connsiteY10" fmla="*/ 81667 h 94257"/>
                          <a:gd name="connsiteX11" fmla="*/ 12919 w 58777"/>
                          <a:gd name="connsiteY11" fmla="*/ 79623 h 94257"/>
                          <a:gd name="connsiteX12" fmla="*/ -1051 w 58777"/>
                          <a:gd name="connsiteY12" fmla="*/ 73412 h 94257"/>
                          <a:gd name="connsiteX13" fmla="*/ -1051 w 58777"/>
                          <a:gd name="connsiteY13" fmla="*/ 86073 h 94257"/>
                          <a:gd name="connsiteX14" fmla="*/ 13077 w 58777"/>
                          <a:gd name="connsiteY14" fmla="*/ 90656 h 94257"/>
                          <a:gd name="connsiteX15" fmla="*/ 25122 w 58777"/>
                          <a:gd name="connsiteY15" fmla="*/ 92204 h 94257"/>
                          <a:gd name="connsiteX16" fmla="*/ 48062 w 58777"/>
                          <a:gd name="connsiteY16" fmla="*/ 85001 h 94257"/>
                          <a:gd name="connsiteX17" fmla="*/ 56614 w 58777"/>
                          <a:gd name="connsiteY17" fmla="*/ 65792 h 94257"/>
                          <a:gd name="connsiteX18" fmla="*/ 54471 w 58777"/>
                          <a:gd name="connsiteY18" fmla="*/ 54958 h 94257"/>
                          <a:gd name="connsiteX19" fmla="*/ 46693 w 58777"/>
                          <a:gd name="connsiteY19" fmla="*/ 42912 h 94257"/>
                          <a:gd name="connsiteX20" fmla="*/ 36830 w 58777"/>
                          <a:gd name="connsiteY20" fmla="*/ 32514 h 94257"/>
                          <a:gd name="connsiteX21" fmla="*/ 13395 w 58777"/>
                          <a:gd name="connsiteY21" fmla="*/ 8483 h 942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8777" h="94257">
                            <a:moveTo>
                              <a:pt x="13395" y="8483"/>
                            </a:moveTo>
                            <a:lnTo>
                              <a:pt x="57111" y="8483"/>
                            </a:lnTo>
                            <a:lnTo>
                              <a:pt x="57111" y="-2054"/>
                            </a:lnTo>
                            <a:lnTo>
                              <a:pt x="-1667" y="-2054"/>
                            </a:lnTo>
                            <a:lnTo>
                              <a:pt x="-1667" y="8483"/>
                            </a:lnTo>
                            <a:cubicBezTo>
                              <a:pt x="3083" y="13405"/>
                              <a:pt x="9558" y="20006"/>
                              <a:pt x="17760" y="28288"/>
                            </a:cubicBezTo>
                            <a:cubicBezTo>
                              <a:pt x="25976" y="36582"/>
                              <a:pt x="31135" y="41933"/>
                              <a:pt x="33239" y="44341"/>
                            </a:cubicBezTo>
                            <a:cubicBezTo>
                              <a:pt x="37247" y="48839"/>
                              <a:pt x="40045" y="52649"/>
                              <a:pt x="41632" y="55771"/>
                            </a:cubicBezTo>
                            <a:cubicBezTo>
                              <a:pt x="43233" y="58893"/>
                              <a:pt x="44034" y="61962"/>
                              <a:pt x="44034" y="64979"/>
                            </a:cubicBezTo>
                            <a:cubicBezTo>
                              <a:pt x="44034" y="69900"/>
                              <a:pt x="42307" y="73908"/>
                              <a:pt x="38854" y="77004"/>
                            </a:cubicBezTo>
                            <a:cubicBezTo>
                              <a:pt x="35401" y="80113"/>
                              <a:pt x="30904" y="81667"/>
                              <a:pt x="25361" y="81667"/>
                            </a:cubicBezTo>
                            <a:cubicBezTo>
                              <a:pt x="21431" y="81667"/>
                              <a:pt x="17284" y="80986"/>
                              <a:pt x="12919" y="79623"/>
                            </a:cubicBezTo>
                            <a:cubicBezTo>
                              <a:pt x="8566" y="78261"/>
                              <a:pt x="3909" y="76190"/>
                              <a:pt x="-1051" y="73412"/>
                            </a:cubicBezTo>
                            <a:lnTo>
                              <a:pt x="-1051" y="86073"/>
                            </a:lnTo>
                            <a:cubicBezTo>
                              <a:pt x="3989" y="88097"/>
                              <a:pt x="8698" y="89625"/>
                              <a:pt x="13077" y="90656"/>
                            </a:cubicBezTo>
                            <a:cubicBezTo>
                              <a:pt x="17469" y="91688"/>
                              <a:pt x="21484" y="92204"/>
                              <a:pt x="25122" y="92204"/>
                            </a:cubicBezTo>
                            <a:cubicBezTo>
                              <a:pt x="34714" y="92204"/>
                              <a:pt x="42360" y="89803"/>
                              <a:pt x="48062" y="85001"/>
                            </a:cubicBezTo>
                            <a:cubicBezTo>
                              <a:pt x="53764" y="80212"/>
                              <a:pt x="56614" y="73809"/>
                              <a:pt x="56614" y="65792"/>
                            </a:cubicBezTo>
                            <a:cubicBezTo>
                              <a:pt x="56614" y="61982"/>
                              <a:pt x="55900" y="58371"/>
                              <a:pt x="54471" y="54958"/>
                            </a:cubicBezTo>
                            <a:cubicBezTo>
                              <a:pt x="53056" y="51558"/>
                              <a:pt x="50463" y="47542"/>
                              <a:pt x="46693" y="42912"/>
                            </a:cubicBezTo>
                            <a:cubicBezTo>
                              <a:pt x="45661" y="41708"/>
                              <a:pt x="42373" y="38243"/>
                              <a:pt x="36830" y="32514"/>
                            </a:cubicBezTo>
                            <a:cubicBezTo>
                              <a:pt x="31300" y="26786"/>
                              <a:pt x="23489" y="18776"/>
                              <a:pt x="13395" y="8483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1" name="Freeform: Shape 110">
                        <a:extLst>
                          <a:ext uri="{FF2B5EF4-FFF2-40B4-BE49-F238E27FC236}">
                            <a16:creationId xmlns:a16="http://schemas.microsoft.com/office/drawing/2014/main" id="{A84E6751-B828-B57C-27AC-9A687F46450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3584806" y="27070605"/>
                        <a:ext cx="63996" cy="96063"/>
                      </a:xfrm>
                      <a:custGeom>
                        <a:avLst/>
                        <a:gdLst>
                          <a:gd name="connsiteX0" fmla="*/ 30243 w 63996"/>
                          <a:gd name="connsiteY0" fmla="*/ 84134 h 96063"/>
                          <a:gd name="connsiteX1" fmla="*/ 15698 w 63996"/>
                          <a:gd name="connsiteY1" fmla="*/ 74609 h 96063"/>
                          <a:gd name="connsiteX2" fmla="*/ 10836 w 63996"/>
                          <a:gd name="connsiteY2" fmla="*/ 45994 h 96063"/>
                          <a:gd name="connsiteX3" fmla="*/ 15698 w 63996"/>
                          <a:gd name="connsiteY3" fmla="*/ 17439 h 96063"/>
                          <a:gd name="connsiteX4" fmla="*/ 30243 w 63996"/>
                          <a:gd name="connsiteY4" fmla="*/ 7914 h 96063"/>
                          <a:gd name="connsiteX5" fmla="*/ 44848 w 63996"/>
                          <a:gd name="connsiteY5" fmla="*/ 17439 h 96063"/>
                          <a:gd name="connsiteX6" fmla="*/ 49730 w 63996"/>
                          <a:gd name="connsiteY6" fmla="*/ 45994 h 96063"/>
                          <a:gd name="connsiteX7" fmla="*/ 44848 w 63996"/>
                          <a:gd name="connsiteY7" fmla="*/ 74609 h 96063"/>
                          <a:gd name="connsiteX8" fmla="*/ 30243 w 63996"/>
                          <a:gd name="connsiteY8" fmla="*/ 84134 h 96063"/>
                          <a:gd name="connsiteX9" fmla="*/ 30243 w 63996"/>
                          <a:gd name="connsiteY9" fmla="*/ 94056 h 96063"/>
                          <a:gd name="connsiteX10" fmla="*/ 54036 w 63996"/>
                          <a:gd name="connsiteY10" fmla="*/ 81733 h 96063"/>
                          <a:gd name="connsiteX11" fmla="*/ 62251 w 63996"/>
                          <a:gd name="connsiteY11" fmla="*/ 45994 h 96063"/>
                          <a:gd name="connsiteX12" fmla="*/ 54036 w 63996"/>
                          <a:gd name="connsiteY12" fmla="*/ 10295 h 96063"/>
                          <a:gd name="connsiteX13" fmla="*/ 30243 w 63996"/>
                          <a:gd name="connsiteY13" fmla="*/ -2008 h 96063"/>
                          <a:gd name="connsiteX14" fmla="*/ 6471 w 63996"/>
                          <a:gd name="connsiteY14" fmla="*/ 10295 h 96063"/>
                          <a:gd name="connsiteX15" fmla="*/ -1745 w 63996"/>
                          <a:gd name="connsiteY15" fmla="*/ 45994 h 96063"/>
                          <a:gd name="connsiteX16" fmla="*/ 6471 w 63996"/>
                          <a:gd name="connsiteY16" fmla="*/ 81733 h 96063"/>
                          <a:gd name="connsiteX17" fmla="*/ 30243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243" y="84134"/>
                            </a:moveTo>
                            <a:cubicBezTo>
                              <a:pt x="23801" y="84134"/>
                              <a:pt x="18952" y="80959"/>
                              <a:pt x="15698" y="74609"/>
                            </a:cubicBezTo>
                            <a:cubicBezTo>
                              <a:pt x="12457" y="68272"/>
                              <a:pt x="10836" y="58734"/>
                              <a:pt x="10836" y="45994"/>
                            </a:cubicBezTo>
                            <a:cubicBezTo>
                              <a:pt x="10836" y="33307"/>
                              <a:pt x="12457" y="23789"/>
                              <a:pt x="15698" y="17439"/>
                            </a:cubicBezTo>
                            <a:cubicBezTo>
                              <a:pt x="18952" y="11089"/>
                              <a:pt x="23801" y="7914"/>
                              <a:pt x="30243" y="7914"/>
                            </a:cubicBezTo>
                            <a:cubicBezTo>
                              <a:pt x="36739" y="7914"/>
                              <a:pt x="41607" y="11089"/>
                              <a:pt x="44848" y="17439"/>
                            </a:cubicBezTo>
                            <a:cubicBezTo>
                              <a:pt x="48103" y="23789"/>
                              <a:pt x="49730" y="33307"/>
                              <a:pt x="49730" y="45994"/>
                            </a:cubicBezTo>
                            <a:cubicBezTo>
                              <a:pt x="49730" y="58734"/>
                              <a:pt x="48103" y="68272"/>
                              <a:pt x="44848" y="74609"/>
                            </a:cubicBezTo>
                            <a:cubicBezTo>
                              <a:pt x="41607" y="80959"/>
                              <a:pt x="36739" y="84134"/>
                              <a:pt x="30243" y="84134"/>
                            </a:cubicBezTo>
                            <a:close/>
                            <a:moveTo>
                              <a:pt x="30243" y="94056"/>
                            </a:moveTo>
                            <a:cubicBezTo>
                              <a:pt x="40628" y="94056"/>
                              <a:pt x="48559" y="89948"/>
                              <a:pt x="54036" y="81733"/>
                            </a:cubicBezTo>
                            <a:cubicBezTo>
                              <a:pt x="59513" y="73531"/>
                              <a:pt x="62251" y="61618"/>
                              <a:pt x="62251" y="45994"/>
                            </a:cubicBezTo>
                            <a:cubicBezTo>
                              <a:pt x="62251" y="30410"/>
                              <a:pt x="59513" y="18510"/>
                              <a:pt x="54036" y="10295"/>
                            </a:cubicBezTo>
                            <a:cubicBezTo>
                              <a:pt x="48559" y="2093"/>
                              <a:pt x="40628" y="-2008"/>
                              <a:pt x="30243" y="-2008"/>
                            </a:cubicBezTo>
                            <a:cubicBezTo>
                              <a:pt x="19872" y="-2008"/>
                              <a:pt x="11948" y="2093"/>
                              <a:pt x="6471" y="10295"/>
                            </a:cubicBezTo>
                            <a:cubicBezTo>
                              <a:pt x="994" y="18510"/>
                              <a:pt x="-1745" y="30410"/>
                              <a:pt x="-1745" y="45994"/>
                            </a:cubicBezTo>
                            <a:cubicBezTo>
                              <a:pt x="-1745" y="61618"/>
                              <a:pt x="994" y="73531"/>
                              <a:pt x="6471" y="81733"/>
                            </a:cubicBezTo>
                            <a:cubicBezTo>
                              <a:pt x="11948" y="89948"/>
                              <a:pt x="19872" y="94056"/>
                              <a:pt x="30243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12" name="Freeform: Shape 111">
                        <a:extLst>
                          <a:ext uri="{FF2B5EF4-FFF2-40B4-BE49-F238E27FC236}">
                            <a16:creationId xmlns:a16="http://schemas.microsoft.com/office/drawing/2014/main" id="{BB599EAB-91AE-2E9C-5263-7D5BF864323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3504005" y="27070605"/>
                        <a:ext cx="63996" cy="96063"/>
                      </a:xfrm>
                      <a:custGeom>
                        <a:avLst/>
                        <a:gdLst>
                          <a:gd name="connsiteX0" fmla="*/ 30250 w 63996"/>
                          <a:gd name="connsiteY0" fmla="*/ 84134 h 96063"/>
                          <a:gd name="connsiteX1" fmla="*/ 15704 w 63996"/>
                          <a:gd name="connsiteY1" fmla="*/ 74609 h 96063"/>
                          <a:gd name="connsiteX2" fmla="*/ 10843 w 63996"/>
                          <a:gd name="connsiteY2" fmla="*/ 45994 h 96063"/>
                          <a:gd name="connsiteX3" fmla="*/ 15704 w 63996"/>
                          <a:gd name="connsiteY3" fmla="*/ 17439 h 96063"/>
                          <a:gd name="connsiteX4" fmla="*/ 30250 w 63996"/>
                          <a:gd name="connsiteY4" fmla="*/ 7914 h 96063"/>
                          <a:gd name="connsiteX5" fmla="*/ 44855 w 63996"/>
                          <a:gd name="connsiteY5" fmla="*/ 17439 h 96063"/>
                          <a:gd name="connsiteX6" fmla="*/ 49736 w 63996"/>
                          <a:gd name="connsiteY6" fmla="*/ 45994 h 96063"/>
                          <a:gd name="connsiteX7" fmla="*/ 44855 w 63996"/>
                          <a:gd name="connsiteY7" fmla="*/ 74609 h 96063"/>
                          <a:gd name="connsiteX8" fmla="*/ 30250 w 63996"/>
                          <a:gd name="connsiteY8" fmla="*/ 84134 h 96063"/>
                          <a:gd name="connsiteX9" fmla="*/ 30250 w 63996"/>
                          <a:gd name="connsiteY9" fmla="*/ 94056 h 96063"/>
                          <a:gd name="connsiteX10" fmla="*/ 54043 w 63996"/>
                          <a:gd name="connsiteY10" fmla="*/ 81733 h 96063"/>
                          <a:gd name="connsiteX11" fmla="*/ 62258 w 63996"/>
                          <a:gd name="connsiteY11" fmla="*/ 45994 h 96063"/>
                          <a:gd name="connsiteX12" fmla="*/ 54043 w 63996"/>
                          <a:gd name="connsiteY12" fmla="*/ 10295 h 96063"/>
                          <a:gd name="connsiteX13" fmla="*/ 30250 w 63996"/>
                          <a:gd name="connsiteY13" fmla="*/ -2008 h 96063"/>
                          <a:gd name="connsiteX14" fmla="*/ 6477 w 63996"/>
                          <a:gd name="connsiteY14" fmla="*/ 10295 h 96063"/>
                          <a:gd name="connsiteX15" fmla="*/ -1738 w 63996"/>
                          <a:gd name="connsiteY15" fmla="*/ 45994 h 96063"/>
                          <a:gd name="connsiteX16" fmla="*/ 6477 w 63996"/>
                          <a:gd name="connsiteY16" fmla="*/ 81733 h 96063"/>
                          <a:gd name="connsiteX17" fmla="*/ 30250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250" y="84134"/>
                            </a:moveTo>
                            <a:cubicBezTo>
                              <a:pt x="23807" y="84134"/>
                              <a:pt x="18959" y="80959"/>
                              <a:pt x="15704" y="74609"/>
                            </a:cubicBezTo>
                            <a:cubicBezTo>
                              <a:pt x="12463" y="68272"/>
                              <a:pt x="10843" y="58734"/>
                              <a:pt x="10843" y="45994"/>
                            </a:cubicBezTo>
                            <a:cubicBezTo>
                              <a:pt x="10843" y="33307"/>
                              <a:pt x="12463" y="23789"/>
                              <a:pt x="15704" y="17439"/>
                            </a:cubicBezTo>
                            <a:cubicBezTo>
                              <a:pt x="18959" y="11089"/>
                              <a:pt x="23807" y="7914"/>
                              <a:pt x="30250" y="7914"/>
                            </a:cubicBezTo>
                            <a:cubicBezTo>
                              <a:pt x="36745" y="7914"/>
                              <a:pt x="41614" y="11089"/>
                              <a:pt x="44855" y="17439"/>
                            </a:cubicBezTo>
                            <a:cubicBezTo>
                              <a:pt x="48109" y="23789"/>
                              <a:pt x="49736" y="33307"/>
                              <a:pt x="49736" y="45994"/>
                            </a:cubicBezTo>
                            <a:cubicBezTo>
                              <a:pt x="49736" y="58734"/>
                              <a:pt x="48109" y="68272"/>
                              <a:pt x="44855" y="74609"/>
                            </a:cubicBezTo>
                            <a:cubicBezTo>
                              <a:pt x="41614" y="80959"/>
                              <a:pt x="36745" y="84134"/>
                              <a:pt x="30250" y="84134"/>
                            </a:cubicBezTo>
                            <a:close/>
                            <a:moveTo>
                              <a:pt x="30250" y="94056"/>
                            </a:moveTo>
                            <a:cubicBezTo>
                              <a:pt x="40635" y="94056"/>
                              <a:pt x="48566" y="89948"/>
                              <a:pt x="54043" y="81733"/>
                            </a:cubicBezTo>
                            <a:cubicBezTo>
                              <a:pt x="59519" y="73531"/>
                              <a:pt x="62258" y="61618"/>
                              <a:pt x="62258" y="45994"/>
                            </a:cubicBezTo>
                            <a:cubicBezTo>
                              <a:pt x="62258" y="30410"/>
                              <a:pt x="59519" y="18510"/>
                              <a:pt x="54043" y="10295"/>
                            </a:cubicBezTo>
                            <a:cubicBezTo>
                              <a:pt x="48566" y="2093"/>
                              <a:pt x="40635" y="-2008"/>
                              <a:pt x="30250" y="-2008"/>
                            </a:cubicBezTo>
                            <a:cubicBezTo>
                              <a:pt x="19878" y="-2008"/>
                              <a:pt x="11954" y="2093"/>
                              <a:pt x="6477" y="10295"/>
                            </a:cubicBezTo>
                            <a:cubicBezTo>
                              <a:pt x="1000" y="18510"/>
                              <a:pt x="-1738" y="30410"/>
                              <a:pt x="-1738" y="45994"/>
                            </a:cubicBezTo>
                            <a:cubicBezTo>
                              <a:pt x="-1738" y="61618"/>
                              <a:pt x="1000" y="73531"/>
                              <a:pt x="6477" y="81733"/>
                            </a:cubicBezTo>
                            <a:cubicBezTo>
                              <a:pt x="11954" y="89948"/>
                              <a:pt x="19878" y="94056"/>
                              <a:pt x="30250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14" name="Graphic 61">
                  <a:extLst>
                    <a:ext uri="{FF2B5EF4-FFF2-40B4-BE49-F238E27FC236}">
                      <a16:creationId xmlns:a16="http://schemas.microsoft.com/office/drawing/2014/main" id="{2B0A8EAC-9B5E-B9F2-216A-0BA5ADC43812}"/>
                    </a:ext>
                  </a:extLst>
                </p:cNvPr>
                <p:cNvGrpSpPr/>
                <p:nvPr/>
              </p:nvGrpSpPr>
              <p:grpSpPr>
                <a:xfrm>
                  <a:off x="-6807866" y="24154163"/>
                  <a:ext cx="236557" cy="2875358"/>
                  <a:chOff x="-6807866" y="24154163"/>
                  <a:chExt cx="236557" cy="2875358"/>
                </a:xfrm>
                <a:solidFill>
                  <a:srgbClr val="000000"/>
                </a:solidFill>
              </p:grpSpPr>
              <p:grpSp>
                <p:nvGrpSpPr>
                  <p:cNvPr id="115" name="Graphic 61">
                    <a:extLst>
                      <a:ext uri="{FF2B5EF4-FFF2-40B4-BE49-F238E27FC236}">
                        <a16:creationId xmlns:a16="http://schemas.microsoft.com/office/drawing/2014/main" id="{A1396176-DFEE-9F18-0804-FCA232968A8C}"/>
                      </a:ext>
                    </a:extLst>
                  </p:cNvPr>
                  <p:cNvGrpSpPr/>
                  <p:nvPr/>
                </p:nvGrpSpPr>
                <p:grpSpPr>
                  <a:xfrm>
                    <a:off x="-6732638" y="26933458"/>
                    <a:ext cx="161329" cy="96063"/>
                    <a:chOff x="-6732638" y="26933458"/>
                    <a:chExt cx="161329" cy="96063"/>
                  </a:xfrm>
                  <a:solidFill>
                    <a:srgbClr val="000000"/>
                  </a:solidFill>
                </p:grpSpPr>
                <p:sp>
                  <p:nvSpPr>
                    <p:cNvPr id="116" name="Freeform: Shape 115">
                      <a:extLst>
                        <a:ext uri="{FF2B5EF4-FFF2-40B4-BE49-F238E27FC236}">
                          <a16:creationId xmlns:a16="http://schemas.microsoft.com/office/drawing/2014/main" id="{B1C5BAAE-0800-9E2A-296E-93F88F50EF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615759" y="26979469"/>
                      <a:ext cx="44450" cy="12700"/>
                    </a:xfrm>
                    <a:custGeom>
                      <a:avLst/>
                      <a:gdLst>
                        <a:gd name="connsiteX0" fmla="*/ 44502 w 44450"/>
                        <a:gd name="connsiteY0" fmla="*/ 311 h 12700"/>
                        <a:gd name="connsiteX1" fmla="*/ 52 w 44450"/>
                        <a:gd name="connsiteY1" fmla="*/ 311 h 12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450" h="12700">
                          <a:moveTo>
                            <a:pt x="44502" y="311"/>
                          </a:moveTo>
                          <a:lnTo>
                            <a:pt x="52" y="31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17" name="Freeform: Shape 116">
                      <a:extLst>
                        <a:ext uri="{FF2B5EF4-FFF2-40B4-BE49-F238E27FC236}">
                          <a16:creationId xmlns:a16="http://schemas.microsoft.com/office/drawing/2014/main" id="{C1C63BDF-6B9D-4D75-BC22-56072FE074D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6732638" y="26933458"/>
                      <a:ext cx="63996" cy="96063"/>
                    </a:xfrm>
                    <a:custGeom>
                      <a:avLst/>
                      <a:gdLst>
                        <a:gd name="connsiteX0" fmla="*/ 29996 w 63996"/>
                        <a:gd name="connsiteY0" fmla="*/ 84123 h 96063"/>
                        <a:gd name="connsiteX1" fmla="*/ 15450 w 63996"/>
                        <a:gd name="connsiteY1" fmla="*/ 74598 h 96063"/>
                        <a:gd name="connsiteX2" fmla="*/ 10588 w 63996"/>
                        <a:gd name="connsiteY2" fmla="*/ 45983 h 96063"/>
                        <a:gd name="connsiteX3" fmla="*/ 15450 w 63996"/>
                        <a:gd name="connsiteY3" fmla="*/ 17428 h 96063"/>
                        <a:gd name="connsiteX4" fmla="*/ 29996 w 63996"/>
                        <a:gd name="connsiteY4" fmla="*/ 7903 h 96063"/>
                        <a:gd name="connsiteX5" fmla="*/ 44601 w 63996"/>
                        <a:gd name="connsiteY5" fmla="*/ 17428 h 96063"/>
                        <a:gd name="connsiteX6" fmla="*/ 49482 w 63996"/>
                        <a:gd name="connsiteY6" fmla="*/ 45983 h 96063"/>
                        <a:gd name="connsiteX7" fmla="*/ 44601 w 63996"/>
                        <a:gd name="connsiteY7" fmla="*/ 74598 h 96063"/>
                        <a:gd name="connsiteX8" fmla="*/ 29996 w 63996"/>
                        <a:gd name="connsiteY8" fmla="*/ 84123 h 96063"/>
                        <a:gd name="connsiteX9" fmla="*/ 29996 w 63996"/>
                        <a:gd name="connsiteY9" fmla="*/ 94045 h 96063"/>
                        <a:gd name="connsiteX10" fmla="*/ 53788 w 63996"/>
                        <a:gd name="connsiteY10" fmla="*/ 81722 h 96063"/>
                        <a:gd name="connsiteX11" fmla="*/ 62004 w 63996"/>
                        <a:gd name="connsiteY11" fmla="*/ 45983 h 96063"/>
                        <a:gd name="connsiteX12" fmla="*/ 53788 w 63996"/>
                        <a:gd name="connsiteY12" fmla="*/ 10284 h 96063"/>
                        <a:gd name="connsiteX13" fmla="*/ 29996 w 63996"/>
                        <a:gd name="connsiteY13" fmla="*/ -2019 h 96063"/>
                        <a:gd name="connsiteX14" fmla="*/ 6223 w 63996"/>
                        <a:gd name="connsiteY14" fmla="*/ 10284 h 96063"/>
                        <a:gd name="connsiteX15" fmla="*/ -1993 w 63996"/>
                        <a:gd name="connsiteY15" fmla="*/ 45983 h 96063"/>
                        <a:gd name="connsiteX16" fmla="*/ 6223 w 63996"/>
                        <a:gd name="connsiteY16" fmla="*/ 81722 h 96063"/>
                        <a:gd name="connsiteX17" fmla="*/ 29996 w 63996"/>
                        <a:gd name="connsiteY17" fmla="*/ 94045 h 96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6063">
                          <a:moveTo>
                            <a:pt x="29996" y="84123"/>
                          </a:moveTo>
                          <a:cubicBezTo>
                            <a:pt x="23553" y="84123"/>
                            <a:pt x="18705" y="80948"/>
                            <a:pt x="15450" y="74598"/>
                          </a:cubicBezTo>
                          <a:cubicBezTo>
                            <a:pt x="12209" y="68261"/>
                            <a:pt x="10588" y="58723"/>
                            <a:pt x="10588" y="45983"/>
                          </a:cubicBezTo>
                          <a:cubicBezTo>
                            <a:pt x="10588" y="33297"/>
                            <a:pt x="12209" y="23778"/>
                            <a:pt x="15450" y="17428"/>
                          </a:cubicBezTo>
                          <a:cubicBezTo>
                            <a:pt x="18705" y="11078"/>
                            <a:pt x="23553" y="7903"/>
                            <a:pt x="29996" y="7903"/>
                          </a:cubicBezTo>
                          <a:cubicBezTo>
                            <a:pt x="36491" y="7903"/>
                            <a:pt x="41360" y="11078"/>
                            <a:pt x="44601" y="17428"/>
                          </a:cubicBezTo>
                          <a:cubicBezTo>
                            <a:pt x="47855" y="23778"/>
                            <a:pt x="49482" y="33297"/>
                            <a:pt x="49482" y="45983"/>
                          </a:cubicBezTo>
                          <a:cubicBezTo>
                            <a:pt x="49482" y="58723"/>
                            <a:pt x="47855" y="68261"/>
                            <a:pt x="44601" y="74598"/>
                          </a:cubicBezTo>
                          <a:cubicBezTo>
                            <a:pt x="41360" y="80948"/>
                            <a:pt x="36491" y="84123"/>
                            <a:pt x="29996" y="84123"/>
                          </a:cubicBezTo>
                          <a:close/>
                          <a:moveTo>
                            <a:pt x="29996" y="94045"/>
                          </a:moveTo>
                          <a:cubicBezTo>
                            <a:pt x="40380" y="94045"/>
                            <a:pt x="48311" y="89937"/>
                            <a:pt x="53788" y="81722"/>
                          </a:cubicBezTo>
                          <a:cubicBezTo>
                            <a:pt x="59265" y="73520"/>
                            <a:pt x="62004" y="61607"/>
                            <a:pt x="62004" y="45983"/>
                          </a:cubicBezTo>
                          <a:cubicBezTo>
                            <a:pt x="62004" y="30399"/>
                            <a:pt x="59265" y="18500"/>
                            <a:pt x="53788" y="10284"/>
                          </a:cubicBezTo>
                          <a:cubicBezTo>
                            <a:pt x="48311" y="2082"/>
                            <a:pt x="40380" y="-2019"/>
                            <a:pt x="29996" y="-2019"/>
                          </a:cubicBezTo>
                          <a:cubicBezTo>
                            <a:pt x="19624" y="-2019"/>
                            <a:pt x="11700" y="2082"/>
                            <a:pt x="6223" y="10284"/>
                          </a:cubicBezTo>
                          <a:cubicBezTo>
                            <a:pt x="746" y="18500"/>
                            <a:pt x="-1993" y="30399"/>
                            <a:pt x="-1993" y="45983"/>
                          </a:cubicBezTo>
                          <a:cubicBezTo>
                            <a:pt x="-1993" y="61607"/>
                            <a:pt x="746" y="73520"/>
                            <a:pt x="6223" y="81722"/>
                          </a:cubicBezTo>
                          <a:cubicBezTo>
                            <a:pt x="11700" y="89937"/>
                            <a:pt x="19624" y="94045"/>
                            <a:pt x="29996" y="940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18" name="Graphic 61">
                    <a:extLst>
                      <a:ext uri="{FF2B5EF4-FFF2-40B4-BE49-F238E27FC236}">
                        <a16:creationId xmlns:a16="http://schemas.microsoft.com/office/drawing/2014/main" id="{94BA5D63-FFE0-7D6E-1B2F-C6DFD90C9190}"/>
                      </a:ext>
                    </a:extLst>
                  </p:cNvPr>
                  <p:cNvGrpSpPr/>
                  <p:nvPr/>
                </p:nvGrpSpPr>
                <p:grpSpPr>
                  <a:xfrm>
                    <a:off x="-6731706" y="26586049"/>
                    <a:ext cx="160397" cy="94257"/>
                    <a:chOff x="-6731706" y="26586049"/>
                    <a:chExt cx="160397" cy="94257"/>
                  </a:xfrm>
                  <a:solidFill>
                    <a:srgbClr val="000000"/>
                  </a:solidFill>
                </p:grpSpPr>
                <p:sp>
                  <p:nvSpPr>
                    <p:cNvPr id="119" name="Freeform: Shape 118">
                      <a:extLst>
                        <a:ext uri="{FF2B5EF4-FFF2-40B4-BE49-F238E27FC236}">
                          <a16:creationId xmlns:a16="http://schemas.microsoft.com/office/drawing/2014/main" id="{374497E4-E388-3F6B-4CDB-E0554C1197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615759" y="26632060"/>
                      <a:ext cx="44450" cy="12700"/>
                    </a:xfrm>
                    <a:custGeom>
                      <a:avLst/>
                      <a:gdLst>
                        <a:gd name="connsiteX0" fmla="*/ 44502 w 44450"/>
                        <a:gd name="connsiteY0" fmla="*/ 283 h 12700"/>
                        <a:gd name="connsiteX1" fmla="*/ 52 w 44450"/>
                        <a:gd name="connsiteY1" fmla="*/ 283 h 12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450" h="12700">
                          <a:moveTo>
                            <a:pt x="44502" y="283"/>
                          </a:moveTo>
                          <a:lnTo>
                            <a:pt x="52" y="283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Freeform: Shape 119">
                      <a:extLst>
                        <a:ext uri="{FF2B5EF4-FFF2-40B4-BE49-F238E27FC236}">
                          <a16:creationId xmlns:a16="http://schemas.microsoft.com/office/drawing/2014/main" id="{1844B4BF-8E06-C42F-15EE-AC121881D49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6731706" y="26586049"/>
                      <a:ext cx="58777" cy="94257"/>
                    </a:xfrm>
                    <a:custGeom>
                      <a:avLst/>
                      <a:gdLst>
                        <a:gd name="connsiteX0" fmla="*/ 13153 w 58777"/>
                        <a:gd name="connsiteY0" fmla="*/ 8445 h 94257"/>
                        <a:gd name="connsiteX1" fmla="*/ 56869 w 58777"/>
                        <a:gd name="connsiteY1" fmla="*/ 8445 h 94257"/>
                        <a:gd name="connsiteX2" fmla="*/ 56869 w 58777"/>
                        <a:gd name="connsiteY2" fmla="*/ -2092 h 94257"/>
                        <a:gd name="connsiteX3" fmla="*/ -1908 w 58777"/>
                        <a:gd name="connsiteY3" fmla="*/ -2092 h 94257"/>
                        <a:gd name="connsiteX4" fmla="*/ -1908 w 58777"/>
                        <a:gd name="connsiteY4" fmla="*/ 8445 h 94257"/>
                        <a:gd name="connsiteX5" fmla="*/ 17519 w 58777"/>
                        <a:gd name="connsiteY5" fmla="*/ 28249 h 94257"/>
                        <a:gd name="connsiteX6" fmla="*/ 32997 w 58777"/>
                        <a:gd name="connsiteY6" fmla="*/ 44303 h 94257"/>
                        <a:gd name="connsiteX7" fmla="*/ 41391 w 58777"/>
                        <a:gd name="connsiteY7" fmla="*/ 55733 h 94257"/>
                        <a:gd name="connsiteX8" fmla="*/ 43792 w 58777"/>
                        <a:gd name="connsiteY8" fmla="*/ 64940 h 94257"/>
                        <a:gd name="connsiteX9" fmla="*/ 38613 w 58777"/>
                        <a:gd name="connsiteY9" fmla="*/ 76966 h 94257"/>
                        <a:gd name="connsiteX10" fmla="*/ 25119 w 58777"/>
                        <a:gd name="connsiteY10" fmla="*/ 81629 h 94257"/>
                        <a:gd name="connsiteX11" fmla="*/ 12677 w 58777"/>
                        <a:gd name="connsiteY11" fmla="*/ 79585 h 94257"/>
                        <a:gd name="connsiteX12" fmla="*/ -1293 w 58777"/>
                        <a:gd name="connsiteY12" fmla="*/ 73374 h 94257"/>
                        <a:gd name="connsiteX13" fmla="*/ -1293 w 58777"/>
                        <a:gd name="connsiteY13" fmla="*/ 86034 h 94257"/>
                        <a:gd name="connsiteX14" fmla="*/ 12836 w 58777"/>
                        <a:gd name="connsiteY14" fmla="*/ 90618 h 94257"/>
                        <a:gd name="connsiteX15" fmla="*/ 24881 w 58777"/>
                        <a:gd name="connsiteY15" fmla="*/ 92166 h 94257"/>
                        <a:gd name="connsiteX16" fmla="*/ 47820 w 58777"/>
                        <a:gd name="connsiteY16" fmla="*/ 84963 h 94257"/>
                        <a:gd name="connsiteX17" fmla="*/ 56373 w 58777"/>
                        <a:gd name="connsiteY17" fmla="*/ 65754 h 94257"/>
                        <a:gd name="connsiteX18" fmla="*/ 54230 w 58777"/>
                        <a:gd name="connsiteY18" fmla="*/ 54919 h 94257"/>
                        <a:gd name="connsiteX19" fmla="*/ 46451 w 58777"/>
                        <a:gd name="connsiteY19" fmla="*/ 42874 h 94257"/>
                        <a:gd name="connsiteX20" fmla="*/ 36589 w 58777"/>
                        <a:gd name="connsiteY20" fmla="*/ 32476 h 94257"/>
                        <a:gd name="connsiteX21" fmla="*/ 13153 w 58777"/>
                        <a:gd name="connsiteY21" fmla="*/ 8445 h 942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58777" h="94257">
                          <a:moveTo>
                            <a:pt x="13153" y="8445"/>
                          </a:moveTo>
                          <a:lnTo>
                            <a:pt x="56869" y="8445"/>
                          </a:lnTo>
                          <a:lnTo>
                            <a:pt x="56869" y="-2092"/>
                          </a:lnTo>
                          <a:lnTo>
                            <a:pt x="-1908" y="-2092"/>
                          </a:lnTo>
                          <a:lnTo>
                            <a:pt x="-1908" y="8445"/>
                          </a:lnTo>
                          <a:cubicBezTo>
                            <a:pt x="2841" y="13367"/>
                            <a:pt x="9317" y="19968"/>
                            <a:pt x="17519" y="28249"/>
                          </a:cubicBezTo>
                          <a:cubicBezTo>
                            <a:pt x="25734" y="36544"/>
                            <a:pt x="30894" y="41895"/>
                            <a:pt x="32997" y="44303"/>
                          </a:cubicBezTo>
                          <a:cubicBezTo>
                            <a:pt x="37005" y="48801"/>
                            <a:pt x="39803" y="52611"/>
                            <a:pt x="41391" y="55733"/>
                          </a:cubicBezTo>
                          <a:cubicBezTo>
                            <a:pt x="42992" y="58855"/>
                            <a:pt x="43792" y="61924"/>
                            <a:pt x="43792" y="64940"/>
                          </a:cubicBezTo>
                          <a:cubicBezTo>
                            <a:pt x="43792" y="69862"/>
                            <a:pt x="42066" y="73870"/>
                            <a:pt x="38613" y="76966"/>
                          </a:cubicBezTo>
                          <a:cubicBezTo>
                            <a:pt x="35160" y="80075"/>
                            <a:pt x="30662" y="81629"/>
                            <a:pt x="25119" y="81629"/>
                          </a:cubicBezTo>
                          <a:cubicBezTo>
                            <a:pt x="21190" y="81629"/>
                            <a:pt x="17043" y="80948"/>
                            <a:pt x="12677" y="79585"/>
                          </a:cubicBezTo>
                          <a:cubicBezTo>
                            <a:pt x="8325" y="78222"/>
                            <a:pt x="3668" y="76152"/>
                            <a:pt x="-1293" y="73374"/>
                          </a:cubicBezTo>
                          <a:lnTo>
                            <a:pt x="-1293" y="86034"/>
                          </a:lnTo>
                          <a:cubicBezTo>
                            <a:pt x="3747" y="88058"/>
                            <a:pt x="8457" y="89586"/>
                            <a:pt x="12836" y="90618"/>
                          </a:cubicBezTo>
                          <a:cubicBezTo>
                            <a:pt x="17228" y="91650"/>
                            <a:pt x="21243" y="92166"/>
                            <a:pt x="24881" y="92166"/>
                          </a:cubicBezTo>
                          <a:cubicBezTo>
                            <a:pt x="34472" y="92166"/>
                            <a:pt x="42119" y="89765"/>
                            <a:pt x="47820" y="84963"/>
                          </a:cubicBezTo>
                          <a:cubicBezTo>
                            <a:pt x="53522" y="80174"/>
                            <a:pt x="56373" y="73771"/>
                            <a:pt x="56373" y="65754"/>
                          </a:cubicBezTo>
                          <a:cubicBezTo>
                            <a:pt x="56373" y="61944"/>
                            <a:pt x="55659" y="58332"/>
                            <a:pt x="54230" y="54919"/>
                          </a:cubicBezTo>
                          <a:cubicBezTo>
                            <a:pt x="52814" y="51520"/>
                            <a:pt x="50221" y="47504"/>
                            <a:pt x="46451" y="42874"/>
                          </a:cubicBezTo>
                          <a:cubicBezTo>
                            <a:pt x="45419" y="41670"/>
                            <a:pt x="42132" y="38204"/>
                            <a:pt x="36589" y="32476"/>
                          </a:cubicBezTo>
                          <a:cubicBezTo>
                            <a:pt x="31059" y="26748"/>
                            <a:pt x="23247" y="18738"/>
                            <a:pt x="13153" y="8445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1" name="Graphic 61">
                    <a:extLst>
                      <a:ext uri="{FF2B5EF4-FFF2-40B4-BE49-F238E27FC236}">
                        <a16:creationId xmlns:a16="http://schemas.microsoft.com/office/drawing/2014/main" id="{D5CECF96-C44C-1991-99F8-5DD6C081DDDA}"/>
                      </a:ext>
                    </a:extLst>
                  </p:cNvPr>
                  <p:cNvGrpSpPr/>
                  <p:nvPr/>
                </p:nvGrpSpPr>
                <p:grpSpPr>
                  <a:xfrm>
                    <a:off x="-6734801" y="26240308"/>
                    <a:ext cx="163492" cy="92590"/>
                    <a:chOff x="-6734801" y="26240308"/>
                    <a:chExt cx="163492" cy="92590"/>
                  </a:xfrm>
                  <a:solidFill>
                    <a:srgbClr val="000000"/>
                  </a:solidFill>
                </p:grpSpPr>
                <p:sp>
                  <p:nvSpPr>
                    <p:cNvPr id="124" name="Freeform: Shape 123">
                      <a:extLst>
                        <a:ext uri="{FF2B5EF4-FFF2-40B4-BE49-F238E27FC236}">
                          <a16:creationId xmlns:a16="http://schemas.microsoft.com/office/drawing/2014/main" id="{4DD6F4B8-8224-E769-BCBD-5BF4E80A5D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615759" y="26284639"/>
                      <a:ext cx="44450" cy="12700"/>
                    </a:xfrm>
                    <a:custGeom>
                      <a:avLst/>
                      <a:gdLst>
                        <a:gd name="connsiteX0" fmla="*/ 44502 w 44450"/>
                        <a:gd name="connsiteY0" fmla="*/ 256 h 12700"/>
                        <a:gd name="connsiteX1" fmla="*/ 52 w 44450"/>
                        <a:gd name="connsiteY1" fmla="*/ 256 h 12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450" h="12700">
                          <a:moveTo>
                            <a:pt x="44502" y="256"/>
                          </a:moveTo>
                          <a:lnTo>
                            <a:pt x="52" y="25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6" name="Freeform: Shape 125">
                      <a:extLst>
                        <a:ext uri="{FF2B5EF4-FFF2-40B4-BE49-F238E27FC236}">
                          <a16:creationId xmlns:a16="http://schemas.microsoft.com/office/drawing/2014/main" id="{C328FC4F-E662-D7E6-9775-51A9F0F11FD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6734801" y="26240308"/>
                      <a:ext cx="67468" cy="92590"/>
                    </a:xfrm>
                    <a:custGeom>
                      <a:avLst/>
                      <a:gdLst>
                        <a:gd name="connsiteX0" fmla="*/ 39820 w 67468"/>
                        <a:gd name="connsiteY0" fmla="*/ 79600 h 92590"/>
                        <a:gd name="connsiteX1" fmla="*/ 8189 w 67468"/>
                        <a:gd name="connsiteY1" fmla="*/ 30169 h 92590"/>
                        <a:gd name="connsiteX2" fmla="*/ 39820 w 67468"/>
                        <a:gd name="connsiteY2" fmla="*/ 30169 h 92590"/>
                        <a:gd name="connsiteX3" fmla="*/ 39820 w 67468"/>
                        <a:gd name="connsiteY3" fmla="*/ 79600 h 92590"/>
                        <a:gd name="connsiteX4" fmla="*/ 36526 w 67468"/>
                        <a:gd name="connsiteY4" fmla="*/ 90514 h 92590"/>
                        <a:gd name="connsiteX5" fmla="*/ 52282 w 67468"/>
                        <a:gd name="connsiteY5" fmla="*/ 90514 h 92590"/>
                        <a:gd name="connsiteX6" fmla="*/ 52282 w 67468"/>
                        <a:gd name="connsiteY6" fmla="*/ 30169 h 92590"/>
                        <a:gd name="connsiteX7" fmla="*/ 65498 w 67468"/>
                        <a:gd name="connsiteY7" fmla="*/ 30169 h 92590"/>
                        <a:gd name="connsiteX8" fmla="*/ 65498 w 67468"/>
                        <a:gd name="connsiteY8" fmla="*/ 19751 h 92590"/>
                        <a:gd name="connsiteX9" fmla="*/ 52282 w 67468"/>
                        <a:gd name="connsiteY9" fmla="*/ 19751 h 92590"/>
                        <a:gd name="connsiteX10" fmla="*/ 52282 w 67468"/>
                        <a:gd name="connsiteY10" fmla="*/ -2077 h 92590"/>
                        <a:gd name="connsiteX11" fmla="*/ 39820 w 67468"/>
                        <a:gd name="connsiteY11" fmla="*/ -2077 h 92590"/>
                        <a:gd name="connsiteX12" fmla="*/ 39820 w 67468"/>
                        <a:gd name="connsiteY12" fmla="*/ 19751 h 92590"/>
                        <a:gd name="connsiteX13" fmla="*/ -1971 w 67468"/>
                        <a:gd name="connsiteY13" fmla="*/ 19751 h 92590"/>
                        <a:gd name="connsiteX14" fmla="*/ -1971 w 67468"/>
                        <a:gd name="connsiteY14" fmla="*/ 31836 h 92590"/>
                        <a:gd name="connsiteX15" fmla="*/ 36526 w 67468"/>
                        <a:gd name="connsiteY15" fmla="*/ 90514 h 925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</a:cxnLst>
                      <a:rect l="l" t="t" r="r" b="b"/>
                      <a:pathLst>
                        <a:path w="67468" h="92590">
                          <a:moveTo>
                            <a:pt x="39820" y="79600"/>
                          </a:moveTo>
                          <a:lnTo>
                            <a:pt x="8189" y="30169"/>
                          </a:lnTo>
                          <a:lnTo>
                            <a:pt x="39820" y="30169"/>
                          </a:lnTo>
                          <a:lnTo>
                            <a:pt x="39820" y="79600"/>
                          </a:lnTo>
                          <a:close/>
                          <a:moveTo>
                            <a:pt x="36526" y="90514"/>
                          </a:moveTo>
                          <a:lnTo>
                            <a:pt x="52282" y="90514"/>
                          </a:lnTo>
                          <a:lnTo>
                            <a:pt x="52282" y="30169"/>
                          </a:lnTo>
                          <a:lnTo>
                            <a:pt x="65498" y="30169"/>
                          </a:lnTo>
                          <a:lnTo>
                            <a:pt x="65498" y="19751"/>
                          </a:lnTo>
                          <a:lnTo>
                            <a:pt x="52282" y="19751"/>
                          </a:lnTo>
                          <a:lnTo>
                            <a:pt x="52282" y="-2077"/>
                          </a:lnTo>
                          <a:lnTo>
                            <a:pt x="39820" y="-2077"/>
                          </a:lnTo>
                          <a:lnTo>
                            <a:pt x="39820" y="19751"/>
                          </a:lnTo>
                          <a:lnTo>
                            <a:pt x="-1971" y="19751"/>
                          </a:lnTo>
                          <a:lnTo>
                            <a:pt x="-1971" y="31836"/>
                          </a:lnTo>
                          <a:lnTo>
                            <a:pt x="36526" y="90514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68" name="Graphic 61">
                    <a:extLst>
                      <a:ext uri="{FF2B5EF4-FFF2-40B4-BE49-F238E27FC236}">
                        <a16:creationId xmlns:a16="http://schemas.microsoft.com/office/drawing/2014/main" id="{CF8E68CB-D280-B3A2-E5B4-AE8C148E67F4}"/>
                      </a:ext>
                    </a:extLst>
                  </p:cNvPr>
                  <p:cNvGrpSpPr/>
                  <p:nvPr/>
                </p:nvGrpSpPr>
                <p:grpSpPr>
                  <a:xfrm>
                    <a:off x="-6732142" y="25891220"/>
                    <a:ext cx="160833" cy="96063"/>
                    <a:chOff x="-6732142" y="25891220"/>
                    <a:chExt cx="160833" cy="96063"/>
                  </a:xfrm>
                  <a:solidFill>
                    <a:srgbClr val="000000"/>
                  </a:solidFill>
                </p:grpSpPr>
                <p:sp>
                  <p:nvSpPr>
                    <p:cNvPr id="243" name="Freeform: Shape 242">
                      <a:extLst>
                        <a:ext uri="{FF2B5EF4-FFF2-40B4-BE49-F238E27FC236}">
                          <a16:creationId xmlns:a16="http://schemas.microsoft.com/office/drawing/2014/main" id="{8E90A2FD-8679-D3C7-A032-E623E8D73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615759" y="25937230"/>
                      <a:ext cx="44450" cy="12700"/>
                    </a:xfrm>
                    <a:custGeom>
                      <a:avLst/>
                      <a:gdLst>
                        <a:gd name="connsiteX0" fmla="*/ 44502 w 44450"/>
                        <a:gd name="connsiteY0" fmla="*/ 228 h 12700"/>
                        <a:gd name="connsiteX1" fmla="*/ 52 w 44450"/>
                        <a:gd name="connsiteY1" fmla="*/ 228 h 12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450" h="12700">
                          <a:moveTo>
                            <a:pt x="44502" y="228"/>
                          </a:moveTo>
                          <a:lnTo>
                            <a:pt x="52" y="228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47" name="Freeform: Shape 246">
                      <a:extLst>
                        <a:ext uri="{FF2B5EF4-FFF2-40B4-BE49-F238E27FC236}">
                          <a16:creationId xmlns:a16="http://schemas.microsoft.com/office/drawing/2014/main" id="{BAFD55C5-5180-FC82-5EB0-96A6CD063EB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6732142" y="25891220"/>
                      <a:ext cx="63936" cy="96063"/>
                    </a:xfrm>
                    <a:custGeom>
                      <a:avLst/>
                      <a:gdLst>
                        <a:gd name="connsiteX0" fmla="*/ 31044 w 63936"/>
                        <a:gd name="connsiteY0" fmla="*/ 50981 h 96063"/>
                        <a:gd name="connsiteX1" fmla="*/ 17669 w 63936"/>
                        <a:gd name="connsiteY1" fmla="*/ 45207 h 96063"/>
                        <a:gd name="connsiteX2" fmla="*/ 12748 w 63936"/>
                        <a:gd name="connsiteY2" fmla="*/ 29411 h 96063"/>
                        <a:gd name="connsiteX3" fmla="*/ 17669 w 63936"/>
                        <a:gd name="connsiteY3" fmla="*/ 13615 h 96063"/>
                        <a:gd name="connsiteX4" fmla="*/ 31044 w 63936"/>
                        <a:gd name="connsiteY4" fmla="*/ 7821 h 96063"/>
                        <a:gd name="connsiteX5" fmla="*/ 44399 w 63936"/>
                        <a:gd name="connsiteY5" fmla="*/ 13615 h 96063"/>
                        <a:gd name="connsiteX6" fmla="*/ 49320 w 63936"/>
                        <a:gd name="connsiteY6" fmla="*/ 29411 h 96063"/>
                        <a:gd name="connsiteX7" fmla="*/ 44399 w 63936"/>
                        <a:gd name="connsiteY7" fmla="*/ 45207 h 96063"/>
                        <a:gd name="connsiteX8" fmla="*/ 31044 w 63936"/>
                        <a:gd name="connsiteY8" fmla="*/ 50981 h 96063"/>
                        <a:gd name="connsiteX9" fmla="*/ 55908 w 63936"/>
                        <a:gd name="connsiteY9" fmla="*/ 90252 h 96063"/>
                        <a:gd name="connsiteX10" fmla="*/ 55908 w 63936"/>
                        <a:gd name="connsiteY10" fmla="*/ 78842 h 96063"/>
                        <a:gd name="connsiteX11" fmla="*/ 46383 w 63936"/>
                        <a:gd name="connsiteY11" fmla="*/ 82235 h 96063"/>
                        <a:gd name="connsiteX12" fmla="*/ 36858 w 63936"/>
                        <a:gd name="connsiteY12" fmla="*/ 83426 h 96063"/>
                        <a:gd name="connsiteX13" fmla="*/ 17907 w 63936"/>
                        <a:gd name="connsiteY13" fmla="*/ 75052 h 96063"/>
                        <a:gd name="connsiteX14" fmla="*/ 10446 w 63936"/>
                        <a:gd name="connsiteY14" fmla="*/ 49751 h 96063"/>
                        <a:gd name="connsiteX15" fmla="*/ 19614 w 63936"/>
                        <a:gd name="connsiteY15" fmla="*/ 58026 h 96063"/>
                        <a:gd name="connsiteX16" fmla="*/ 31778 w 63936"/>
                        <a:gd name="connsiteY16" fmla="*/ 60903 h 96063"/>
                        <a:gd name="connsiteX17" fmla="*/ 53824 w 63936"/>
                        <a:gd name="connsiteY17" fmla="*/ 52430 h 96063"/>
                        <a:gd name="connsiteX18" fmla="*/ 61921 w 63936"/>
                        <a:gd name="connsiteY18" fmla="*/ 29411 h 96063"/>
                        <a:gd name="connsiteX19" fmla="*/ 53487 w 63936"/>
                        <a:gd name="connsiteY19" fmla="*/ 6511 h 96063"/>
                        <a:gd name="connsiteX20" fmla="*/ 31044 w 63936"/>
                        <a:gd name="connsiteY20" fmla="*/ -2101 h 96063"/>
                        <a:gd name="connsiteX21" fmla="*/ 6477 w 63936"/>
                        <a:gd name="connsiteY21" fmla="*/ 10202 h 96063"/>
                        <a:gd name="connsiteX22" fmla="*/ -2016 w 63936"/>
                        <a:gd name="connsiteY22" fmla="*/ 45901 h 96063"/>
                        <a:gd name="connsiteX23" fmla="*/ 8402 w 63936"/>
                        <a:gd name="connsiteY23" fmla="*/ 80906 h 96063"/>
                        <a:gd name="connsiteX24" fmla="*/ 36362 w 63936"/>
                        <a:gd name="connsiteY24" fmla="*/ 93963 h 96063"/>
                        <a:gd name="connsiteX25" fmla="*/ 45887 w 63936"/>
                        <a:gd name="connsiteY25" fmla="*/ 93030 h 96063"/>
                        <a:gd name="connsiteX26" fmla="*/ 55908 w 63936"/>
                        <a:gd name="connsiteY26" fmla="*/ 90252 h 96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</a:cxnLst>
                      <a:rect l="l" t="t" r="r" b="b"/>
                      <a:pathLst>
                        <a:path w="63936" h="96063">
                          <a:moveTo>
                            <a:pt x="31044" y="50981"/>
                          </a:moveTo>
                          <a:cubicBezTo>
                            <a:pt x="25421" y="50981"/>
                            <a:pt x="20963" y="49056"/>
                            <a:pt x="17669" y="45207"/>
                          </a:cubicBezTo>
                          <a:cubicBezTo>
                            <a:pt x="14388" y="41370"/>
                            <a:pt x="12748" y="36105"/>
                            <a:pt x="12748" y="29411"/>
                          </a:cubicBezTo>
                          <a:cubicBezTo>
                            <a:pt x="12748" y="22757"/>
                            <a:pt x="14388" y="17492"/>
                            <a:pt x="17669" y="13615"/>
                          </a:cubicBezTo>
                          <a:cubicBezTo>
                            <a:pt x="20963" y="9752"/>
                            <a:pt x="25421" y="7821"/>
                            <a:pt x="31044" y="7821"/>
                          </a:cubicBezTo>
                          <a:cubicBezTo>
                            <a:pt x="36666" y="7821"/>
                            <a:pt x="41118" y="9752"/>
                            <a:pt x="44399" y="13615"/>
                          </a:cubicBezTo>
                          <a:cubicBezTo>
                            <a:pt x="47679" y="17492"/>
                            <a:pt x="49320" y="22757"/>
                            <a:pt x="49320" y="29411"/>
                          </a:cubicBezTo>
                          <a:cubicBezTo>
                            <a:pt x="49320" y="36105"/>
                            <a:pt x="47679" y="41370"/>
                            <a:pt x="44399" y="45207"/>
                          </a:cubicBezTo>
                          <a:cubicBezTo>
                            <a:pt x="41118" y="49056"/>
                            <a:pt x="36666" y="50981"/>
                            <a:pt x="31044" y="50981"/>
                          </a:cubicBezTo>
                          <a:close/>
                          <a:moveTo>
                            <a:pt x="55908" y="90252"/>
                          </a:moveTo>
                          <a:lnTo>
                            <a:pt x="55908" y="78842"/>
                          </a:lnTo>
                          <a:cubicBezTo>
                            <a:pt x="52759" y="80324"/>
                            <a:pt x="49584" y="81455"/>
                            <a:pt x="46383" y="82235"/>
                          </a:cubicBezTo>
                          <a:cubicBezTo>
                            <a:pt x="43182" y="83029"/>
                            <a:pt x="40007" y="83426"/>
                            <a:pt x="36858" y="83426"/>
                          </a:cubicBezTo>
                          <a:cubicBezTo>
                            <a:pt x="28590" y="83426"/>
                            <a:pt x="22273" y="80634"/>
                            <a:pt x="17907" y="75052"/>
                          </a:cubicBezTo>
                          <a:cubicBezTo>
                            <a:pt x="13555" y="69469"/>
                            <a:pt x="11068" y="61035"/>
                            <a:pt x="10446" y="49751"/>
                          </a:cubicBezTo>
                          <a:cubicBezTo>
                            <a:pt x="12880" y="53349"/>
                            <a:pt x="15936" y="56107"/>
                            <a:pt x="19614" y="58026"/>
                          </a:cubicBezTo>
                          <a:cubicBezTo>
                            <a:pt x="23305" y="59944"/>
                            <a:pt x="27359" y="60903"/>
                            <a:pt x="31778" y="60903"/>
                          </a:cubicBezTo>
                          <a:cubicBezTo>
                            <a:pt x="41078" y="60903"/>
                            <a:pt x="48427" y="58079"/>
                            <a:pt x="53824" y="52430"/>
                          </a:cubicBezTo>
                          <a:cubicBezTo>
                            <a:pt x="59222" y="46794"/>
                            <a:pt x="61921" y="39121"/>
                            <a:pt x="61921" y="29411"/>
                          </a:cubicBezTo>
                          <a:cubicBezTo>
                            <a:pt x="61921" y="19899"/>
                            <a:pt x="59109" y="12266"/>
                            <a:pt x="53487" y="6511"/>
                          </a:cubicBezTo>
                          <a:cubicBezTo>
                            <a:pt x="47865" y="770"/>
                            <a:pt x="40384" y="-2101"/>
                            <a:pt x="31044" y="-2101"/>
                          </a:cubicBezTo>
                          <a:cubicBezTo>
                            <a:pt x="20328" y="-2101"/>
                            <a:pt x="12139" y="2000"/>
                            <a:pt x="6477" y="10202"/>
                          </a:cubicBezTo>
                          <a:cubicBezTo>
                            <a:pt x="815" y="18418"/>
                            <a:pt x="-2016" y="30317"/>
                            <a:pt x="-2016" y="45901"/>
                          </a:cubicBezTo>
                          <a:cubicBezTo>
                            <a:pt x="-2016" y="60533"/>
                            <a:pt x="1457" y="72201"/>
                            <a:pt x="8402" y="80906"/>
                          </a:cubicBezTo>
                          <a:cubicBezTo>
                            <a:pt x="15347" y="89610"/>
                            <a:pt x="24667" y="93963"/>
                            <a:pt x="36362" y="93963"/>
                          </a:cubicBezTo>
                          <a:cubicBezTo>
                            <a:pt x="39510" y="93963"/>
                            <a:pt x="42685" y="93652"/>
                            <a:pt x="45887" y="93030"/>
                          </a:cubicBezTo>
                          <a:cubicBezTo>
                            <a:pt x="49088" y="92408"/>
                            <a:pt x="52429" y="91482"/>
                            <a:pt x="55908" y="90252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48" name="Graphic 61">
                    <a:extLst>
                      <a:ext uri="{FF2B5EF4-FFF2-40B4-BE49-F238E27FC236}">
                        <a16:creationId xmlns:a16="http://schemas.microsoft.com/office/drawing/2014/main" id="{13A78A6C-11C0-E432-90AF-7BD30B98D2B0}"/>
                      </a:ext>
                    </a:extLst>
                  </p:cNvPr>
                  <p:cNvGrpSpPr/>
                  <p:nvPr/>
                </p:nvGrpSpPr>
                <p:grpSpPr>
                  <a:xfrm>
                    <a:off x="-6732400" y="25543811"/>
                    <a:ext cx="161091" cy="96063"/>
                    <a:chOff x="-6732400" y="25543811"/>
                    <a:chExt cx="161091" cy="96063"/>
                  </a:xfrm>
                  <a:solidFill>
                    <a:srgbClr val="000000"/>
                  </a:solidFill>
                </p:grpSpPr>
                <p:sp>
                  <p:nvSpPr>
                    <p:cNvPr id="249" name="Freeform: Shape 248">
                      <a:extLst>
                        <a:ext uri="{FF2B5EF4-FFF2-40B4-BE49-F238E27FC236}">
                          <a16:creationId xmlns:a16="http://schemas.microsoft.com/office/drawing/2014/main" id="{64FDBD82-CF86-BAD8-31A5-9A1020525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615759" y="25589822"/>
                      <a:ext cx="44450" cy="12700"/>
                    </a:xfrm>
                    <a:custGeom>
                      <a:avLst/>
                      <a:gdLst>
                        <a:gd name="connsiteX0" fmla="*/ 44502 w 44450"/>
                        <a:gd name="connsiteY0" fmla="*/ 201 h 12700"/>
                        <a:gd name="connsiteX1" fmla="*/ 52 w 44450"/>
                        <a:gd name="connsiteY1" fmla="*/ 201 h 12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450" h="12700">
                          <a:moveTo>
                            <a:pt x="44502" y="201"/>
                          </a:moveTo>
                          <a:lnTo>
                            <a:pt x="52" y="20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50" name="Freeform: Shape 249">
                      <a:extLst>
                        <a:ext uri="{FF2B5EF4-FFF2-40B4-BE49-F238E27FC236}">
                          <a16:creationId xmlns:a16="http://schemas.microsoft.com/office/drawing/2014/main" id="{1BF6ED16-5615-B9E4-BBF9-FF988953DE8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6732400" y="25543811"/>
                      <a:ext cx="63500" cy="96063"/>
                    </a:xfrm>
                    <a:custGeom>
                      <a:avLst/>
                      <a:gdLst>
                        <a:gd name="connsiteX0" fmla="*/ 29758 w 63500"/>
                        <a:gd name="connsiteY0" fmla="*/ 43651 h 96063"/>
                        <a:gd name="connsiteX1" fmla="*/ 15709 w 63500"/>
                        <a:gd name="connsiteY1" fmla="*/ 38869 h 96063"/>
                        <a:gd name="connsiteX2" fmla="*/ 10609 w 63500"/>
                        <a:gd name="connsiteY2" fmla="*/ 25732 h 96063"/>
                        <a:gd name="connsiteX3" fmla="*/ 15709 w 63500"/>
                        <a:gd name="connsiteY3" fmla="*/ 12576 h 96063"/>
                        <a:gd name="connsiteX4" fmla="*/ 29758 w 63500"/>
                        <a:gd name="connsiteY4" fmla="*/ 7794 h 96063"/>
                        <a:gd name="connsiteX5" fmla="*/ 43827 w 63500"/>
                        <a:gd name="connsiteY5" fmla="*/ 12596 h 96063"/>
                        <a:gd name="connsiteX6" fmla="*/ 48987 w 63500"/>
                        <a:gd name="connsiteY6" fmla="*/ 25732 h 96063"/>
                        <a:gd name="connsiteX7" fmla="*/ 43867 w 63500"/>
                        <a:gd name="connsiteY7" fmla="*/ 38869 h 96063"/>
                        <a:gd name="connsiteX8" fmla="*/ 29758 w 63500"/>
                        <a:gd name="connsiteY8" fmla="*/ 43651 h 96063"/>
                        <a:gd name="connsiteX9" fmla="*/ 17237 w 63500"/>
                        <a:gd name="connsiteY9" fmla="*/ 48969 h 96063"/>
                        <a:gd name="connsiteX10" fmla="*/ 4675 w 63500"/>
                        <a:gd name="connsiteY10" fmla="*/ 56470 h 96063"/>
                        <a:gd name="connsiteX11" fmla="*/ 191 w 63500"/>
                        <a:gd name="connsiteY11" fmla="*/ 69944 h 96063"/>
                        <a:gd name="connsiteX12" fmla="*/ 8089 w 63500"/>
                        <a:gd name="connsiteY12" fmla="*/ 87486 h 96063"/>
                        <a:gd name="connsiteX13" fmla="*/ 29758 w 63500"/>
                        <a:gd name="connsiteY13" fmla="*/ 93935 h 96063"/>
                        <a:gd name="connsiteX14" fmla="*/ 51467 w 63500"/>
                        <a:gd name="connsiteY14" fmla="*/ 87486 h 96063"/>
                        <a:gd name="connsiteX15" fmla="*/ 59345 w 63500"/>
                        <a:gd name="connsiteY15" fmla="*/ 69944 h 96063"/>
                        <a:gd name="connsiteX16" fmla="*/ 54840 w 63500"/>
                        <a:gd name="connsiteY16" fmla="*/ 56470 h 96063"/>
                        <a:gd name="connsiteX17" fmla="*/ 42359 w 63500"/>
                        <a:gd name="connsiteY17" fmla="*/ 48969 h 96063"/>
                        <a:gd name="connsiteX18" fmla="*/ 56448 w 63500"/>
                        <a:gd name="connsiteY18" fmla="*/ 40714 h 96063"/>
                        <a:gd name="connsiteX19" fmla="*/ 61508 w 63500"/>
                        <a:gd name="connsiteY19" fmla="*/ 25732 h 96063"/>
                        <a:gd name="connsiteX20" fmla="*/ 53293 w 63500"/>
                        <a:gd name="connsiteY20" fmla="*/ 5055 h 96063"/>
                        <a:gd name="connsiteX21" fmla="*/ 29758 w 63500"/>
                        <a:gd name="connsiteY21" fmla="*/ -2128 h 96063"/>
                        <a:gd name="connsiteX22" fmla="*/ 6223 w 63500"/>
                        <a:gd name="connsiteY22" fmla="*/ 5055 h 96063"/>
                        <a:gd name="connsiteX23" fmla="*/ -1992 w 63500"/>
                        <a:gd name="connsiteY23" fmla="*/ 25732 h 96063"/>
                        <a:gd name="connsiteX24" fmla="*/ 3088 w 63500"/>
                        <a:gd name="connsiteY24" fmla="*/ 40714 h 96063"/>
                        <a:gd name="connsiteX25" fmla="*/ 17237 w 63500"/>
                        <a:gd name="connsiteY25" fmla="*/ 48969 h 96063"/>
                        <a:gd name="connsiteX26" fmla="*/ 12653 w 63500"/>
                        <a:gd name="connsiteY26" fmla="*/ 68754 h 96063"/>
                        <a:gd name="connsiteX27" fmla="*/ 17137 w 63500"/>
                        <a:gd name="connsiteY27" fmla="*/ 57542 h 96063"/>
                        <a:gd name="connsiteX28" fmla="*/ 29758 w 63500"/>
                        <a:gd name="connsiteY28" fmla="*/ 53514 h 96063"/>
                        <a:gd name="connsiteX29" fmla="*/ 42379 w 63500"/>
                        <a:gd name="connsiteY29" fmla="*/ 57542 h 96063"/>
                        <a:gd name="connsiteX30" fmla="*/ 46943 w 63500"/>
                        <a:gd name="connsiteY30" fmla="*/ 68754 h 96063"/>
                        <a:gd name="connsiteX31" fmla="*/ 42379 w 63500"/>
                        <a:gd name="connsiteY31" fmla="*/ 79985 h 96063"/>
                        <a:gd name="connsiteX32" fmla="*/ 29758 w 63500"/>
                        <a:gd name="connsiteY32" fmla="*/ 84013 h 96063"/>
                        <a:gd name="connsiteX33" fmla="*/ 17137 w 63500"/>
                        <a:gd name="connsiteY33" fmla="*/ 79985 h 96063"/>
                        <a:gd name="connsiteX34" fmla="*/ 12653 w 63500"/>
                        <a:gd name="connsiteY34" fmla="*/ 68754 h 96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  <a:cxn ang="0">
                          <a:pos x="connsiteX24" y="connsiteY24"/>
                        </a:cxn>
                        <a:cxn ang="0">
                          <a:pos x="connsiteX25" y="connsiteY25"/>
                        </a:cxn>
                        <a:cxn ang="0">
                          <a:pos x="connsiteX26" y="connsiteY26"/>
                        </a:cxn>
                        <a:cxn ang="0">
                          <a:pos x="connsiteX27" y="connsiteY27"/>
                        </a:cxn>
                        <a:cxn ang="0">
                          <a:pos x="connsiteX28" y="connsiteY28"/>
                        </a:cxn>
                        <a:cxn ang="0">
                          <a:pos x="connsiteX29" y="connsiteY29"/>
                        </a:cxn>
                        <a:cxn ang="0">
                          <a:pos x="connsiteX30" y="connsiteY30"/>
                        </a:cxn>
                        <a:cxn ang="0">
                          <a:pos x="connsiteX31" y="connsiteY31"/>
                        </a:cxn>
                        <a:cxn ang="0">
                          <a:pos x="connsiteX32" y="connsiteY32"/>
                        </a:cxn>
                        <a:cxn ang="0">
                          <a:pos x="connsiteX33" y="connsiteY33"/>
                        </a:cxn>
                        <a:cxn ang="0">
                          <a:pos x="connsiteX34" y="connsiteY34"/>
                        </a:cxn>
                      </a:cxnLst>
                      <a:rect l="l" t="t" r="r" b="b"/>
                      <a:pathLst>
                        <a:path w="63500" h="96063">
                          <a:moveTo>
                            <a:pt x="29758" y="43651"/>
                          </a:moveTo>
                          <a:cubicBezTo>
                            <a:pt x="23805" y="43651"/>
                            <a:pt x="19122" y="42057"/>
                            <a:pt x="15709" y="38869"/>
                          </a:cubicBezTo>
                          <a:cubicBezTo>
                            <a:pt x="12309" y="35681"/>
                            <a:pt x="10609" y="31302"/>
                            <a:pt x="10609" y="25732"/>
                          </a:cubicBezTo>
                          <a:cubicBezTo>
                            <a:pt x="10609" y="20150"/>
                            <a:pt x="12309" y="15764"/>
                            <a:pt x="15709" y="12576"/>
                          </a:cubicBezTo>
                          <a:cubicBezTo>
                            <a:pt x="19122" y="9388"/>
                            <a:pt x="23805" y="7794"/>
                            <a:pt x="29758" y="7794"/>
                          </a:cubicBezTo>
                          <a:cubicBezTo>
                            <a:pt x="35711" y="7794"/>
                            <a:pt x="40401" y="9394"/>
                            <a:pt x="43827" y="12596"/>
                          </a:cubicBezTo>
                          <a:cubicBezTo>
                            <a:pt x="47267" y="15811"/>
                            <a:pt x="48987" y="20189"/>
                            <a:pt x="48987" y="25732"/>
                          </a:cubicBezTo>
                          <a:cubicBezTo>
                            <a:pt x="48987" y="31302"/>
                            <a:pt x="47280" y="35681"/>
                            <a:pt x="43867" y="38869"/>
                          </a:cubicBezTo>
                          <a:cubicBezTo>
                            <a:pt x="40467" y="42057"/>
                            <a:pt x="35764" y="43651"/>
                            <a:pt x="29758" y="43651"/>
                          </a:cubicBezTo>
                          <a:close/>
                          <a:moveTo>
                            <a:pt x="17237" y="48969"/>
                          </a:moveTo>
                          <a:cubicBezTo>
                            <a:pt x="11865" y="50292"/>
                            <a:pt x="7679" y="52793"/>
                            <a:pt x="4675" y="56470"/>
                          </a:cubicBezTo>
                          <a:cubicBezTo>
                            <a:pt x="1686" y="60161"/>
                            <a:pt x="191" y="64653"/>
                            <a:pt x="191" y="69944"/>
                          </a:cubicBezTo>
                          <a:cubicBezTo>
                            <a:pt x="191" y="77339"/>
                            <a:pt x="2823" y="83187"/>
                            <a:pt x="8089" y="87486"/>
                          </a:cubicBezTo>
                          <a:cubicBezTo>
                            <a:pt x="13367" y="91786"/>
                            <a:pt x="20590" y="93935"/>
                            <a:pt x="29758" y="93935"/>
                          </a:cubicBezTo>
                          <a:cubicBezTo>
                            <a:pt x="38979" y="93935"/>
                            <a:pt x="46215" y="91786"/>
                            <a:pt x="51467" y="87486"/>
                          </a:cubicBezTo>
                          <a:cubicBezTo>
                            <a:pt x="56719" y="83187"/>
                            <a:pt x="59345" y="77339"/>
                            <a:pt x="59345" y="69944"/>
                          </a:cubicBezTo>
                          <a:cubicBezTo>
                            <a:pt x="59345" y="64653"/>
                            <a:pt x="57843" y="60161"/>
                            <a:pt x="54840" y="56470"/>
                          </a:cubicBezTo>
                          <a:cubicBezTo>
                            <a:pt x="51851" y="52793"/>
                            <a:pt x="47690" y="50292"/>
                            <a:pt x="42359" y="48969"/>
                          </a:cubicBezTo>
                          <a:cubicBezTo>
                            <a:pt x="48391" y="47567"/>
                            <a:pt x="53088" y="44816"/>
                            <a:pt x="56448" y="40714"/>
                          </a:cubicBezTo>
                          <a:cubicBezTo>
                            <a:pt x="59821" y="36627"/>
                            <a:pt x="61508" y="31633"/>
                            <a:pt x="61508" y="25732"/>
                          </a:cubicBezTo>
                          <a:cubicBezTo>
                            <a:pt x="61508" y="16750"/>
                            <a:pt x="58770" y="9857"/>
                            <a:pt x="53293" y="5055"/>
                          </a:cubicBezTo>
                          <a:cubicBezTo>
                            <a:pt x="47816" y="266"/>
                            <a:pt x="39971" y="-2128"/>
                            <a:pt x="29758" y="-2128"/>
                          </a:cubicBezTo>
                          <a:cubicBezTo>
                            <a:pt x="19558" y="-2128"/>
                            <a:pt x="11713" y="266"/>
                            <a:pt x="6223" y="5055"/>
                          </a:cubicBezTo>
                          <a:cubicBezTo>
                            <a:pt x="746" y="9857"/>
                            <a:pt x="-1992" y="16750"/>
                            <a:pt x="-1992" y="25732"/>
                          </a:cubicBezTo>
                          <a:cubicBezTo>
                            <a:pt x="-1992" y="31633"/>
                            <a:pt x="-299" y="36627"/>
                            <a:pt x="3088" y="40714"/>
                          </a:cubicBezTo>
                          <a:cubicBezTo>
                            <a:pt x="6488" y="44816"/>
                            <a:pt x="11204" y="47567"/>
                            <a:pt x="17237" y="48969"/>
                          </a:cubicBezTo>
                          <a:close/>
                          <a:moveTo>
                            <a:pt x="12653" y="68754"/>
                          </a:moveTo>
                          <a:cubicBezTo>
                            <a:pt x="12653" y="63965"/>
                            <a:pt x="14148" y="60227"/>
                            <a:pt x="17137" y="57542"/>
                          </a:cubicBezTo>
                          <a:cubicBezTo>
                            <a:pt x="20140" y="54856"/>
                            <a:pt x="24347" y="53514"/>
                            <a:pt x="29758" y="53514"/>
                          </a:cubicBezTo>
                          <a:cubicBezTo>
                            <a:pt x="35142" y="53514"/>
                            <a:pt x="39349" y="54856"/>
                            <a:pt x="42379" y="57542"/>
                          </a:cubicBezTo>
                          <a:cubicBezTo>
                            <a:pt x="45421" y="60227"/>
                            <a:pt x="46943" y="63965"/>
                            <a:pt x="46943" y="68754"/>
                          </a:cubicBezTo>
                          <a:cubicBezTo>
                            <a:pt x="46943" y="73556"/>
                            <a:pt x="45421" y="77300"/>
                            <a:pt x="42379" y="79985"/>
                          </a:cubicBezTo>
                          <a:cubicBezTo>
                            <a:pt x="39349" y="82671"/>
                            <a:pt x="35142" y="84013"/>
                            <a:pt x="29758" y="84013"/>
                          </a:cubicBezTo>
                          <a:cubicBezTo>
                            <a:pt x="24347" y="84013"/>
                            <a:pt x="20140" y="82671"/>
                            <a:pt x="17137" y="79985"/>
                          </a:cubicBezTo>
                          <a:cubicBezTo>
                            <a:pt x="14148" y="77300"/>
                            <a:pt x="12653" y="73556"/>
                            <a:pt x="12653" y="68754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51" name="Graphic 61">
                    <a:extLst>
                      <a:ext uri="{FF2B5EF4-FFF2-40B4-BE49-F238E27FC236}">
                        <a16:creationId xmlns:a16="http://schemas.microsoft.com/office/drawing/2014/main" id="{5C3617AC-009B-58BE-5F27-F4FF06927BE4}"/>
                      </a:ext>
                    </a:extLst>
                  </p:cNvPr>
                  <p:cNvGrpSpPr/>
                  <p:nvPr/>
                </p:nvGrpSpPr>
                <p:grpSpPr>
                  <a:xfrm>
                    <a:off x="-6807866" y="25196403"/>
                    <a:ext cx="236557" cy="96063"/>
                    <a:chOff x="-6807866" y="25196403"/>
                    <a:chExt cx="236557" cy="96063"/>
                  </a:xfrm>
                  <a:solidFill>
                    <a:srgbClr val="000000"/>
                  </a:solidFill>
                </p:grpSpPr>
                <p:sp>
                  <p:nvSpPr>
                    <p:cNvPr id="252" name="Freeform: Shape 251">
                      <a:extLst>
                        <a:ext uri="{FF2B5EF4-FFF2-40B4-BE49-F238E27FC236}">
                          <a16:creationId xmlns:a16="http://schemas.microsoft.com/office/drawing/2014/main" id="{548DCBE4-3CD4-D6B0-BCAF-D318AF9117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615759" y="25242413"/>
                      <a:ext cx="44450" cy="12700"/>
                    </a:xfrm>
                    <a:custGeom>
                      <a:avLst/>
                      <a:gdLst>
                        <a:gd name="connsiteX0" fmla="*/ 44502 w 44450"/>
                        <a:gd name="connsiteY0" fmla="*/ 174 h 12700"/>
                        <a:gd name="connsiteX1" fmla="*/ 52 w 44450"/>
                        <a:gd name="connsiteY1" fmla="*/ 174 h 12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450" h="12700">
                          <a:moveTo>
                            <a:pt x="44502" y="174"/>
                          </a:moveTo>
                          <a:lnTo>
                            <a:pt x="52" y="174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53" name="Graphic 61">
                      <a:extLst>
                        <a:ext uri="{FF2B5EF4-FFF2-40B4-BE49-F238E27FC236}">
                          <a16:creationId xmlns:a16="http://schemas.microsoft.com/office/drawing/2014/main" id="{171900F1-6B11-C4F6-22F9-C4354F78C6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807866" y="25196403"/>
                      <a:ext cx="139221" cy="96063"/>
                      <a:chOff x="-6807866" y="25196403"/>
                      <a:chExt cx="139221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254" name="Freeform: Shape 253">
                        <a:extLst>
                          <a:ext uri="{FF2B5EF4-FFF2-40B4-BE49-F238E27FC236}">
                            <a16:creationId xmlns:a16="http://schemas.microsoft.com/office/drawing/2014/main" id="{10A03EA0-77A3-1AB3-737D-4B24B9FA2FD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6807866" y="25198070"/>
                        <a:ext cx="55125" cy="92590"/>
                      </a:xfrm>
                      <a:custGeom>
                        <a:avLst/>
                        <a:gdLst>
                          <a:gd name="connsiteX0" fmla="*/ -250 w 55125"/>
                          <a:gd name="connsiteY0" fmla="*/ 8378 h 92590"/>
                          <a:gd name="connsiteX1" fmla="*/ 20208 w 55125"/>
                          <a:gd name="connsiteY1" fmla="*/ 8378 h 92590"/>
                          <a:gd name="connsiteX2" fmla="*/ 20208 w 55125"/>
                          <a:gd name="connsiteY2" fmla="*/ 79022 h 92590"/>
                          <a:gd name="connsiteX3" fmla="*/ -2056 w 55125"/>
                          <a:gd name="connsiteY3" fmla="*/ 74557 h 92590"/>
                          <a:gd name="connsiteX4" fmla="*/ -2056 w 55125"/>
                          <a:gd name="connsiteY4" fmla="*/ 85967 h 92590"/>
                          <a:gd name="connsiteX5" fmla="*/ 20089 w 55125"/>
                          <a:gd name="connsiteY5" fmla="*/ 90432 h 92590"/>
                          <a:gd name="connsiteX6" fmla="*/ 32611 w 55125"/>
                          <a:gd name="connsiteY6" fmla="*/ 90432 h 92590"/>
                          <a:gd name="connsiteX7" fmla="*/ 32611 w 55125"/>
                          <a:gd name="connsiteY7" fmla="*/ 8378 h 92590"/>
                          <a:gd name="connsiteX8" fmla="*/ 53070 w 55125"/>
                          <a:gd name="connsiteY8" fmla="*/ 8378 h 92590"/>
                          <a:gd name="connsiteX9" fmla="*/ 53070 w 55125"/>
                          <a:gd name="connsiteY9" fmla="*/ -2159 h 92590"/>
                          <a:gd name="connsiteX10" fmla="*/ -250 w 55125"/>
                          <a:gd name="connsiteY10" fmla="*/ -2159 h 92590"/>
                          <a:gd name="connsiteX11" fmla="*/ -250 w 55125"/>
                          <a:gd name="connsiteY11" fmla="*/ 8378 h 9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5125" h="92590">
                            <a:moveTo>
                              <a:pt x="-250" y="8378"/>
                            </a:moveTo>
                            <a:lnTo>
                              <a:pt x="20208" y="8378"/>
                            </a:lnTo>
                            <a:lnTo>
                              <a:pt x="20208" y="79022"/>
                            </a:lnTo>
                            <a:lnTo>
                              <a:pt x="-2056" y="74557"/>
                            </a:lnTo>
                            <a:lnTo>
                              <a:pt x="-2056" y="85967"/>
                            </a:lnTo>
                            <a:lnTo>
                              <a:pt x="20089" y="90432"/>
                            </a:lnTo>
                            <a:lnTo>
                              <a:pt x="32611" y="90432"/>
                            </a:lnTo>
                            <a:lnTo>
                              <a:pt x="32611" y="8378"/>
                            </a:lnTo>
                            <a:lnTo>
                              <a:pt x="53070" y="8378"/>
                            </a:lnTo>
                            <a:lnTo>
                              <a:pt x="53070" y="-2159"/>
                            </a:lnTo>
                            <a:lnTo>
                              <a:pt x="-250" y="-2159"/>
                            </a:lnTo>
                            <a:lnTo>
                              <a:pt x="-250" y="8378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255" name="Freeform: Shape 254">
                        <a:extLst>
                          <a:ext uri="{FF2B5EF4-FFF2-40B4-BE49-F238E27FC236}">
                            <a16:creationId xmlns:a16="http://schemas.microsoft.com/office/drawing/2014/main" id="{C20AB67D-8ADC-9BE0-0A75-C93400D1C71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6732641" y="25196403"/>
                        <a:ext cx="63996" cy="96063"/>
                      </a:xfrm>
                      <a:custGeom>
                        <a:avLst/>
                        <a:gdLst>
                          <a:gd name="connsiteX0" fmla="*/ 29996 w 63996"/>
                          <a:gd name="connsiteY0" fmla="*/ 83986 h 96063"/>
                          <a:gd name="connsiteX1" fmla="*/ 15450 w 63996"/>
                          <a:gd name="connsiteY1" fmla="*/ 74461 h 96063"/>
                          <a:gd name="connsiteX2" fmla="*/ 10588 w 63996"/>
                          <a:gd name="connsiteY2" fmla="*/ 45846 h 96063"/>
                          <a:gd name="connsiteX3" fmla="*/ 15450 w 63996"/>
                          <a:gd name="connsiteY3" fmla="*/ 17291 h 96063"/>
                          <a:gd name="connsiteX4" fmla="*/ 29996 w 63996"/>
                          <a:gd name="connsiteY4" fmla="*/ 7766 h 96063"/>
                          <a:gd name="connsiteX5" fmla="*/ 44601 w 63996"/>
                          <a:gd name="connsiteY5" fmla="*/ 17291 h 96063"/>
                          <a:gd name="connsiteX6" fmla="*/ 49482 w 63996"/>
                          <a:gd name="connsiteY6" fmla="*/ 45846 h 96063"/>
                          <a:gd name="connsiteX7" fmla="*/ 44601 w 63996"/>
                          <a:gd name="connsiteY7" fmla="*/ 74461 h 96063"/>
                          <a:gd name="connsiteX8" fmla="*/ 29996 w 63996"/>
                          <a:gd name="connsiteY8" fmla="*/ 83986 h 96063"/>
                          <a:gd name="connsiteX9" fmla="*/ 29996 w 63996"/>
                          <a:gd name="connsiteY9" fmla="*/ 93908 h 96063"/>
                          <a:gd name="connsiteX10" fmla="*/ 53788 w 63996"/>
                          <a:gd name="connsiteY10" fmla="*/ 81585 h 96063"/>
                          <a:gd name="connsiteX11" fmla="*/ 62004 w 63996"/>
                          <a:gd name="connsiteY11" fmla="*/ 45846 h 96063"/>
                          <a:gd name="connsiteX12" fmla="*/ 53788 w 63996"/>
                          <a:gd name="connsiteY12" fmla="*/ 10148 h 96063"/>
                          <a:gd name="connsiteX13" fmla="*/ 29996 w 63996"/>
                          <a:gd name="connsiteY13" fmla="*/ -2156 h 96063"/>
                          <a:gd name="connsiteX14" fmla="*/ 6223 w 63996"/>
                          <a:gd name="connsiteY14" fmla="*/ 10148 h 96063"/>
                          <a:gd name="connsiteX15" fmla="*/ -1993 w 63996"/>
                          <a:gd name="connsiteY15" fmla="*/ 45846 h 96063"/>
                          <a:gd name="connsiteX16" fmla="*/ 6223 w 63996"/>
                          <a:gd name="connsiteY16" fmla="*/ 81585 h 96063"/>
                          <a:gd name="connsiteX17" fmla="*/ 29996 w 63996"/>
                          <a:gd name="connsiteY17" fmla="*/ 93908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29996" y="83986"/>
                            </a:moveTo>
                            <a:cubicBezTo>
                              <a:pt x="23553" y="83986"/>
                              <a:pt x="18705" y="80811"/>
                              <a:pt x="15450" y="74461"/>
                            </a:cubicBezTo>
                            <a:cubicBezTo>
                              <a:pt x="12209" y="68124"/>
                              <a:pt x="10588" y="58586"/>
                              <a:pt x="10588" y="45846"/>
                            </a:cubicBezTo>
                            <a:cubicBezTo>
                              <a:pt x="10588" y="33160"/>
                              <a:pt x="12209" y="23641"/>
                              <a:pt x="15450" y="17291"/>
                            </a:cubicBezTo>
                            <a:cubicBezTo>
                              <a:pt x="18705" y="10941"/>
                              <a:pt x="23553" y="7766"/>
                              <a:pt x="29996" y="7766"/>
                            </a:cubicBezTo>
                            <a:cubicBezTo>
                              <a:pt x="36491" y="7766"/>
                              <a:pt x="41360" y="10941"/>
                              <a:pt x="44601" y="17291"/>
                            </a:cubicBezTo>
                            <a:cubicBezTo>
                              <a:pt x="47855" y="23641"/>
                              <a:pt x="49482" y="33160"/>
                              <a:pt x="49482" y="45846"/>
                            </a:cubicBezTo>
                            <a:cubicBezTo>
                              <a:pt x="49482" y="58586"/>
                              <a:pt x="47855" y="68124"/>
                              <a:pt x="44601" y="74461"/>
                            </a:cubicBezTo>
                            <a:cubicBezTo>
                              <a:pt x="41360" y="80811"/>
                              <a:pt x="36491" y="83986"/>
                              <a:pt x="29996" y="83986"/>
                            </a:cubicBezTo>
                            <a:close/>
                            <a:moveTo>
                              <a:pt x="29996" y="93908"/>
                            </a:moveTo>
                            <a:cubicBezTo>
                              <a:pt x="40380" y="93908"/>
                              <a:pt x="48311" y="89800"/>
                              <a:pt x="53788" y="81585"/>
                            </a:cubicBezTo>
                            <a:cubicBezTo>
                              <a:pt x="59265" y="73383"/>
                              <a:pt x="62004" y="61470"/>
                              <a:pt x="62004" y="45846"/>
                            </a:cubicBezTo>
                            <a:cubicBezTo>
                              <a:pt x="62004" y="30263"/>
                              <a:pt x="59265" y="18363"/>
                              <a:pt x="53788" y="10148"/>
                            </a:cubicBezTo>
                            <a:cubicBezTo>
                              <a:pt x="48311" y="1945"/>
                              <a:pt x="40380" y="-2156"/>
                              <a:pt x="29996" y="-2156"/>
                            </a:cubicBezTo>
                            <a:cubicBezTo>
                              <a:pt x="19624" y="-2156"/>
                              <a:pt x="11700" y="1945"/>
                              <a:pt x="6223" y="10148"/>
                            </a:cubicBezTo>
                            <a:cubicBezTo>
                              <a:pt x="746" y="18363"/>
                              <a:pt x="-1993" y="30263"/>
                              <a:pt x="-1993" y="45846"/>
                            </a:cubicBezTo>
                            <a:cubicBezTo>
                              <a:pt x="-1993" y="61470"/>
                              <a:pt x="746" y="73383"/>
                              <a:pt x="6223" y="81585"/>
                            </a:cubicBezTo>
                            <a:cubicBezTo>
                              <a:pt x="11700" y="89800"/>
                              <a:pt x="19624" y="93908"/>
                              <a:pt x="29996" y="93908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4" name="Graphic 61">
                    <a:extLst>
                      <a:ext uri="{FF2B5EF4-FFF2-40B4-BE49-F238E27FC236}">
                        <a16:creationId xmlns:a16="http://schemas.microsoft.com/office/drawing/2014/main" id="{1E299EE6-9EA6-9057-74C8-B87859BEEE99}"/>
                      </a:ext>
                    </a:extLst>
                  </p:cNvPr>
                  <p:cNvGrpSpPr/>
                  <p:nvPr/>
                </p:nvGrpSpPr>
                <p:grpSpPr>
                  <a:xfrm>
                    <a:off x="-6807866" y="24848982"/>
                    <a:ext cx="236557" cy="94257"/>
                    <a:chOff x="-6807866" y="24848982"/>
                    <a:chExt cx="236557" cy="94257"/>
                  </a:xfrm>
                  <a:solidFill>
                    <a:srgbClr val="000000"/>
                  </a:solidFill>
                </p:grpSpPr>
                <p:sp>
                  <p:nvSpPr>
                    <p:cNvPr id="385" name="Freeform: Shape 384">
                      <a:extLst>
                        <a:ext uri="{FF2B5EF4-FFF2-40B4-BE49-F238E27FC236}">
                          <a16:creationId xmlns:a16="http://schemas.microsoft.com/office/drawing/2014/main" id="{6C21E248-B927-F907-7F4E-DEFDE5092A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615759" y="24894992"/>
                      <a:ext cx="44450" cy="12700"/>
                    </a:xfrm>
                    <a:custGeom>
                      <a:avLst/>
                      <a:gdLst>
                        <a:gd name="connsiteX0" fmla="*/ 44502 w 44450"/>
                        <a:gd name="connsiteY0" fmla="*/ 146 h 12700"/>
                        <a:gd name="connsiteX1" fmla="*/ 52 w 44450"/>
                        <a:gd name="connsiteY1" fmla="*/ 146 h 12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450" h="12700">
                          <a:moveTo>
                            <a:pt x="44502" y="146"/>
                          </a:moveTo>
                          <a:lnTo>
                            <a:pt x="52" y="146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86" name="Graphic 61">
                      <a:extLst>
                        <a:ext uri="{FF2B5EF4-FFF2-40B4-BE49-F238E27FC236}">
                          <a16:creationId xmlns:a16="http://schemas.microsoft.com/office/drawing/2014/main" id="{907C36A1-6AFD-917D-55A0-9D54C228B4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807866" y="24848982"/>
                      <a:ext cx="134934" cy="94257"/>
                      <a:chOff x="-6807866" y="24848982"/>
                      <a:chExt cx="134934" cy="94257"/>
                    </a:xfrm>
                    <a:solidFill>
                      <a:srgbClr val="000000"/>
                    </a:solidFill>
                  </p:grpSpPr>
                  <p:sp>
                    <p:nvSpPr>
                      <p:cNvPr id="387" name="Freeform: Shape 386">
                        <a:extLst>
                          <a:ext uri="{FF2B5EF4-FFF2-40B4-BE49-F238E27FC236}">
                            <a16:creationId xmlns:a16="http://schemas.microsoft.com/office/drawing/2014/main" id="{0113F0F5-DBFB-3E26-9684-956AF973A1F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6807866" y="24850648"/>
                        <a:ext cx="55125" cy="92590"/>
                      </a:xfrm>
                      <a:custGeom>
                        <a:avLst/>
                        <a:gdLst>
                          <a:gd name="connsiteX0" fmla="*/ -250 w 55125"/>
                          <a:gd name="connsiteY0" fmla="*/ 8351 h 92590"/>
                          <a:gd name="connsiteX1" fmla="*/ 20208 w 55125"/>
                          <a:gd name="connsiteY1" fmla="*/ 8351 h 92590"/>
                          <a:gd name="connsiteX2" fmla="*/ 20208 w 55125"/>
                          <a:gd name="connsiteY2" fmla="*/ 78994 h 92590"/>
                          <a:gd name="connsiteX3" fmla="*/ -2056 w 55125"/>
                          <a:gd name="connsiteY3" fmla="*/ 74529 h 92590"/>
                          <a:gd name="connsiteX4" fmla="*/ -2056 w 55125"/>
                          <a:gd name="connsiteY4" fmla="*/ 85940 h 92590"/>
                          <a:gd name="connsiteX5" fmla="*/ 20089 w 55125"/>
                          <a:gd name="connsiteY5" fmla="*/ 90404 h 92590"/>
                          <a:gd name="connsiteX6" fmla="*/ 32611 w 55125"/>
                          <a:gd name="connsiteY6" fmla="*/ 90404 h 92590"/>
                          <a:gd name="connsiteX7" fmla="*/ 32611 w 55125"/>
                          <a:gd name="connsiteY7" fmla="*/ 8351 h 92590"/>
                          <a:gd name="connsiteX8" fmla="*/ 53070 w 55125"/>
                          <a:gd name="connsiteY8" fmla="*/ 8351 h 92590"/>
                          <a:gd name="connsiteX9" fmla="*/ 53070 w 55125"/>
                          <a:gd name="connsiteY9" fmla="*/ -2186 h 92590"/>
                          <a:gd name="connsiteX10" fmla="*/ -250 w 55125"/>
                          <a:gd name="connsiteY10" fmla="*/ -2186 h 92590"/>
                          <a:gd name="connsiteX11" fmla="*/ -250 w 55125"/>
                          <a:gd name="connsiteY11" fmla="*/ 8351 h 9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5125" h="92590">
                            <a:moveTo>
                              <a:pt x="-250" y="8351"/>
                            </a:moveTo>
                            <a:lnTo>
                              <a:pt x="20208" y="8351"/>
                            </a:lnTo>
                            <a:lnTo>
                              <a:pt x="20208" y="78994"/>
                            </a:lnTo>
                            <a:lnTo>
                              <a:pt x="-2056" y="74529"/>
                            </a:lnTo>
                            <a:lnTo>
                              <a:pt x="-2056" y="85940"/>
                            </a:lnTo>
                            <a:lnTo>
                              <a:pt x="20089" y="90404"/>
                            </a:lnTo>
                            <a:lnTo>
                              <a:pt x="32611" y="90404"/>
                            </a:lnTo>
                            <a:lnTo>
                              <a:pt x="32611" y="8351"/>
                            </a:lnTo>
                            <a:lnTo>
                              <a:pt x="53070" y="8351"/>
                            </a:lnTo>
                            <a:lnTo>
                              <a:pt x="53070" y="-2186"/>
                            </a:lnTo>
                            <a:lnTo>
                              <a:pt x="-250" y="-2186"/>
                            </a:lnTo>
                            <a:lnTo>
                              <a:pt x="-250" y="835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88" name="Freeform: Shape 387">
                        <a:extLst>
                          <a:ext uri="{FF2B5EF4-FFF2-40B4-BE49-F238E27FC236}">
                            <a16:creationId xmlns:a16="http://schemas.microsoft.com/office/drawing/2014/main" id="{07CC44D9-E7D1-EEE2-56BD-0A710CDE476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6731708" y="24848982"/>
                        <a:ext cx="58777" cy="94257"/>
                      </a:xfrm>
                      <a:custGeom>
                        <a:avLst/>
                        <a:gdLst>
                          <a:gd name="connsiteX0" fmla="*/ 13153 w 58777"/>
                          <a:gd name="connsiteY0" fmla="*/ 8309 h 94257"/>
                          <a:gd name="connsiteX1" fmla="*/ 56869 w 58777"/>
                          <a:gd name="connsiteY1" fmla="*/ 8309 h 94257"/>
                          <a:gd name="connsiteX2" fmla="*/ 56869 w 58777"/>
                          <a:gd name="connsiteY2" fmla="*/ -2229 h 94257"/>
                          <a:gd name="connsiteX3" fmla="*/ -1908 w 58777"/>
                          <a:gd name="connsiteY3" fmla="*/ -2229 h 94257"/>
                          <a:gd name="connsiteX4" fmla="*/ -1908 w 58777"/>
                          <a:gd name="connsiteY4" fmla="*/ 8309 h 94257"/>
                          <a:gd name="connsiteX5" fmla="*/ 17519 w 58777"/>
                          <a:gd name="connsiteY5" fmla="*/ 28113 h 94257"/>
                          <a:gd name="connsiteX6" fmla="*/ 32997 w 58777"/>
                          <a:gd name="connsiteY6" fmla="*/ 44166 h 94257"/>
                          <a:gd name="connsiteX7" fmla="*/ 41391 w 58777"/>
                          <a:gd name="connsiteY7" fmla="*/ 55596 h 94257"/>
                          <a:gd name="connsiteX8" fmla="*/ 43792 w 58777"/>
                          <a:gd name="connsiteY8" fmla="*/ 64804 h 94257"/>
                          <a:gd name="connsiteX9" fmla="*/ 38613 w 58777"/>
                          <a:gd name="connsiteY9" fmla="*/ 76829 h 94257"/>
                          <a:gd name="connsiteX10" fmla="*/ 25119 w 58777"/>
                          <a:gd name="connsiteY10" fmla="*/ 81492 h 94257"/>
                          <a:gd name="connsiteX11" fmla="*/ 12677 w 58777"/>
                          <a:gd name="connsiteY11" fmla="*/ 79448 h 94257"/>
                          <a:gd name="connsiteX12" fmla="*/ -1293 w 58777"/>
                          <a:gd name="connsiteY12" fmla="*/ 73237 h 94257"/>
                          <a:gd name="connsiteX13" fmla="*/ -1293 w 58777"/>
                          <a:gd name="connsiteY13" fmla="*/ 85898 h 94257"/>
                          <a:gd name="connsiteX14" fmla="*/ 12836 w 58777"/>
                          <a:gd name="connsiteY14" fmla="*/ 90481 h 94257"/>
                          <a:gd name="connsiteX15" fmla="*/ 24881 w 58777"/>
                          <a:gd name="connsiteY15" fmla="*/ 92029 h 94257"/>
                          <a:gd name="connsiteX16" fmla="*/ 47820 w 58777"/>
                          <a:gd name="connsiteY16" fmla="*/ 84826 h 94257"/>
                          <a:gd name="connsiteX17" fmla="*/ 56373 w 58777"/>
                          <a:gd name="connsiteY17" fmla="*/ 65617 h 94257"/>
                          <a:gd name="connsiteX18" fmla="*/ 54230 w 58777"/>
                          <a:gd name="connsiteY18" fmla="*/ 54783 h 94257"/>
                          <a:gd name="connsiteX19" fmla="*/ 46451 w 58777"/>
                          <a:gd name="connsiteY19" fmla="*/ 42737 h 94257"/>
                          <a:gd name="connsiteX20" fmla="*/ 36589 w 58777"/>
                          <a:gd name="connsiteY20" fmla="*/ 32339 h 94257"/>
                          <a:gd name="connsiteX21" fmla="*/ 13153 w 58777"/>
                          <a:gd name="connsiteY21" fmla="*/ 8309 h 942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8777" h="94257">
                            <a:moveTo>
                              <a:pt x="13153" y="8309"/>
                            </a:moveTo>
                            <a:lnTo>
                              <a:pt x="56869" y="8309"/>
                            </a:lnTo>
                            <a:lnTo>
                              <a:pt x="56869" y="-2229"/>
                            </a:lnTo>
                            <a:lnTo>
                              <a:pt x="-1908" y="-2229"/>
                            </a:lnTo>
                            <a:lnTo>
                              <a:pt x="-1908" y="8309"/>
                            </a:lnTo>
                            <a:cubicBezTo>
                              <a:pt x="2841" y="13230"/>
                              <a:pt x="9317" y="19831"/>
                              <a:pt x="17519" y="28113"/>
                            </a:cubicBezTo>
                            <a:cubicBezTo>
                              <a:pt x="25734" y="36407"/>
                              <a:pt x="30894" y="41759"/>
                              <a:pt x="32997" y="44166"/>
                            </a:cubicBezTo>
                            <a:cubicBezTo>
                              <a:pt x="37005" y="48664"/>
                              <a:pt x="39803" y="52474"/>
                              <a:pt x="41391" y="55596"/>
                            </a:cubicBezTo>
                            <a:cubicBezTo>
                              <a:pt x="42992" y="58718"/>
                              <a:pt x="43792" y="61787"/>
                              <a:pt x="43792" y="64804"/>
                            </a:cubicBezTo>
                            <a:cubicBezTo>
                              <a:pt x="43792" y="69725"/>
                              <a:pt x="42066" y="73733"/>
                              <a:pt x="38613" y="76829"/>
                            </a:cubicBezTo>
                            <a:cubicBezTo>
                              <a:pt x="35160" y="79938"/>
                              <a:pt x="30662" y="81492"/>
                              <a:pt x="25119" y="81492"/>
                            </a:cubicBezTo>
                            <a:cubicBezTo>
                              <a:pt x="21190" y="81492"/>
                              <a:pt x="17043" y="80811"/>
                              <a:pt x="12677" y="79448"/>
                            </a:cubicBezTo>
                            <a:cubicBezTo>
                              <a:pt x="8325" y="78086"/>
                              <a:pt x="3668" y="76015"/>
                              <a:pt x="-1293" y="73237"/>
                            </a:cubicBezTo>
                            <a:lnTo>
                              <a:pt x="-1293" y="85898"/>
                            </a:lnTo>
                            <a:cubicBezTo>
                              <a:pt x="3747" y="87922"/>
                              <a:pt x="8457" y="89450"/>
                              <a:pt x="12836" y="90481"/>
                            </a:cubicBezTo>
                            <a:cubicBezTo>
                              <a:pt x="17228" y="91513"/>
                              <a:pt x="21243" y="92029"/>
                              <a:pt x="24881" y="92029"/>
                            </a:cubicBezTo>
                            <a:cubicBezTo>
                              <a:pt x="34472" y="92029"/>
                              <a:pt x="42119" y="89628"/>
                              <a:pt x="47820" y="84826"/>
                            </a:cubicBezTo>
                            <a:cubicBezTo>
                              <a:pt x="53522" y="80037"/>
                              <a:pt x="56373" y="73634"/>
                              <a:pt x="56373" y="65617"/>
                            </a:cubicBezTo>
                            <a:cubicBezTo>
                              <a:pt x="56373" y="61807"/>
                              <a:pt x="55659" y="58196"/>
                              <a:pt x="54230" y="54783"/>
                            </a:cubicBezTo>
                            <a:cubicBezTo>
                              <a:pt x="52814" y="51383"/>
                              <a:pt x="50221" y="47368"/>
                              <a:pt x="46451" y="42737"/>
                            </a:cubicBezTo>
                            <a:cubicBezTo>
                              <a:pt x="45419" y="41533"/>
                              <a:pt x="42132" y="38068"/>
                              <a:pt x="36589" y="32339"/>
                            </a:cubicBezTo>
                            <a:cubicBezTo>
                              <a:pt x="31059" y="26611"/>
                              <a:pt x="23247" y="18601"/>
                              <a:pt x="13153" y="8309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89" name="Graphic 61">
                    <a:extLst>
                      <a:ext uri="{FF2B5EF4-FFF2-40B4-BE49-F238E27FC236}">
                        <a16:creationId xmlns:a16="http://schemas.microsoft.com/office/drawing/2014/main" id="{4C75A53C-160D-87C8-9E94-0C92A1F1B2A8}"/>
                      </a:ext>
                    </a:extLst>
                  </p:cNvPr>
                  <p:cNvGrpSpPr/>
                  <p:nvPr/>
                </p:nvGrpSpPr>
                <p:grpSpPr>
                  <a:xfrm>
                    <a:off x="-6807866" y="24503240"/>
                    <a:ext cx="236557" cy="92590"/>
                    <a:chOff x="-6807866" y="24503240"/>
                    <a:chExt cx="236557" cy="92590"/>
                  </a:xfrm>
                  <a:solidFill>
                    <a:srgbClr val="000000"/>
                  </a:solidFill>
                </p:grpSpPr>
                <p:sp>
                  <p:nvSpPr>
                    <p:cNvPr id="390" name="Freeform: Shape 389">
                      <a:extLst>
                        <a:ext uri="{FF2B5EF4-FFF2-40B4-BE49-F238E27FC236}">
                          <a16:creationId xmlns:a16="http://schemas.microsoft.com/office/drawing/2014/main" id="{E69AEC68-ED0C-20A4-F88D-2FF26F34E6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615759" y="24547584"/>
                      <a:ext cx="44450" cy="12700"/>
                    </a:xfrm>
                    <a:custGeom>
                      <a:avLst/>
                      <a:gdLst>
                        <a:gd name="connsiteX0" fmla="*/ 44502 w 44450"/>
                        <a:gd name="connsiteY0" fmla="*/ 119 h 12700"/>
                        <a:gd name="connsiteX1" fmla="*/ 52 w 44450"/>
                        <a:gd name="connsiteY1" fmla="*/ 119 h 12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450" h="12700">
                          <a:moveTo>
                            <a:pt x="44502" y="119"/>
                          </a:moveTo>
                          <a:lnTo>
                            <a:pt x="52" y="119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91" name="Graphic 61">
                      <a:extLst>
                        <a:ext uri="{FF2B5EF4-FFF2-40B4-BE49-F238E27FC236}">
                          <a16:creationId xmlns:a16="http://schemas.microsoft.com/office/drawing/2014/main" id="{B58FE7FA-8BEA-6A6A-89AE-FFC4B6C940B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807866" y="24503240"/>
                      <a:ext cx="140530" cy="92590"/>
                      <a:chOff x="-6807866" y="24503240"/>
                      <a:chExt cx="140530" cy="92590"/>
                    </a:xfrm>
                    <a:solidFill>
                      <a:srgbClr val="000000"/>
                    </a:solidFill>
                  </p:grpSpPr>
                  <p:sp>
                    <p:nvSpPr>
                      <p:cNvPr id="392" name="Freeform: Shape 391">
                        <a:extLst>
                          <a:ext uri="{FF2B5EF4-FFF2-40B4-BE49-F238E27FC236}">
                            <a16:creationId xmlns:a16="http://schemas.microsoft.com/office/drawing/2014/main" id="{2F059208-6FC3-4FDB-8E92-22A32EE143C9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6807866" y="24503240"/>
                        <a:ext cx="55125" cy="92590"/>
                      </a:xfrm>
                      <a:custGeom>
                        <a:avLst/>
                        <a:gdLst>
                          <a:gd name="connsiteX0" fmla="*/ -250 w 55125"/>
                          <a:gd name="connsiteY0" fmla="*/ 8323 h 92590"/>
                          <a:gd name="connsiteX1" fmla="*/ 20208 w 55125"/>
                          <a:gd name="connsiteY1" fmla="*/ 8323 h 92590"/>
                          <a:gd name="connsiteX2" fmla="*/ 20208 w 55125"/>
                          <a:gd name="connsiteY2" fmla="*/ 78967 h 92590"/>
                          <a:gd name="connsiteX3" fmla="*/ -2056 w 55125"/>
                          <a:gd name="connsiteY3" fmla="*/ 74502 h 92590"/>
                          <a:gd name="connsiteX4" fmla="*/ -2056 w 55125"/>
                          <a:gd name="connsiteY4" fmla="*/ 85912 h 92590"/>
                          <a:gd name="connsiteX5" fmla="*/ 20089 w 55125"/>
                          <a:gd name="connsiteY5" fmla="*/ 90377 h 92590"/>
                          <a:gd name="connsiteX6" fmla="*/ 32611 w 55125"/>
                          <a:gd name="connsiteY6" fmla="*/ 90377 h 92590"/>
                          <a:gd name="connsiteX7" fmla="*/ 32611 w 55125"/>
                          <a:gd name="connsiteY7" fmla="*/ 8323 h 92590"/>
                          <a:gd name="connsiteX8" fmla="*/ 53070 w 55125"/>
                          <a:gd name="connsiteY8" fmla="*/ 8323 h 92590"/>
                          <a:gd name="connsiteX9" fmla="*/ 53070 w 55125"/>
                          <a:gd name="connsiteY9" fmla="*/ -2214 h 92590"/>
                          <a:gd name="connsiteX10" fmla="*/ -250 w 55125"/>
                          <a:gd name="connsiteY10" fmla="*/ -2214 h 92590"/>
                          <a:gd name="connsiteX11" fmla="*/ -250 w 55125"/>
                          <a:gd name="connsiteY11" fmla="*/ 8323 h 9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5125" h="92590">
                            <a:moveTo>
                              <a:pt x="-250" y="8323"/>
                            </a:moveTo>
                            <a:lnTo>
                              <a:pt x="20208" y="8323"/>
                            </a:lnTo>
                            <a:lnTo>
                              <a:pt x="20208" y="78967"/>
                            </a:lnTo>
                            <a:lnTo>
                              <a:pt x="-2056" y="74502"/>
                            </a:lnTo>
                            <a:lnTo>
                              <a:pt x="-2056" y="85912"/>
                            </a:lnTo>
                            <a:lnTo>
                              <a:pt x="20089" y="90377"/>
                            </a:lnTo>
                            <a:lnTo>
                              <a:pt x="32611" y="90377"/>
                            </a:lnTo>
                            <a:lnTo>
                              <a:pt x="32611" y="8323"/>
                            </a:lnTo>
                            <a:lnTo>
                              <a:pt x="53070" y="8323"/>
                            </a:lnTo>
                            <a:lnTo>
                              <a:pt x="53070" y="-2214"/>
                            </a:lnTo>
                            <a:lnTo>
                              <a:pt x="-250" y="-2214"/>
                            </a:lnTo>
                            <a:lnTo>
                              <a:pt x="-250" y="8323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3" name="Freeform: Shape 392">
                        <a:extLst>
                          <a:ext uri="{FF2B5EF4-FFF2-40B4-BE49-F238E27FC236}">
                            <a16:creationId xmlns:a16="http://schemas.microsoft.com/office/drawing/2014/main" id="{91D07637-CE94-34FD-0A49-779F2F23058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6734804" y="24503240"/>
                        <a:ext cx="67468" cy="92590"/>
                      </a:xfrm>
                      <a:custGeom>
                        <a:avLst/>
                        <a:gdLst>
                          <a:gd name="connsiteX0" fmla="*/ 39820 w 67468"/>
                          <a:gd name="connsiteY0" fmla="*/ 79463 h 92590"/>
                          <a:gd name="connsiteX1" fmla="*/ 8189 w 67468"/>
                          <a:gd name="connsiteY1" fmla="*/ 30032 h 92590"/>
                          <a:gd name="connsiteX2" fmla="*/ 39820 w 67468"/>
                          <a:gd name="connsiteY2" fmla="*/ 30032 h 92590"/>
                          <a:gd name="connsiteX3" fmla="*/ 39820 w 67468"/>
                          <a:gd name="connsiteY3" fmla="*/ 79463 h 92590"/>
                          <a:gd name="connsiteX4" fmla="*/ 36526 w 67468"/>
                          <a:gd name="connsiteY4" fmla="*/ 90377 h 92590"/>
                          <a:gd name="connsiteX5" fmla="*/ 52282 w 67468"/>
                          <a:gd name="connsiteY5" fmla="*/ 90377 h 92590"/>
                          <a:gd name="connsiteX6" fmla="*/ 52282 w 67468"/>
                          <a:gd name="connsiteY6" fmla="*/ 30032 h 92590"/>
                          <a:gd name="connsiteX7" fmla="*/ 65498 w 67468"/>
                          <a:gd name="connsiteY7" fmla="*/ 30032 h 92590"/>
                          <a:gd name="connsiteX8" fmla="*/ 65498 w 67468"/>
                          <a:gd name="connsiteY8" fmla="*/ 19614 h 92590"/>
                          <a:gd name="connsiteX9" fmla="*/ 52282 w 67468"/>
                          <a:gd name="connsiteY9" fmla="*/ 19614 h 92590"/>
                          <a:gd name="connsiteX10" fmla="*/ 52282 w 67468"/>
                          <a:gd name="connsiteY10" fmla="*/ -2214 h 92590"/>
                          <a:gd name="connsiteX11" fmla="*/ 39820 w 67468"/>
                          <a:gd name="connsiteY11" fmla="*/ -2214 h 92590"/>
                          <a:gd name="connsiteX12" fmla="*/ 39820 w 67468"/>
                          <a:gd name="connsiteY12" fmla="*/ 19614 h 92590"/>
                          <a:gd name="connsiteX13" fmla="*/ -1971 w 67468"/>
                          <a:gd name="connsiteY13" fmla="*/ 19614 h 92590"/>
                          <a:gd name="connsiteX14" fmla="*/ -1971 w 67468"/>
                          <a:gd name="connsiteY14" fmla="*/ 31699 h 92590"/>
                          <a:gd name="connsiteX15" fmla="*/ 36526 w 67468"/>
                          <a:gd name="connsiteY15" fmla="*/ 90377 h 9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</a:cxnLst>
                        <a:rect l="l" t="t" r="r" b="b"/>
                        <a:pathLst>
                          <a:path w="67468" h="92590">
                            <a:moveTo>
                              <a:pt x="39820" y="79463"/>
                            </a:moveTo>
                            <a:lnTo>
                              <a:pt x="8189" y="30032"/>
                            </a:lnTo>
                            <a:lnTo>
                              <a:pt x="39820" y="30032"/>
                            </a:lnTo>
                            <a:lnTo>
                              <a:pt x="39820" y="79463"/>
                            </a:lnTo>
                            <a:close/>
                            <a:moveTo>
                              <a:pt x="36526" y="90377"/>
                            </a:moveTo>
                            <a:lnTo>
                              <a:pt x="52282" y="90377"/>
                            </a:lnTo>
                            <a:lnTo>
                              <a:pt x="52282" y="30032"/>
                            </a:lnTo>
                            <a:lnTo>
                              <a:pt x="65498" y="30032"/>
                            </a:lnTo>
                            <a:lnTo>
                              <a:pt x="65498" y="19614"/>
                            </a:lnTo>
                            <a:lnTo>
                              <a:pt x="52282" y="19614"/>
                            </a:lnTo>
                            <a:lnTo>
                              <a:pt x="52282" y="-2214"/>
                            </a:lnTo>
                            <a:lnTo>
                              <a:pt x="39820" y="-2214"/>
                            </a:lnTo>
                            <a:lnTo>
                              <a:pt x="39820" y="19614"/>
                            </a:lnTo>
                            <a:lnTo>
                              <a:pt x="-1971" y="19614"/>
                            </a:lnTo>
                            <a:lnTo>
                              <a:pt x="-1971" y="31699"/>
                            </a:lnTo>
                            <a:lnTo>
                              <a:pt x="36526" y="90377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394" name="Graphic 61">
                    <a:extLst>
                      <a:ext uri="{FF2B5EF4-FFF2-40B4-BE49-F238E27FC236}">
                        <a16:creationId xmlns:a16="http://schemas.microsoft.com/office/drawing/2014/main" id="{0C4BB142-BD0F-908A-1429-D8E96078FE76}"/>
                      </a:ext>
                    </a:extLst>
                  </p:cNvPr>
                  <p:cNvGrpSpPr/>
                  <p:nvPr/>
                </p:nvGrpSpPr>
                <p:grpSpPr>
                  <a:xfrm>
                    <a:off x="-6807866" y="24154163"/>
                    <a:ext cx="236557" cy="96063"/>
                    <a:chOff x="-6807866" y="24154163"/>
                    <a:chExt cx="236557" cy="96063"/>
                  </a:xfrm>
                  <a:solidFill>
                    <a:srgbClr val="000000"/>
                  </a:solidFill>
                </p:grpSpPr>
                <p:sp>
                  <p:nvSpPr>
                    <p:cNvPr id="395" name="Freeform: Shape 394">
                      <a:extLst>
                        <a:ext uri="{FF2B5EF4-FFF2-40B4-BE49-F238E27FC236}">
                          <a16:creationId xmlns:a16="http://schemas.microsoft.com/office/drawing/2014/main" id="{180F5445-A337-09AA-6B01-B21E6C5E1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6615759" y="24200170"/>
                      <a:ext cx="44450" cy="12700"/>
                    </a:xfrm>
                    <a:custGeom>
                      <a:avLst/>
                      <a:gdLst>
                        <a:gd name="connsiteX0" fmla="*/ 44502 w 44450"/>
                        <a:gd name="connsiteY0" fmla="*/ 92 h 12700"/>
                        <a:gd name="connsiteX1" fmla="*/ 52 w 44450"/>
                        <a:gd name="connsiteY1" fmla="*/ 92 h 127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4450" h="12700">
                          <a:moveTo>
                            <a:pt x="44502" y="92"/>
                          </a:moveTo>
                          <a:lnTo>
                            <a:pt x="52" y="92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96" name="Graphic 61">
                      <a:extLst>
                        <a:ext uri="{FF2B5EF4-FFF2-40B4-BE49-F238E27FC236}">
                          <a16:creationId xmlns:a16="http://schemas.microsoft.com/office/drawing/2014/main" id="{93AFFC5C-034D-6457-D2B7-D7241F5032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6807866" y="24154163"/>
                      <a:ext cx="139657" cy="96063"/>
                      <a:chOff x="-6807866" y="24154163"/>
                      <a:chExt cx="139657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397" name="Freeform: Shape 396">
                        <a:extLst>
                          <a:ext uri="{FF2B5EF4-FFF2-40B4-BE49-F238E27FC236}">
                            <a16:creationId xmlns:a16="http://schemas.microsoft.com/office/drawing/2014/main" id="{15438A98-6678-55D9-27E9-E4A7EDE8E60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6807866" y="24155830"/>
                        <a:ext cx="55125" cy="92590"/>
                      </a:xfrm>
                      <a:custGeom>
                        <a:avLst/>
                        <a:gdLst>
                          <a:gd name="connsiteX0" fmla="*/ -250 w 55125"/>
                          <a:gd name="connsiteY0" fmla="*/ 8296 h 92590"/>
                          <a:gd name="connsiteX1" fmla="*/ 20208 w 55125"/>
                          <a:gd name="connsiteY1" fmla="*/ 8296 h 92590"/>
                          <a:gd name="connsiteX2" fmla="*/ 20208 w 55125"/>
                          <a:gd name="connsiteY2" fmla="*/ 78940 h 92590"/>
                          <a:gd name="connsiteX3" fmla="*/ -2056 w 55125"/>
                          <a:gd name="connsiteY3" fmla="*/ 74475 h 92590"/>
                          <a:gd name="connsiteX4" fmla="*/ -2056 w 55125"/>
                          <a:gd name="connsiteY4" fmla="*/ 85885 h 92590"/>
                          <a:gd name="connsiteX5" fmla="*/ 20089 w 55125"/>
                          <a:gd name="connsiteY5" fmla="*/ 90350 h 92590"/>
                          <a:gd name="connsiteX6" fmla="*/ 32611 w 55125"/>
                          <a:gd name="connsiteY6" fmla="*/ 90350 h 92590"/>
                          <a:gd name="connsiteX7" fmla="*/ 32611 w 55125"/>
                          <a:gd name="connsiteY7" fmla="*/ 8296 h 92590"/>
                          <a:gd name="connsiteX8" fmla="*/ 53070 w 55125"/>
                          <a:gd name="connsiteY8" fmla="*/ 8296 h 92590"/>
                          <a:gd name="connsiteX9" fmla="*/ 53070 w 55125"/>
                          <a:gd name="connsiteY9" fmla="*/ -2241 h 92590"/>
                          <a:gd name="connsiteX10" fmla="*/ -250 w 55125"/>
                          <a:gd name="connsiteY10" fmla="*/ -2241 h 92590"/>
                          <a:gd name="connsiteX11" fmla="*/ -250 w 55125"/>
                          <a:gd name="connsiteY11" fmla="*/ 8296 h 9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5125" h="92590">
                            <a:moveTo>
                              <a:pt x="-250" y="8296"/>
                            </a:moveTo>
                            <a:lnTo>
                              <a:pt x="20208" y="8296"/>
                            </a:lnTo>
                            <a:lnTo>
                              <a:pt x="20208" y="78940"/>
                            </a:lnTo>
                            <a:lnTo>
                              <a:pt x="-2056" y="74475"/>
                            </a:lnTo>
                            <a:lnTo>
                              <a:pt x="-2056" y="85885"/>
                            </a:lnTo>
                            <a:lnTo>
                              <a:pt x="20089" y="90350"/>
                            </a:lnTo>
                            <a:lnTo>
                              <a:pt x="32611" y="90350"/>
                            </a:lnTo>
                            <a:lnTo>
                              <a:pt x="32611" y="8296"/>
                            </a:lnTo>
                            <a:lnTo>
                              <a:pt x="53070" y="8296"/>
                            </a:lnTo>
                            <a:lnTo>
                              <a:pt x="53070" y="-2241"/>
                            </a:lnTo>
                            <a:lnTo>
                              <a:pt x="-250" y="-2241"/>
                            </a:lnTo>
                            <a:lnTo>
                              <a:pt x="-250" y="829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98" name="Freeform: Shape 397">
                        <a:extLst>
                          <a:ext uri="{FF2B5EF4-FFF2-40B4-BE49-F238E27FC236}">
                            <a16:creationId xmlns:a16="http://schemas.microsoft.com/office/drawing/2014/main" id="{A88B0367-152B-AE70-1D39-775EE06B0BED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6732145" y="24154163"/>
                        <a:ext cx="63936" cy="96063"/>
                      </a:xfrm>
                      <a:custGeom>
                        <a:avLst/>
                        <a:gdLst>
                          <a:gd name="connsiteX0" fmla="*/ 31044 w 63936"/>
                          <a:gd name="connsiteY0" fmla="*/ 50844 h 96063"/>
                          <a:gd name="connsiteX1" fmla="*/ 17669 w 63936"/>
                          <a:gd name="connsiteY1" fmla="*/ 45070 h 96063"/>
                          <a:gd name="connsiteX2" fmla="*/ 12748 w 63936"/>
                          <a:gd name="connsiteY2" fmla="*/ 29274 h 96063"/>
                          <a:gd name="connsiteX3" fmla="*/ 17669 w 63936"/>
                          <a:gd name="connsiteY3" fmla="*/ 13479 h 96063"/>
                          <a:gd name="connsiteX4" fmla="*/ 31044 w 63936"/>
                          <a:gd name="connsiteY4" fmla="*/ 7684 h 96063"/>
                          <a:gd name="connsiteX5" fmla="*/ 44399 w 63936"/>
                          <a:gd name="connsiteY5" fmla="*/ 13479 h 96063"/>
                          <a:gd name="connsiteX6" fmla="*/ 49320 w 63936"/>
                          <a:gd name="connsiteY6" fmla="*/ 29274 h 96063"/>
                          <a:gd name="connsiteX7" fmla="*/ 44399 w 63936"/>
                          <a:gd name="connsiteY7" fmla="*/ 45070 h 96063"/>
                          <a:gd name="connsiteX8" fmla="*/ 31044 w 63936"/>
                          <a:gd name="connsiteY8" fmla="*/ 50844 h 96063"/>
                          <a:gd name="connsiteX9" fmla="*/ 55908 w 63936"/>
                          <a:gd name="connsiteY9" fmla="*/ 90115 h 96063"/>
                          <a:gd name="connsiteX10" fmla="*/ 55908 w 63936"/>
                          <a:gd name="connsiteY10" fmla="*/ 78705 h 96063"/>
                          <a:gd name="connsiteX11" fmla="*/ 46383 w 63936"/>
                          <a:gd name="connsiteY11" fmla="*/ 82098 h 96063"/>
                          <a:gd name="connsiteX12" fmla="*/ 36858 w 63936"/>
                          <a:gd name="connsiteY12" fmla="*/ 83289 h 96063"/>
                          <a:gd name="connsiteX13" fmla="*/ 17907 w 63936"/>
                          <a:gd name="connsiteY13" fmla="*/ 74915 h 96063"/>
                          <a:gd name="connsiteX14" fmla="*/ 10446 w 63936"/>
                          <a:gd name="connsiteY14" fmla="*/ 49614 h 96063"/>
                          <a:gd name="connsiteX15" fmla="*/ 19614 w 63936"/>
                          <a:gd name="connsiteY15" fmla="*/ 57889 h 96063"/>
                          <a:gd name="connsiteX16" fmla="*/ 31778 w 63936"/>
                          <a:gd name="connsiteY16" fmla="*/ 60766 h 96063"/>
                          <a:gd name="connsiteX17" fmla="*/ 53824 w 63936"/>
                          <a:gd name="connsiteY17" fmla="*/ 52293 h 96063"/>
                          <a:gd name="connsiteX18" fmla="*/ 61921 w 63936"/>
                          <a:gd name="connsiteY18" fmla="*/ 29274 h 96063"/>
                          <a:gd name="connsiteX19" fmla="*/ 53487 w 63936"/>
                          <a:gd name="connsiteY19" fmla="*/ 6375 h 96063"/>
                          <a:gd name="connsiteX20" fmla="*/ 31044 w 63936"/>
                          <a:gd name="connsiteY20" fmla="*/ -2238 h 96063"/>
                          <a:gd name="connsiteX21" fmla="*/ 6477 w 63936"/>
                          <a:gd name="connsiteY21" fmla="*/ 10065 h 96063"/>
                          <a:gd name="connsiteX22" fmla="*/ -2016 w 63936"/>
                          <a:gd name="connsiteY22" fmla="*/ 45764 h 96063"/>
                          <a:gd name="connsiteX23" fmla="*/ 8402 w 63936"/>
                          <a:gd name="connsiteY23" fmla="*/ 80769 h 96063"/>
                          <a:gd name="connsiteX24" fmla="*/ 36362 w 63936"/>
                          <a:gd name="connsiteY24" fmla="*/ 93826 h 96063"/>
                          <a:gd name="connsiteX25" fmla="*/ 45887 w 63936"/>
                          <a:gd name="connsiteY25" fmla="*/ 92893 h 96063"/>
                          <a:gd name="connsiteX26" fmla="*/ 55908 w 63936"/>
                          <a:gd name="connsiteY26" fmla="*/ 90115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  <a:cxn ang="0">
                            <a:pos x="connsiteX24" y="connsiteY24"/>
                          </a:cxn>
                          <a:cxn ang="0">
                            <a:pos x="connsiteX25" y="connsiteY25"/>
                          </a:cxn>
                          <a:cxn ang="0">
                            <a:pos x="connsiteX26" y="connsiteY26"/>
                          </a:cxn>
                        </a:cxnLst>
                        <a:rect l="l" t="t" r="r" b="b"/>
                        <a:pathLst>
                          <a:path w="63936" h="96063">
                            <a:moveTo>
                              <a:pt x="31044" y="50844"/>
                            </a:moveTo>
                            <a:cubicBezTo>
                              <a:pt x="25421" y="50844"/>
                              <a:pt x="20963" y="48920"/>
                              <a:pt x="17669" y="45070"/>
                            </a:cubicBezTo>
                            <a:cubicBezTo>
                              <a:pt x="14388" y="41233"/>
                              <a:pt x="12748" y="35968"/>
                              <a:pt x="12748" y="29274"/>
                            </a:cubicBezTo>
                            <a:cubicBezTo>
                              <a:pt x="12748" y="22620"/>
                              <a:pt x="14388" y="17355"/>
                              <a:pt x="17669" y="13479"/>
                            </a:cubicBezTo>
                            <a:cubicBezTo>
                              <a:pt x="20963" y="9616"/>
                              <a:pt x="25421" y="7684"/>
                              <a:pt x="31044" y="7684"/>
                            </a:cubicBezTo>
                            <a:cubicBezTo>
                              <a:pt x="36666" y="7684"/>
                              <a:pt x="41118" y="9616"/>
                              <a:pt x="44399" y="13479"/>
                            </a:cubicBezTo>
                            <a:cubicBezTo>
                              <a:pt x="47679" y="17355"/>
                              <a:pt x="49320" y="22620"/>
                              <a:pt x="49320" y="29274"/>
                            </a:cubicBezTo>
                            <a:cubicBezTo>
                              <a:pt x="49320" y="35968"/>
                              <a:pt x="47679" y="41233"/>
                              <a:pt x="44399" y="45070"/>
                            </a:cubicBezTo>
                            <a:cubicBezTo>
                              <a:pt x="41118" y="48920"/>
                              <a:pt x="36666" y="50844"/>
                              <a:pt x="31044" y="50844"/>
                            </a:cubicBezTo>
                            <a:close/>
                            <a:moveTo>
                              <a:pt x="55908" y="90115"/>
                            </a:moveTo>
                            <a:lnTo>
                              <a:pt x="55908" y="78705"/>
                            </a:lnTo>
                            <a:cubicBezTo>
                              <a:pt x="52759" y="80187"/>
                              <a:pt x="49584" y="81318"/>
                              <a:pt x="46383" y="82098"/>
                            </a:cubicBezTo>
                            <a:cubicBezTo>
                              <a:pt x="43182" y="82892"/>
                              <a:pt x="40007" y="83289"/>
                              <a:pt x="36858" y="83289"/>
                            </a:cubicBezTo>
                            <a:cubicBezTo>
                              <a:pt x="28590" y="83289"/>
                              <a:pt x="22273" y="80497"/>
                              <a:pt x="17907" y="74915"/>
                            </a:cubicBezTo>
                            <a:cubicBezTo>
                              <a:pt x="13555" y="69332"/>
                              <a:pt x="11068" y="60899"/>
                              <a:pt x="10446" y="49614"/>
                            </a:cubicBezTo>
                            <a:cubicBezTo>
                              <a:pt x="12880" y="53212"/>
                              <a:pt x="15936" y="55971"/>
                              <a:pt x="19614" y="57889"/>
                            </a:cubicBezTo>
                            <a:cubicBezTo>
                              <a:pt x="23305" y="59807"/>
                              <a:pt x="27359" y="60766"/>
                              <a:pt x="31778" y="60766"/>
                            </a:cubicBezTo>
                            <a:cubicBezTo>
                              <a:pt x="41078" y="60766"/>
                              <a:pt x="48427" y="57942"/>
                              <a:pt x="53824" y="52293"/>
                            </a:cubicBezTo>
                            <a:cubicBezTo>
                              <a:pt x="59222" y="46657"/>
                              <a:pt x="61921" y="38984"/>
                              <a:pt x="61921" y="29274"/>
                            </a:cubicBezTo>
                            <a:cubicBezTo>
                              <a:pt x="61921" y="19763"/>
                              <a:pt x="59109" y="12129"/>
                              <a:pt x="53487" y="6375"/>
                            </a:cubicBezTo>
                            <a:cubicBezTo>
                              <a:pt x="47865" y="633"/>
                              <a:pt x="40384" y="-2238"/>
                              <a:pt x="31044" y="-2238"/>
                            </a:cubicBezTo>
                            <a:cubicBezTo>
                              <a:pt x="20328" y="-2238"/>
                              <a:pt x="12139" y="1863"/>
                              <a:pt x="6477" y="10065"/>
                            </a:cubicBezTo>
                            <a:cubicBezTo>
                              <a:pt x="815" y="18281"/>
                              <a:pt x="-2016" y="30180"/>
                              <a:pt x="-2016" y="45764"/>
                            </a:cubicBezTo>
                            <a:cubicBezTo>
                              <a:pt x="-2016" y="60396"/>
                              <a:pt x="1457" y="72064"/>
                              <a:pt x="8402" y="80769"/>
                            </a:cubicBezTo>
                            <a:cubicBezTo>
                              <a:pt x="15347" y="89474"/>
                              <a:pt x="24667" y="93826"/>
                              <a:pt x="36362" y="93826"/>
                            </a:cubicBezTo>
                            <a:cubicBezTo>
                              <a:pt x="39510" y="93826"/>
                              <a:pt x="42685" y="93515"/>
                              <a:pt x="45887" y="92893"/>
                            </a:cubicBezTo>
                            <a:cubicBezTo>
                              <a:pt x="49088" y="92272"/>
                              <a:pt x="52429" y="91345"/>
                              <a:pt x="55908" y="90115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sp>
              <p:nvSpPr>
                <p:cNvPr id="399" name="Freeform: Shape 398">
                  <a:extLst>
                    <a:ext uri="{FF2B5EF4-FFF2-40B4-BE49-F238E27FC236}">
                      <a16:creationId xmlns:a16="http://schemas.microsoft.com/office/drawing/2014/main" id="{0BE92F2C-A621-9118-B5BA-BC9AA6D3CDC3}"/>
                    </a:ext>
                  </a:extLst>
                </p:cNvPr>
                <p:cNvSpPr/>
                <p:nvPr/>
              </p:nvSpPr>
              <p:spPr>
                <a:xfrm>
                  <a:off x="-6427569" y="26805669"/>
                  <a:ext cx="2874795" cy="165112"/>
                </a:xfrm>
                <a:custGeom>
                  <a:avLst/>
                  <a:gdLst>
                    <a:gd name="connsiteX0" fmla="*/ 0 w 2874795"/>
                    <a:gd name="connsiteY0" fmla="*/ 165113 h 165112"/>
                    <a:gd name="connsiteX1" fmla="*/ 8633 w 2874795"/>
                    <a:gd name="connsiteY1" fmla="*/ 158585 h 165112"/>
                    <a:gd name="connsiteX2" fmla="*/ 17266 w 2874795"/>
                    <a:gd name="connsiteY2" fmla="*/ 147943 h 165112"/>
                    <a:gd name="connsiteX3" fmla="*/ 25899 w 2874795"/>
                    <a:gd name="connsiteY3" fmla="*/ 131788 h 165112"/>
                    <a:gd name="connsiteX4" fmla="*/ 37409 w 2874795"/>
                    <a:gd name="connsiteY4" fmla="*/ 101600 h 165112"/>
                    <a:gd name="connsiteX5" fmla="*/ 57554 w 2874795"/>
                    <a:gd name="connsiteY5" fmla="*/ 44780 h 165112"/>
                    <a:gd name="connsiteX6" fmla="*/ 66186 w 2874795"/>
                    <a:gd name="connsiteY6" fmla="*/ 27813 h 165112"/>
                    <a:gd name="connsiteX7" fmla="*/ 74819 w 2874795"/>
                    <a:gd name="connsiteY7" fmla="*/ 16472 h 165112"/>
                    <a:gd name="connsiteX8" fmla="*/ 83453 w 2874795"/>
                    <a:gd name="connsiteY8" fmla="*/ 9461 h 165112"/>
                    <a:gd name="connsiteX9" fmla="*/ 94963 w 2874795"/>
                    <a:gd name="connsiteY9" fmla="*/ 4432 h 165112"/>
                    <a:gd name="connsiteX10" fmla="*/ 109352 w 2874795"/>
                    <a:gd name="connsiteY10" fmla="*/ 1677 h 165112"/>
                    <a:gd name="connsiteX11" fmla="*/ 138128 w 2874795"/>
                    <a:gd name="connsiteY11" fmla="*/ 317 h 165112"/>
                    <a:gd name="connsiteX12" fmla="*/ 279135 w 2874795"/>
                    <a:gd name="connsiteY12" fmla="*/ 279 h 165112"/>
                    <a:gd name="connsiteX13" fmla="*/ 336688 w 2874795"/>
                    <a:gd name="connsiteY13" fmla="*/ 152 h 165112"/>
                    <a:gd name="connsiteX14" fmla="*/ 515098 w 2874795"/>
                    <a:gd name="connsiteY14" fmla="*/ 191 h 165112"/>
                    <a:gd name="connsiteX15" fmla="*/ 578408 w 2874795"/>
                    <a:gd name="connsiteY15" fmla="*/ 305 h 165112"/>
                    <a:gd name="connsiteX16" fmla="*/ 644600 w 2874795"/>
                    <a:gd name="connsiteY16" fmla="*/ 76 h 165112"/>
                    <a:gd name="connsiteX17" fmla="*/ 823010 w 2874795"/>
                    <a:gd name="connsiteY17" fmla="*/ 64 h 165112"/>
                    <a:gd name="connsiteX18" fmla="*/ 1260423 w 2874795"/>
                    <a:gd name="connsiteY18" fmla="*/ 89 h 165112"/>
                    <a:gd name="connsiteX19" fmla="*/ 1392795 w 2874795"/>
                    <a:gd name="connsiteY19" fmla="*/ 0 h 165112"/>
                    <a:gd name="connsiteX20" fmla="*/ 1470494 w 2874795"/>
                    <a:gd name="connsiteY20" fmla="*/ 229 h 165112"/>
                    <a:gd name="connsiteX21" fmla="*/ 1597113 w 2874795"/>
                    <a:gd name="connsiteY21" fmla="*/ 76 h 165112"/>
                    <a:gd name="connsiteX22" fmla="*/ 1666175 w 2874795"/>
                    <a:gd name="connsiteY22" fmla="*/ 140 h 165112"/>
                    <a:gd name="connsiteX23" fmla="*/ 1789911 w 2874795"/>
                    <a:gd name="connsiteY23" fmla="*/ 140 h 165112"/>
                    <a:gd name="connsiteX24" fmla="*/ 1850351 w 2874795"/>
                    <a:gd name="connsiteY24" fmla="*/ 203 h 165112"/>
                    <a:gd name="connsiteX25" fmla="*/ 1976957 w 2874795"/>
                    <a:gd name="connsiteY25" fmla="*/ 89 h 165112"/>
                    <a:gd name="connsiteX26" fmla="*/ 2034513 w 2874795"/>
                    <a:gd name="connsiteY26" fmla="*/ 229 h 165112"/>
                    <a:gd name="connsiteX27" fmla="*/ 2351061 w 2874795"/>
                    <a:gd name="connsiteY27" fmla="*/ 102 h 165112"/>
                    <a:gd name="connsiteX28" fmla="*/ 2483433 w 2874795"/>
                    <a:gd name="connsiteY28" fmla="*/ 38 h 165112"/>
                    <a:gd name="connsiteX29" fmla="*/ 2874796 w 2874795"/>
                    <a:gd name="connsiteY29" fmla="*/ 140 h 165112"/>
                    <a:gd name="connsiteX30" fmla="*/ 2874796 w 2874795"/>
                    <a:gd name="connsiteY30" fmla="*/ 140 h 165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2874795" h="165112">
                      <a:moveTo>
                        <a:pt x="0" y="165113"/>
                      </a:moveTo>
                      <a:lnTo>
                        <a:pt x="8633" y="158585"/>
                      </a:lnTo>
                      <a:lnTo>
                        <a:pt x="17266" y="147943"/>
                      </a:lnTo>
                      <a:lnTo>
                        <a:pt x="25899" y="131788"/>
                      </a:lnTo>
                      <a:lnTo>
                        <a:pt x="37409" y="101600"/>
                      </a:lnTo>
                      <a:lnTo>
                        <a:pt x="57554" y="44780"/>
                      </a:lnTo>
                      <a:lnTo>
                        <a:pt x="66186" y="27813"/>
                      </a:lnTo>
                      <a:lnTo>
                        <a:pt x="74819" y="16472"/>
                      </a:lnTo>
                      <a:lnTo>
                        <a:pt x="83453" y="9461"/>
                      </a:lnTo>
                      <a:lnTo>
                        <a:pt x="94963" y="4432"/>
                      </a:lnTo>
                      <a:lnTo>
                        <a:pt x="109352" y="1677"/>
                      </a:lnTo>
                      <a:lnTo>
                        <a:pt x="138128" y="317"/>
                      </a:lnTo>
                      <a:lnTo>
                        <a:pt x="279135" y="279"/>
                      </a:lnTo>
                      <a:lnTo>
                        <a:pt x="336688" y="152"/>
                      </a:lnTo>
                      <a:lnTo>
                        <a:pt x="515098" y="191"/>
                      </a:lnTo>
                      <a:lnTo>
                        <a:pt x="578408" y="305"/>
                      </a:lnTo>
                      <a:lnTo>
                        <a:pt x="644600" y="76"/>
                      </a:lnTo>
                      <a:lnTo>
                        <a:pt x="823010" y="64"/>
                      </a:lnTo>
                      <a:lnTo>
                        <a:pt x="1260423" y="89"/>
                      </a:lnTo>
                      <a:lnTo>
                        <a:pt x="1392795" y="0"/>
                      </a:lnTo>
                      <a:lnTo>
                        <a:pt x="1470494" y="229"/>
                      </a:lnTo>
                      <a:lnTo>
                        <a:pt x="1597113" y="76"/>
                      </a:lnTo>
                      <a:lnTo>
                        <a:pt x="1666175" y="140"/>
                      </a:lnTo>
                      <a:lnTo>
                        <a:pt x="1789911" y="140"/>
                      </a:lnTo>
                      <a:lnTo>
                        <a:pt x="1850351" y="203"/>
                      </a:lnTo>
                      <a:lnTo>
                        <a:pt x="1976957" y="89"/>
                      </a:lnTo>
                      <a:lnTo>
                        <a:pt x="2034513" y="229"/>
                      </a:lnTo>
                      <a:lnTo>
                        <a:pt x="2351061" y="102"/>
                      </a:lnTo>
                      <a:lnTo>
                        <a:pt x="2483433" y="38"/>
                      </a:lnTo>
                      <a:lnTo>
                        <a:pt x="2874796" y="140"/>
                      </a:lnTo>
                      <a:lnTo>
                        <a:pt x="2874796" y="140"/>
                      </a:lnTo>
                    </a:path>
                  </a:pathLst>
                </a:custGeom>
                <a:noFill/>
                <a:ln w="19050" cap="sq">
                  <a:solidFill>
                    <a:srgbClr val="5836E3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0" name="Freeform: Shape 399">
                  <a:extLst>
                    <a:ext uri="{FF2B5EF4-FFF2-40B4-BE49-F238E27FC236}">
                      <a16:creationId xmlns:a16="http://schemas.microsoft.com/office/drawing/2014/main" id="{3FD10BB1-A7BA-1DD6-5E56-D7935671D3B7}"/>
                    </a:ext>
                  </a:extLst>
                </p:cNvPr>
                <p:cNvSpPr/>
                <p:nvPr/>
              </p:nvSpPr>
              <p:spPr>
                <a:xfrm>
                  <a:off x="-6427570" y="25242186"/>
                  <a:ext cx="2874795" cy="1737284"/>
                </a:xfrm>
                <a:custGeom>
                  <a:avLst/>
                  <a:gdLst>
                    <a:gd name="connsiteX0" fmla="*/ 0 w 2874795"/>
                    <a:gd name="connsiteY0" fmla="*/ 1737284 h 1737283"/>
                    <a:gd name="connsiteX1" fmla="*/ 8633 w 2874795"/>
                    <a:gd name="connsiteY1" fmla="*/ 1730464 h 1737283"/>
                    <a:gd name="connsiteX2" fmla="*/ 17266 w 2874795"/>
                    <a:gd name="connsiteY2" fmla="*/ 1719098 h 1737283"/>
                    <a:gd name="connsiteX3" fmla="*/ 25899 w 2874795"/>
                    <a:gd name="connsiteY3" fmla="*/ 1700619 h 1737283"/>
                    <a:gd name="connsiteX4" fmla="*/ 34533 w 2874795"/>
                    <a:gd name="connsiteY4" fmla="*/ 1672070 h 1737283"/>
                    <a:gd name="connsiteX5" fmla="*/ 43165 w 2874795"/>
                    <a:gd name="connsiteY5" fmla="*/ 1631163 h 1737283"/>
                    <a:gd name="connsiteX6" fmla="*/ 54676 w 2874795"/>
                    <a:gd name="connsiteY6" fmla="*/ 1557439 h 1737283"/>
                    <a:gd name="connsiteX7" fmla="*/ 71942 w 2874795"/>
                    <a:gd name="connsiteY7" fmla="*/ 1418958 h 1737283"/>
                    <a:gd name="connsiteX8" fmla="*/ 109352 w 2874795"/>
                    <a:gd name="connsiteY8" fmla="*/ 1109917 h 1737283"/>
                    <a:gd name="connsiteX9" fmla="*/ 129496 w 2874795"/>
                    <a:gd name="connsiteY9" fmla="*/ 965886 h 1737283"/>
                    <a:gd name="connsiteX10" fmla="*/ 149639 w 2874795"/>
                    <a:gd name="connsiteY10" fmla="*/ 839864 h 1737283"/>
                    <a:gd name="connsiteX11" fmla="*/ 169782 w 2874795"/>
                    <a:gd name="connsiteY11" fmla="*/ 730148 h 1737283"/>
                    <a:gd name="connsiteX12" fmla="*/ 189926 w 2874795"/>
                    <a:gd name="connsiteY12" fmla="*/ 634721 h 1737283"/>
                    <a:gd name="connsiteX13" fmla="*/ 210071 w 2874795"/>
                    <a:gd name="connsiteY13" fmla="*/ 551777 h 1737283"/>
                    <a:gd name="connsiteX14" fmla="*/ 230214 w 2874795"/>
                    <a:gd name="connsiteY14" fmla="*/ 479578 h 1737283"/>
                    <a:gd name="connsiteX15" fmla="*/ 250358 w 2874795"/>
                    <a:gd name="connsiteY15" fmla="*/ 417170 h 1737283"/>
                    <a:gd name="connsiteX16" fmla="*/ 273379 w 2874795"/>
                    <a:gd name="connsiteY16" fmla="*/ 355219 h 1737283"/>
                    <a:gd name="connsiteX17" fmla="*/ 293522 w 2874795"/>
                    <a:gd name="connsiteY17" fmla="*/ 308572 h 1737283"/>
                    <a:gd name="connsiteX18" fmla="*/ 316544 w 2874795"/>
                    <a:gd name="connsiteY18" fmla="*/ 263157 h 1737283"/>
                    <a:gd name="connsiteX19" fmla="*/ 336688 w 2874795"/>
                    <a:gd name="connsiteY19" fmla="*/ 228714 h 1737283"/>
                    <a:gd name="connsiteX20" fmla="*/ 359710 w 2874795"/>
                    <a:gd name="connsiteY20" fmla="*/ 194945 h 1737283"/>
                    <a:gd name="connsiteX21" fmla="*/ 382731 w 2874795"/>
                    <a:gd name="connsiteY21" fmla="*/ 166167 h 1737283"/>
                    <a:gd name="connsiteX22" fmla="*/ 408630 w 2874795"/>
                    <a:gd name="connsiteY22" fmla="*/ 138773 h 1737283"/>
                    <a:gd name="connsiteX23" fmla="*/ 431651 w 2874795"/>
                    <a:gd name="connsiteY23" fmla="*/ 118262 h 1737283"/>
                    <a:gd name="connsiteX24" fmla="*/ 460428 w 2874795"/>
                    <a:gd name="connsiteY24" fmla="*/ 96838 h 1737283"/>
                    <a:gd name="connsiteX25" fmla="*/ 483450 w 2874795"/>
                    <a:gd name="connsiteY25" fmla="*/ 82550 h 1737283"/>
                    <a:gd name="connsiteX26" fmla="*/ 523734 w 2874795"/>
                    <a:gd name="connsiteY26" fmla="*/ 62154 h 1737283"/>
                    <a:gd name="connsiteX27" fmla="*/ 552512 w 2874795"/>
                    <a:gd name="connsiteY27" fmla="*/ 51308 h 1737283"/>
                    <a:gd name="connsiteX28" fmla="*/ 584173 w 2874795"/>
                    <a:gd name="connsiteY28" fmla="*/ 40996 h 1737283"/>
                    <a:gd name="connsiteX29" fmla="*/ 638847 w 2874795"/>
                    <a:gd name="connsiteY29" fmla="*/ 28181 h 1737283"/>
                    <a:gd name="connsiteX30" fmla="*/ 684884 w 2874795"/>
                    <a:gd name="connsiteY30" fmla="*/ 20561 h 1737283"/>
                    <a:gd name="connsiteX31" fmla="*/ 736688 w 2874795"/>
                    <a:gd name="connsiteY31" fmla="*/ 14503 h 1737283"/>
                    <a:gd name="connsiteX32" fmla="*/ 791361 w 2874795"/>
                    <a:gd name="connsiteY32" fmla="*/ 9893 h 1737283"/>
                    <a:gd name="connsiteX33" fmla="*/ 848917 w 2874795"/>
                    <a:gd name="connsiteY33" fmla="*/ 6591 h 1737283"/>
                    <a:gd name="connsiteX34" fmla="*/ 972654 w 2874795"/>
                    <a:gd name="connsiteY34" fmla="*/ 3010 h 1737283"/>
                    <a:gd name="connsiteX35" fmla="*/ 1145310 w 2874795"/>
                    <a:gd name="connsiteY35" fmla="*/ 800 h 1737283"/>
                    <a:gd name="connsiteX36" fmla="*/ 1217256 w 2874795"/>
                    <a:gd name="connsiteY36" fmla="*/ 673 h 1737283"/>
                    <a:gd name="connsiteX37" fmla="*/ 1387042 w 2874795"/>
                    <a:gd name="connsiteY37" fmla="*/ 330 h 1737283"/>
                    <a:gd name="connsiteX38" fmla="*/ 1441715 w 2874795"/>
                    <a:gd name="connsiteY38" fmla="*/ 368 h 1737283"/>
                    <a:gd name="connsiteX39" fmla="*/ 1602866 w 2874795"/>
                    <a:gd name="connsiteY39" fmla="*/ 127 h 1737283"/>
                    <a:gd name="connsiteX40" fmla="*/ 1666175 w 2874795"/>
                    <a:gd name="connsiteY40" fmla="*/ 190 h 1737283"/>
                    <a:gd name="connsiteX41" fmla="*/ 1784158 w 2874795"/>
                    <a:gd name="connsiteY41" fmla="*/ 305 h 1737283"/>
                    <a:gd name="connsiteX42" fmla="*/ 1850351 w 2874795"/>
                    <a:gd name="connsiteY42" fmla="*/ 102 h 1737283"/>
                    <a:gd name="connsiteX43" fmla="*/ 1974087 w 2874795"/>
                    <a:gd name="connsiteY43" fmla="*/ 305 h 1737283"/>
                    <a:gd name="connsiteX44" fmla="*/ 2034513 w 2874795"/>
                    <a:gd name="connsiteY44" fmla="*/ 64 h 1737283"/>
                    <a:gd name="connsiteX45" fmla="*/ 2270479 w 2874795"/>
                    <a:gd name="connsiteY45" fmla="*/ 0 h 1737283"/>
                    <a:gd name="connsiteX46" fmla="*/ 2336672 w 2874795"/>
                    <a:gd name="connsiteY46" fmla="*/ 241 h 1737283"/>
                    <a:gd name="connsiteX47" fmla="*/ 2589910 w 2874795"/>
                    <a:gd name="connsiteY47" fmla="*/ 178 h 1737283"/>
                    <a:gd name="connsiteX48" fmla="*/ 2699257 w 2874795"/>
                    <a:gd name="connsiteY48" fmla="*/ 76 h 1737283"/>
                    <a:gd name="connsiteX49" fmla="*/ 2828759 w 2874795"/>
                    <a:gd name="connsiteY49" fmla="*/ 216 h 1737283"/>
                    <a:gd name="connsiteX50" fmla="*/ 2874796 w 2874795"/>
                    <a:gd name="connsiteY50" fmla="*/ 178 h 1737283"/>
                    <a:gd name="connsiteX51" fmla="*/ 2874796 w 2874795"/>
                    <a:gd name="connsiteY51" fmla="*/ 178 h 17372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</a:cxnLst>
                  <a:rect l="l" t="t" r="r" b="b"/>
                  <a:pathLst>
                    <a:path w="2874795" h="1737283">
                      <a:moveTo>
                        <a:pt x="0" y="1737284"/>
                      </a:moveTo>
                      <a:lnTo>
                        <a:pt x="8633" y="1730464"/>
                      </a:lnTo>
                      <a:lnTo>
                        <a:pt x="17266" y="1719098"/>
                      </a:lnTo>
                      <a:lnTo>
                        <a:pt x="25899" y="1700619"/>
                      </a:lnTo>
                      <a:lnTo>
                        <a:pt x="34533" y="1672070"/>
                      </a:lnTo>
                      <a:lnTo>
                        <a:pt x="43165" y="1631163"/>
                      </a:lnTo>
                      <a:lnTo>
                        <a:pt x="54676" y="1557439"/>
                      </a:lnTo>
                      <a:lnTo>
                        <a:pt x="71942" y="1418958"/>
                      </a:lnTo>
                      <a:lnTo>
                        <a:pt x="109352" y="1109917"/>
                      </a:lnTo>
                      <a:lnTo>
                        <a:pt x="129496" y="965886"/>
                      </a:lnTo>
                      <a:lnTo>
                        <a:pt x="149639" y="839864"/>
                      </a:lnTo>
                      <a:lnTo>
                        <a:pt x="169782" y="730148"/>
                      </a:lnTo>
                      <a:lnTo>
                        <a:pt x="189926" y="634721"/>
                      </a:lnTo>
                      <a:lnTo>
                        <a:pt x="210071" y="551777"/>
                      </a:lnTo>
                      <a:lnTo>
                        <a:pt x="230214" y="479578"/>
                      </a:lnTo>
                      <a:lnTo>
                        <a:pt x="250358" y="417170"/>
                      </a:lnTo>
                      <a:lnTo>
                        <a:pt x="273379" y="355219"/>
                      </a:lnTo>
                      <a:lnTo>
                        <a:pt x="293522" y="308572"/>
                      </a:lnTo>
                      <a:lnTo>
                        <a:pt x="316544" y="263157"/>
                      </a:lnTo>
                      <a:lnTo>
                        <a:pt x="336688" y="228714"/>
                      </a:lnTo>
                      <a:lnTo>
                        <a:pt x="359710" y="194945"/>
                      </a:lnTo>
                      <a:lnTo>
                        <a:pt x="382731" y="166167"/>
                      </a:lnTo>
                      <a:lnTo>
                        <a:pt x="408630" y="138773"/>
                      </a:lnTo>
                      <a:lnTo>
                        <a:pt x="431651" y="118262"/>
                      </a:lnTo>
                      <a:lnTo>
                        <a:pt x="460428" y="96838"/>
                      </a:lnTo>
                      <a:lnTo>
                        <a:pt x="483450" y="82550"/>
                      </a:lnTo>
                      <a:lnTo>
                        <a:pt x="523734" y="62154"/>
                      </a:lnTo>
                      <a:lnTo>
                        <a:pt x="552512" y="51308"/>
                      </a:lnTo>
                      <a:lnTo>
                        <a:pt x="584173" y="40996"/>
                      </a:lnTo>
                      <a:lnTo>
                        <a:pt x="638847" y="28181"/>
                      </a:lnTo>
                      <a:lnTo>
                        <a:pt x="684884" y="20561"/>
                      </a:lnTo>
                      <a:lnTo>
                        <a:pt x="736688" y="14503"/>
                      </a:lnTo>
                      <a:lnTo>
                        <a:pt x="791361" y="9893"/>
                      </a:lnTo>
                      <a:lnTo>
                        <a:pt x="848917" y="6591"/>
                      </a:lnTo>
                      <a:lnTo>
                        <a:pt x="972654" y="3010"/>
                      </a:lnTo>
                      <a:lnTo>
                        <a:pt x="1145310" y="800"/>
                      </a:lnTo>
                      <a:lnTo>
                        <a:pt x="1217256" y="673"/>
                      </a:lnTo>
                      <a:lnTo>
                        <a:pt x="1387042" y="330"/>
                      </a:lnTo>
                      <a:lnTo>
                        <a:pt x="1441715" y="368"/>
                      </a:lnTo>
                      <a:lnTo>
                        <a:pt x="1602866" y="127"/>
                      </a:lnTo>
                      <a:lnTo>
                        <a:pt x="1666175" y="190"/>
                      </a:lnTo>
                      <a:lnTo>
                        <a:pt x="1784158" y="305"/>
                      </a:lnTo>
                      <a:lnTo>
                        <a:pt x="1850351" y="102"/>
                      </a:lnTo>
                      <a:lnTo>
                        <a:pt x="1974087" y="305"/>
                      </a:lnTo>
                      <a:lnTo>
                        <a:pt x="2034513" y="64"/>
                      </a:lnTo>
                      <a:lnTo>
                        <a:pt x="2270479" y="0"/>
                      </a:lnTo>
                      <a:lnTo>
                        <a:pt x="2336672" y="241"/>
                      </a:lnTo>
                      <a:lnTo>
                        <a:pt x="2589910" y="178"/>
                      </a:lnTo>
                      <a:lnTo>
                        <a:pt x="2699257" y="76"/>
                      </a:lnTo>
                      <a:lnTo>
                        <a:pt x="2828759" y="216"/>
                      </a:lnTo>
                      <a:lnTo>
                        <a:pt x="2874796" y="178"/>
                      </a:lnTo>
                      <a:lnTo>
                        <a:pt x="2874796" y="178"/>
                      </a:lnTo>
                    </a:path>
                  </a:pathLst>
                </a:custGeom>
                <a:noFill/>
                <a:ln w="19050" cap="sq">
                  <a:solidFill>
                    <a:srgbClr val="DE3795"/>
                  </a:solidFill>
                  <a:prstDash val="lgDash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01" name="Freeform: Shape 400">
                  <a:extLst>
                    <a:ext uri="{FF2B5EF4-FFF2-40B4-BE49-F238E27FC236}">
                      <a16:creationId xmlns:a16="http://schemas.microsoft.com/office/drawing/2014/main" id="{BC4BD888-1DC7-946D-31C6-25EE21A599E3}"/>
                    </a:ext>
                  </a:extLst>
                </p:cNvPr>
                <p:cNvSpPr/>
                <p:nvPr/>
              </p:nvSpPr>
              <p:spPr>
                <a:xfrm>
                  <a:off x="-6571308" y="24026465"/>
                  <a:ext cx="12700" cy="2953003"/>
                </a:xfrm>
                <a:custGeom>
                  <a:avLst/>
                  <a:gdLst>
                    <a:gd name="connsiteX0" fmla="*/ 0 w 12700"/>
                    <a:gd name="connsiteY0" fmla="*/ 2953004 h 2953003"/>
                    <a:gd name="connsiteX1" fmla="*/ 0 w 12700"/>
                    <a:gd name="connsiteY1" fmla="*/ 0 h 295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2953003">
                      <a:moveTo>
                        <a:pt x="0" y="29530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0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2" name="Freeform: Shape 401">
                  <a:extLst>
                    <a:ext uri="{FF2B5EF4-FFF2-40B4-BE49-F238E27FC236}">
                      <a16:creationId xmlns:a16="http://schemas.microsoft.com/office/drawing/2014/main" id="{7E3DD90E-7266-DAF8-73A8-718D421672A4}"/>
                    </a:ext>
                  </a:extLst>
                </p:cNvPr>
                <p:cNvSpPr/>
                <p:nvPr/>
              </p:nvSpPr>
              <p:spPr>
                <a:xfrm>
                  <a:off x="-3409034" y="24026465"/>
                  <a:ext cx="12700" cy="2953003"/>
                </a:xfrm>
                <a:custGeom>
                  <a:avLst/>
                  <a:gdLst>
                    <a:gd name="connsiteX0" fmla="*/ 0 w 12700"/>
                    <a:gd name="connsiteY0" fmla="*/ 2953004 h 2953003"/>
                    <a:gd name="connsiteX1" fmla="*/ 0 w 12700"/>
                    <a:gd name="connsiteY1" fmla="*/ 0 h 295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2953003">
                      <a:moveTo>
                        <a:pt x="0" y="29530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0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3" name="Freeform: Shape 402">
                  <a:extLst>
                    <a:ext uri="{FF2B5EF4-FFF2-40B4-BE49-F238E27FC236}">
                      <a16:creationId xmlns:a16="http://schemas.microsoft.com/office/drawing/2014/main" id="{2C470470-8635-18A9-6290-F7582207C5EE}"/>
                    </a:ext>
                  </a:extLst>
                </p:cNvPr>
                <p:cNvSpPr/>
                <p:nvPr/>
              </p:nvSpPr>
              <p:spPr>
                <a:xfrm>
                  <a:off x="-6571308" y="26979468"/>
                  <a:ext cx="3162274" cy="12700"/>
                </a:xfrm>
                <a:custGeom>
                  <a:avLst/>
                  <a:gdLst>
                    <a:gd name="connsiteX0" fmla="*/ 0 w 3162274"/>
                    <a:gd name="connsiteY0" fmla="*/ 0 h 12700"/>
                    <a:gd name="connsiteX1" fmla="*/ 3162275 w 3162274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62274" h="12700">
                      <a:moveTo>
                        <a:pt x="0" y="0"/>
                      </a:moveTo>
                      <a:lnTo>
                        <a:pt x="3162275" y="0"/>
                      </a:lnTo>
                    </a:path>
                  </a:pathLst>
                </a:custGeom>
                <a:noFill/>
                <a:ln w="10160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4" name="Freeform: Shape 403">
                  <a:extLst>
                    <a:ext uri="{FF2B5EF4-FFF2-40B4-BE49-F238E27FC236}">
                      <a16:creationId xmlns:a16="http://schemas.microsoft.com/office/drawing/2014/main" id="{863B7471-5BD7-F20E-D535-C15A90AC735F}"/>
                    </a:ext>
                  </a:extLst>
                </p:cNvPr>
                <p:cNvSpPr/>
                <p:nvPr/>
              </p:nvSpPr>
              <p:spPr>
                <a:xfrm>
                  <a:off x="-6571308" y="24026465"/>
                  <a:ext cx="3162274" cy="12700"/>
                </a:xfrm>
                <a:custGeom>
                  <a:avLst/>
                  <a:gdLst>
                    <a:gd name="connsiteX0" fmla="*/ 0 w 3162274"/>
                    <a:gd name="connsiteY0" fmla="*/ 0 h 12700"/>
                    <a:gd name="connsiteX1" fmla="*/ 3162275 w 3162274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62274" h="12700">
                      <a:moveTo>
                        <a:pt x="0" y="0"/>
                      </a:moveTo>
                      <a:lnTo>
                        <a:pt x="3162275" y="0"/>
                      </a:lnTo>
                    </a:path>
                  </a:pathLst>
                </a:custGeom>
                <a:noFill/>
                <a:ln w="10160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24" name="Group 1023">
                <a:extLst>
                  <a:ext uri="{FF2B5EF4-FFF2-40B4-BE49-F238E27FC236}">
                    <a16:creationId xmlns:a16="http://schemas.microsoft.com/office/drawing/2014/main" id="{89722127-FE2C-8F03-FDD0-F9B49C2B85FA}"/>
                  </a:ext>
                </a:extLst>
              </p:cNvPr>
              <p:cNvGrpSpPr/>
              <p:nvPr/>
            </p:nvGrpSpPr>
            <p:grpSpPr>
              <a:xfrm>
                <a:off x="2281196" y="25640694"/>
                <a:ext cx="3219425" cy="3140204"/>
                <a:chOff x="-3267277" y="24026465"/>
                <a:chExt cx="3219425" cy="3140204"/>
              </a:xfrm>
            </p:grpSpPr>
            <p:grpSp>
              <p:nvGrpSpPr>
                <p:cNvPr id="411" name="Graphic 61">
                  <a:extLst>
                    <a:ext uri="{FF2B5EF4-FFF2-40B4-BE49-F238E27FC236}">
                      <a16:creationId xmlns:a16="http://schemas.microsoft.com/office/drawing/2014/main" id="{457C14FE-643D-4521-FED8-970DDFDF495E}"/>
                    </a:ext>
                  </a:extLst>
                </p:cNvPr>
                <p:cNvGrpSpPr/>
                <p:nvPr/>
              </p:nvGrpSpPr>
              <p:grpSpPr>
                <a:xfrm>
                  <a:off x="-3111113" y="26979469"/>
                  <a:ext cx="3019585" cy="187200"/>
                  <a:chOff x="-3111113" y="26979469"/>
                  <a:chExt cx="3019585" cy="187200"/>
                </a:xfrm>
                <a:solidFill>
                  <a:srgbClr val="000000"/>
                </a:solidFill>
              </p:grpSpPr>
              <p:grpSp>
                <p:nvGrpSpPr>
                  <p:cNvPr id="412" name="Graphic 61">
                    <a:extLst>
                      <a:ext uri="{FF2B5EF4-FFF2-40B4-BE49-F238E27FC236}">
                        <a16:creationId xmlns:a16="http://schemas.microsoft.com/office/drawing/2014/main" id="{C3B4B4F2-D709-340B-6887-AFE81D2D7535}"/>
                      </a:ext>
                    </a:extLst>
                  </p:cNvPr>
                  <p:cNvGrpSpPr/>
                  <p:nvPr/>
                </p:nvGrpSpPr>
                <p:grpSpPr>
                  <a:xfrm>
                    <a:off x="-3111113" y="26979469"/>
                    <a:ext cx="63996" cy="187200"/>
                    <a:chOff x="-3111113" y="26979469"/>
                    <a:chExt cx="63996" cy="187200"/>
                  </a:xfrm>
                  <a:solidFill>
                    <a:srgbClr val="000000"/>
                  </a:solidFill>
                </p:grpSpPr>
                <p:sp>
                  <p:nvSpPr>
                    <p:cNvPr id="413" name="Freeform: Shape 412">
                      <a:extLst>
                        <a:ext uri="{FF2B5EF4-FFF2-40B4-BE49-F238E27FC236}">
                          <a16:creationId xmlns:a16="http://schemas.microsoft.com/office/drawing/2014/main" id="{FED3889E-1482-8D75-F604-A18AF7C61E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3079088" y="26979469"/>
                      <a:ext cx="12700" cy="44450"/>
                    </a:xfrm>
                    <a:custGeom>
                      <a:avLst/>
                      <a:gdLst>
                        <a:gd name="connsiteX0" fmla="*/ 327 w 12700"/>
                        <a:gd name="connsiteY0" fmla="*/ 311 h 44450"/>
                        <a:gd name="connsiteX1" fmla="*/ 327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327" y="311"/>
                          </a:moveTo>
                          <a:lnTo>
                            <a:pt x="327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14" name="Freeform: Shape 413">
                      <a:extLst>
                        <a:ext uri="{FF2B5EF4-FFF2-40B4-BE49-F238E27FC236}">
                          <a16:creationId xmlns:a16="http://schemas.microsoft.com/office/drawing/2014/main" id="{B69B5436-7EF0-4431-06B5-24116D69898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-3111113" y="27070605"/>
                      <a:ext cx="63996" cy="96063"/>
                    </a:xfrm>
                    <a:custGeom>
                      <a:avLst/>
                      <a:gdLst>
                        <a:gd name="connsiteX0" fmla="*/ 30281 w 63996"/>
                        <a:gd name="connsiteY0" fmla="*/ 84134 h 96063"/>
                        <a:gd name="connsiteX1" fmla="*/ 15735 w 63996"/>
                        <a:gd name="connsiteY1" fmla="*/ 74609 h 96063"/>
                        <a:gd name="connsiteX2" fmla="*/ 10874 w 63996"/>
                        <a:gd name="connsiteY2" fmla="*/ 45994 h 96063"/>
                        <a:gd name="connsiteX3" fmla="*/ 15735 w 63996"/>
                        <a:gd name="connsiteY3" fmla="*/ 17439 h 96063"/>
                        <a:gd name="connsiteX4" fmla="*/ 30281 w 63996"/>
                        <a:gd name="connsiteY4" fmla="*/ 7914 h 96063"/>
                        <a:gd name="connsiteX5" fmla="*/ 44886 w 63996"/>
                        <a:gd name="connsiteY5" fmla="*/ 17439 h 96063"/>
                        <a:gd name="connsiteX6" fmla="*/ 49767 w 63996"/>
                        <a:gd name="connsiteY6" fmla="*/ 45994 h 96063"/>
                        <a:gd name="connsiteX7" fmla="*/ 44886 w 63996"/>
                        <a:gd name="connsiteY7" fmla="*/ 74609 h 96063"/>
                        <a:gd name="connsiteX8" fmla="*/ 30281 w 63996"/>
                        <a:gd name="connsiteY8" fmla="*/ 84134 h 96063"/>
                        <a:gd name="connsiteX9" fmla="*/ 30281 w 63996"/>
                        <a:gd name="connsiteY9" fmla="*/ 94056 h 96063"/>
                        <a:gd name="connsiteX10" fmla="*/ 54073 w 63996"/>
                        <a:gd name="connsiteY10" fmla="*/ 81733 h 96063"/>
                        <a:gd name="connsiteX11" fmla="*/ 62289 w 63996"/>
                        <a:gd name="connsiteY11" fmla="*/ 45994 h 96063"/>
                        <a:gd name="connsiteX12" fmla="*/ 54073 w 63996"/>
                        <a:gd name="connsiteY12" fmla="*/ 10295 h 96063"/>
                        <a:gd name="connsiteX13" fmla="*/ 30281 w 63996"/>
                        <a:gd name="connsiteY13" fmla="*/ -2008 h 96063"/>
                        <a:gd name="connsiteX14" fmla="*/ 6508 w 63996"/>
                        <a:gd name="connsiteY14" fmla="*/ 10295 h 96063"/>
                        <a:gd name="connsiteX15" fmla="*/ -1707 w 63996"/>
                        <a:gd name="connsiteY15" fmla="*/ 45994 h 96063"/>
                        <a:gd name="connsiteX16" fmla="*/ 6508 w 63996"/>
                        <a:gd name="connsiteY16" fmla="*/ 81733 h 96063"/>
                        <a:gd name="connsiteX17" fmla="*/ 30281 w 63996"/>
                        <a:gd name="connsiteY17" fmla="*/ 94056 h 96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63996" h="96063">
                          <a:moveTo>
                            <a:pt x="30281" y="84134"/>
                          </a:moveTo>
                          <a:cubicBezTo>
                            <a:pt x="23838" y="84134"/>
                            <a:pt x="18990" y="80959"/>
                            <a:pt x="15735" y="74609"/>
                          </a:cubicBezTo>
                          <a:cubicBezTo>
                            <a:pt x="12494" y="68272"/>
                            <a:pt x="10874" y="58734"/>
                            <a:pt x="10874" y="45994"/>
                          </a:cubicBezTo>
                          <a:cubicBezTo>
                            <a:pt x="10874" y="33307"/>
                            <a:pt x="12494" y="23789"/>
                            <a:pt x="15735" y="17439"/>
                          </a:cubicBezTo>
                          <a:cubicBezTo>
                            <a:pt x="18990" y="11089"/>
                            <a:pt x="23838" y="7914"/>
                            <a:pt x="30281" y="7914"/>
                          </a:cubicBezTo>
                          <a:cubicBezTo>
                            <a:pt x="36776" y="7914"/>
                            <a:pt x="41645" y="11089"/>
                            <a:pt x="44886" y="17439"/>
                          </a:cubicBezTo>
                          <a:cubicBezTo>
                            <a:pt x="48140" y="23789"/>
                            <a:pt x="49767" y="33307"/>
                            <a:pt x="49767" y="45994"/>
                          </a:cubicBezTo>
                          <a:cubicBezTo>
                            <a:pt x="49767" y="58734"/>
                            <a:pt x="48140" y="68272"/>
                            <a:pt x="44886" y="74609"/>
                          </a:cubicBezTo>
                          <a:cubicBezTo>
                            <a:pt x="41645" y="80959"/>
                            <a:pt x="36776" y="84134"/>
                            <a:pt x="30281" y="84134"/>
                          </a:cubicBezTo>
                          <a:close/>
                          <a:moveTo>
                            <a:pt x="30281" y="94056"/>
                          </a:moveTo>
                          <a:cubicBezTo>
                            <a:pt x="40666" y="94056"/>
                            <a:pt x="48597" y="89948"/>
                            <a:pt x="54073" y="81733"/>
                          </a:cubicBezTo>
                          <a:cubicBezTo>
                            <a:pt x="59550" y="73531"/>
                            <a:pt x="62289" y="61618"/>
                            <a:pt x="62289" y="45994"/>
                          </a:cubicBezTo>
                          <a:cubicBezTo>
                            <a:pt x="62289" y="30410"/>
                            <a:pt x="59550" y="18510"/>
                            <a:pt x="54073" y="10295"/>
                          </a:cubicBezTo>
                          <a:cubicBezTo>
                            <a:pt x="48597" y="2093"/>
                            <a:pt x="40666" y="-2008"/>
                            <a:pt x="30281" y="-2008"/>
                          </a:cubicBezTo>
                          <a:cubicBezTo>
                            <a:pt x="19909" y="-2008"/>
                            <a:pt x="11985" y="2093"/>
                            <a:pt x="6508" y="10295"/>
                          </a:cubicBezTo>
                          <a:cubicBezTo>
                            <a:pt x="1031" y="18510"/>
                            <a:pt x="-1707" y="30410"/>
                            <a:pt x="-1707" y="45994"/>
                          </a:cubicBezTo>
                          <a:cubicBezTo>
                            <a:pt x="-1707" y="61618"/>
                            <a:pt x="1031" y="73531"/>
                            <a:pt x="6508" y="81733"/>
                          </a:cubicBezTo>
                          <a:cubicBezTo>
                            <a:pt x="11985" y="89948"/>
                            <a:pt x="19909" y="94056"/>
                            <a:pt x="30281" y="94056"/>
                          </a:cubicBez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20" cap="flat">
                      <a:noFill/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15" name="Graphic 61">
                    <a:extLst>
                      <a:ext uri="{FF2B5EF4-FFF2-40B4-BE49-F238E27FC236}">
                        <a16:creationId xmlns:a16="http://schemas.microsoft.com/office/drawing/2014/main" id="{CAE88BB6-E1B2-CCEC-2280-9ABDBB7CC0E2}"/>
                      </a:ext>
                    </a:extLst>
                  </p:cNvPr>
                  <p:cNvGrpSpPr/>
                  <p:nvPr/>
                </p:nvGrpSpPr>
                <p:grpSpPr>
                  <a:xfrm>
                    <a:off x="-2431389" y="26979469"/>
                    <a:ext cx="143368" cy="187200"/>
                    <a:chOff x="-2431389" y="26979469"/>
                    <a:chExt cx="143368" cy="187200"/>
                  </a:xfrm>
                  <a:solidFill>
                    <a:srgbClr val="000000"/>
                  </a:solidFill>
                </p:grpSpPr>
                <p:sp>
                  <p:nvSpPr>
                    <p:cNvPr id="416" name="Freeform: Shape 415">
                      <a:extLst>
                        <a:ext uri="{FF2B5EF4-FFF2-40B4-BE49-F238E27FC236}">
                          <a16:creationId xmlns:a16="http://schemas.microsoft.com/office/drawing/2014/main" id="{5D4E6E11-A086-7926-34F0-293B81A7F8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360382" y="26979469"/>
                      <a:ext cx="12700" cy="44450"/>
                    </a:xfrm>
                    <a:custGeom>
                      <a:avLst/>
                      <a:gdLst>
                        <a:gd name="connsiteX0" fmla="*/ 384 w 12700"/>
                        <a:gd name="connsiteY0" fmla="*/ 311 h 44450"/>
                        <a:gd name="connsiteX1" fmla="*/ 384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384" y="311"/>
                          </a:moveTo>
                          <a:lnTo>
                            <a:pt x="384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17" name="Graphic 61">
                      <a:extLst>
                        <a:ext uri="{FF2B5EF4-FFF2-40B4-BE49-F238E27FC236}">
                          <a16:creationId xmlns:a16="http://schemas.microsoft.com/office/drawing/2014/main" id="{763D981E-0F3C-C57A-1637-7D9075CFBBE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2431389" y="27070605"/>
                      <a:ext cx="143368" cy="96063"/>
                      <a:chOff x="-2431389" y="27070605"/>
                      <a:chExt cx="143368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418" name="Freeform: Shape 417">
                        <a:extLst>
                          <a:ext uri="{FF2B5EF4-FFF2-40B4-BE49-F238E27FC236}">
                            <a16:creationId xmlns:a16="http://schemas.microsoft.com/office/drawing/2014/main" id="{872E9660-ACA1-ADD7-0184-12734EE9AADF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2431389" y="27072272"/>
                        <a:ext cx="59908" cy="94396"/>
                      </a:xfrm>
                      <a:custGeom>
                        <a:avLst/>
                        <a:gdLst>
                          <a:gd name="connsiteX0" fmla="*/ 2286 w 59908"/>
                          <a:gd name="connsiteY0" fmla="*/ 92431 h 94396"/>
                          <a:gd name="connsiteX1" fmla="*/ 51459 w 59908"/>
                          <a:gd name="connsiteY1" fmla="*/ 92431 h 94396"/>
                          <a:gd name="connsiteX2" fmla="*/ 51459 w 59908"/>
                          <a:gd name="connsiteY2" fmla="*/ 81874 h 94396"/>
                          <a:gd name="connsiteX3" fmla="*/ 13756 w 59908"/>
                          <a:gd name="connsiteY3" fmla="*/ 81874 h 94396"/>
                          <a:gd name="connsiteX4" fmla="*/ 13756 w 59908"/>
                          <a:gd name="connsiteY4" fmla="*/ 59192 h 94396"/>
                          <a:gd name="connsiteX5" fmla="*/ 19193 w 59908"/>
                          <a:gd name="connsiteY5" fmla="*/ 60582 h 94396"/>
                          <a:gd name="connsiteX6" fmla="*/ 24670 w 59908"/>
                          <a:gd name="connsiteY6" fmla="*/ 61038 h 94396"/>
                          <a:gd name="connsiteX7" fmla="*/ 49217 w 59908"/>
                          <a:gd name="connsiteY7" fmla="*/ 52545 h 94396"/>
                          <a:gd name="connsiteX8" fmla="*/ 58285 w 59908"/>
                          <a:gd name="connsiteY8" fmla="*/ 29546 h 94396"/>
                          <a:gd name="connsiteX9" fmla="*/ 48979 w 59908"/>
                          <a:gd name="connsiteY9" fmla="*/ 6309 h 94396"/>
                          <a:gd name="connsiteX10" fmla="*/ 22745 w 59908"/>
                          <a:gd name="connsiteY10" fmla="*/ -1966 h 94396"/>
                          <a:gd name="connsiteX11" fmla="*/ 10859 w 59908"/>
                          <a:gd name="connsiteY11" fmla="*/ -974 h 94396"/>
                          <a:gd name="connsiteX12" fmla="*/ -1623 w 59908"/>
                          <a:gd name="connsiteY12" fmla="*/ 2003 h 94396"/>
                          <a:gd name="connsiteX13" fmla="*/ -1623 w 59908"/>
                          <a:gd name="connsiteY13" fmla="*/ 14604 h 94396"/>
                          <a:gd name="connsiteX14" fmla="*/ 9906 w 59908"/>
                          <a:gd name="connsiteY14" fmla="*/ 10079 h 94396"/>
                          <a:gd name="connsiteX15" fmla="*/ 22487 w 59908"/>
                          <a:gd name="connsiteY15" fmla="*/ 8591 h 94396"/>
                          <a:gd name="connsiteX16" fmla="*/ 39473 w 59908"/>
                          <a:gd name="connsiteY16" fmla="*/ 14227 h 94396"/>
                          <a:gd name="connsiteX17" fmla="*/ 45744 w 59908"/>
                          <a:gd name="connsiteY17" fmla="*/ 29546 h 94396"/>
                          <a:gd name="connsiteX18" fmla="*/ 39473 w 59908"/>
                          <a:gd name="connsiteY18" fmla="*/ 44845 h 94396"/>
                          <a:gd name="connsiteX19" fmla="*/ 22487 w 59908"/>
                          <a:gd name="connsiteY19" fmla="*/ 50501 h 94396"/>
                          <a:gd name="connsiteX20" fmla="*/ 12466 w 59908"/>
                          <a:gd name="connsiteY20" fmla="*/ 49390 h 94396"/>
                          <a:gd name="connsiteX21" fmla="*/ 2286 w 59908"/>
                          <a:gd name="connsiteY21" fmla="*/ 45917 h 94396"/>
                          <a:gd name="connsiteX22" fmla="*/ 2286 w 59908"/>
                          <a:gd name="connsiteY22" fmla="*/ 92431 h 943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59908" h="94396">
                            <a:moveTo>
                              <a:pt x="2286" y="92431"/>
                            </a:moveTo>
                            <a:lnTo>
                              <a:pt x="51459" y="92431"/>
                            </a:lnTo>
                            <a:lnTo>
                              <a:pt x="51459" y="81874"/>
                            </a:lnTo>
                            <a:lnTo>
                              <a:pt x="13756" y="81874"/>
                            </a:lnTo>
                            <a:lnTo>
                              <a:pt x="13756" y="59192"/>
                            </a:lnTo>
                            <a:cubicBezTo>
                              <a:pt x="15568" y="59814"/>
                              <a:pt x="17381" y="60277"/>
                              <a:pt x="19193" y="60582"/>
                            </a:cubicBezTo>
                            <a:cubicBezTo>
                              <a:pt x="21019" y="60886"/>
                              <a:pt x="22844" y="61038"/>
                              <a:pt x="24670" y="61038"/>
                            </a:cubicBezTo>
                            <a:cubicBezTo>
                              <a:pt x="35002" y="61038"/>
                              <a:pt x="43184" y="58207"/>
                              <a:pt x="49217" y="52545"/>
                            </a:cubicBezTo>
                            <a:cubicBezTo>
                              <a:pt x="55262" y="46883"/>
                              <a:pt x="58285" y="39216"/>
                              <a:pt x="58285" y="29546"/>
                            </a:cubicBezTo>
                            <a:cubicBezTo>
                              <a:pt x="58285" y="19584"/>
                              <a:pt x="55183" y="11839"/>
                              <a:pt x="48979" y="6309"/>
                            </a:cubicBezTo>
                            <a:cubicBezTo>
                              <a:pt x="42774" y="792"/>
                              <a:pt x="34030" y="-1966"/>
                              <a:pt x="22745" y="-1966"/>
                            </a:cubicBezTo>
                            <a:cubicBezTo>
                              <a:pt x="18856" y="-1966"/>
                              <a:pt x="14894" y="-1635"/>
                              <a:pt x="10859" y="-974"/>
                            </a:cubicBezTo>
                            <a:cubicBezTo>
                              <a:pt x="6837" y="-312"/>
                              <a:pt x="2677" y="680"/>
                              <a:pt x="-1623" y="2003"/>
                            </a:cubicBezTo>
                            <a:lnTo>
                              <a:pt x="-1623" y="14604"/>
                            </a:lnTo>
                            <a:cubicBezTo>
                              <a:pt x="2094" y="12580"/>
                              <a:pt x="5937" y="11071"/>
                              <a:pt x="9906" y="10079"/>
                            </a:cubicBezTo>
                            <a:cubicBezTo>
                              <a:pt x="13875" y="9087"/>
                              <a:pt x="18069" y="8591"/>
                              <a:pt x="22487" y="8591"/>
                            </a:cubicBezTo>
                            <a:cubicBezTo>
                              <a:pt x="29644" y="8591"/>
                              <a:pt x="35306" y="10469"/>
                              <a:pt x="39473" y="14227"/>
                            </a:cubicBezTo>
                            <a:cubicBezTo>
                              <a:pt x="43654" y="17984"/>
                              <a:pt x="45744" y="23090"/>
                              <a:pt x="45744" y="29546"/>
                            </a:cubicBezTo>
                            <a:cubicBezTo>
                              <a:pt x="45744" y="35989"/>
                              <a:pt x="43654" y="41088"/>
                              <a:pt x="39473" y="44845"/>
                            </a:cubicBezTo>
                            <a:cubicBezTo>
                              <a:pt x="35306" y="48616"/>
                              <a:pt x="29644" y="50501"/>
                              <a:pt x="22487" y="50501"/>
                            </a:cubicBezTo>
                            <a:cubicBezTo>
                              <a:pt x="19140" y="50501"/>
                              <a:pt x="15800" y="50130"/>
                              <a:pt x="12466" y="49390"/>
                            </a:cubicBezTo>
                            <a:cubicBezTo>
                              <a:pt x="9146" y="48649"/>
                              <a:pt x="5752" y="47491"/>
                              <a:pt x="2286" y="45917"/>
                            </a:cubicBezTo>
                            <a:lnTo>
                              <a:pt x="2286" y="9243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19" name="Freeform: Shape 418">
                        <a:extLst>
                          <a:ext uri="{FF2B5EF4-FFF2-40B4-BE49-F238E27FC236}">
                            <a16:creationId xmlns:a16="http://schemas.microsoft.com/office/drawing/2014/main" id="{C72D6EA9-584C-7E64-480D-10F34C20AAAA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2352017" y="27070605"/>
                        <a:ext cx="63996" cy="96063"/>
                      </a:xfrm>
                      <a:custGeom>
                        <a:avLst/>
                        <a:gdLst>
                          <a:gd name="connsiteX0" fmla="*/ 30341 w 63996"/>
                          <a:gd name="connsiteY0" fmla="*/ 84134 h 96063"/>
                          <a:gd name="connsiteX1" fmla="*/ 15795 w 63996"/>
                          <a:gd name="connsiteY1" fmla="*/ 74609 h 96063"/>
                          <a:gd name="connsiteX2" fmla="*/ 10933 w 63996"/>
                          <a:gd name="connsiteY2" fmla="*/ 45994 h 96063"/>
                          <a:gd name="connsiteX3" fmla="*/ 15795 w 63996"/>
                          <a:gd name="connsiteY3" fmla="*/ 17439 h 96063"/>
                          <a:gd name="connsiteX4" fmla="*/ 30341 w 63996"/>
                          <a:gd name="connsiteY4" fmla="*/ 7914 h 96063"/>
                          <a:gd name="connsiteX5" fmla="*/ 44946 w 63996"/>
                          <a:gd name="connsiteY5" fmla="*/ 17439 h 96063"/>
                          <a:gd name="connsiteX6" fmla="*/ 49827 w 63996"/>
                          <a:gd name="connsiteY6" fmla="*/ 45994 h 96063"/>
                          <a:gd name="connsiteX7" fmla="*/ 44946 w 63996"/>
                          <a:gd name="connsiteY7" fmla="*/ 74609 h 96063"/>
                          <a:gd name="connsiteX8" fmla="*/ 30341 w 63996"/>
                          <a:gd name="connsiteY8" fmla="*/ 84134 h 96063"/>
                          <a:gd name="connsiteX9" fmla="*/ 30341 w 63996"/>
                          <a:gd name="connsiteY9" fmla="*/ 94056 h 96063"/>
                          <a:gd name="connsiteX10" fmla="*/ 54133 w 63996"/>
                          <a:gd name="connsiteY10" fmla="*/ 81733 h 96063"/>
                          <a:gd name="connsiteX11" fmla="*/ 62349 w 63996"/>
                          <a:gd name="connsiteY11" fmla="*/ 45994 h 96063"/>
                          <a:gd name="connsiteX12" fmla="*/ 54133 w 63996"/>
                          <a:gd name="connsiteY12" fmla="*/ 10295 h 96063"/>
                          <a:gd name="connsiteX13" fmla="*/ 30341 w 63996"/>
                          <a:gd name="connsiteY13" fmla="*/ -2008 h 96063"/>
                          <a:gd name="connsiteX14" fmla="*/ 6568 w 63996"/>
                          <a:gd name="connsiteY14" fmla="*/ 10295 h 96063"/>
                          <a:gd name="connsiteX15" fmla="*/ -1648 w 63996"/>
                          <a:gd name="connsiteY15" fmla="*/ 45994 h 96063"/>
                          <a:gd name="connsiteX16" fmla="*/ 6568 w 63996"/>
                          <a:gd name="connsiteY16" fmla="*/ 81733 h 96063"/>
                          <a:gd name="connsiteX17" fmla="*/ 30341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341" y="84134"/>
                            </a:moveTo>
                            <a:cubicBezTo>
                              <a:pt x="23898" y="84134"/>
                              <a:pt x="19049" y="80959"/>
                              <a:pt x="15795" y="74609"/>
                            </a:cubicBezTo>
                            <a:cubicBezTo>
                              <a:pt x="12554" y="68272"/>
                              <a:pt x="10933" y="58734"/>
                              <a:pt x="10933" y="45994"/>
                            </a:cubicBezTo>
                            <a:cubicBezTo>
                              <a:pt x="10933" y="33307"/>
                              <a:pt x="12554" y="23789"/>
                              <a:pt x="15795" y="17439"/>
                            </a:cubicBezTo>
                            <a:cubicBezTo>
                              <a:pt x="19049" y="11089"/>
                              <a:pt x="23898" y="7914"/>
                              <a:pt x="30341" y="7914"/>
                            </a:cubicBezTo>
                            <a:cubicBezTo>
                              <a:pt x="36836" y="7914"/>
                              <a:pt x="41704" y="11089"/>
                              <a:pt x="44946" y="17439"/>
                            </a:cubicBezTo>
                            <a:cubicBezTo>
                              <a:pt x="48200" y="23789"/>
                              <a:pt x="49827" y="33307"/>
                              <a:pt x="49827" y="45994"/>
                            </a:cubicBezTo>
                            <a:cubicBezTo>
                              <a:pt x="49827" y="58734"/>
                              <a:pt x="48200" y="68272"/>
                              <a:pt x="44946" y="74609"/>
                            </a:cubicBezTo>
                            <a:cubicBezTo>
                              <a:pt x="41704" y="80959"/>
                              <a:pt x="36836" y="84134"/>
                              <a:pt x="30341" y="84134"/>
                            </a:cubicBezTo>
                            <a:close/>
                            <a:moveTo>
                              <a:pt x="30341" y="94056"/>
                            </a:moveTo>
                            <a:cubicBezTo>
                              <a:pt x="40725" y="94056"/>
                              <a:pt x="48656" y="89948"/>
                              <a:pt x="54133" y="81733"/>
                            </a:cubicBezTo>
                            <a:cubicBezTo>
                              <a:pt x="59610" y="73531"/>
                              <a:pt x="62349" y="61618"/>
                              <a:pt x="62349" y="45994"/>
                            </a:cubicBezTo>
                            <a:cubicBezTo>
                              <a:pt x="62349" y="30410"/>
                              <a:pt x="59610" y="18510"/>
                              <a:pt x="54133" y="10295"/>
                            </a:cubicBezTo>
                            <a:cubicBezTo>
                              <a:pt x="48656" y="2093"/>
                              <a:pt x="40725" y="-2008"/>
                              <a:pt x="30341" y="-2008"/>
                            </a:cubicBezTo>
                            <a:cubicBezTo>
                              <a:pt x="19969" y="-2008"/>
                              <a:pt x="12045" y="2093"/>
                              <a:pt x="6568" y="10295"/>
                            </a:cubicBezTo>
                            <a:cubicBezTo>
                              <a:pt x="1091" y="18510"/>
                              <a:pt x="-1648" y="30410"/>
                              <a:pt x="-1648" y="45994"/>
                            </a:cubicBezTo>
                            <a:cubicBezTo>
                              <a:pt x="-1648" y="61618"/>
                              <a:pt x="1091" y="73531"/>
                              <a:pt x="6568" y="81733"/>
                            </a:cubicBezTo>
                            <a:cubicBezTo>
                              <a:pt x="12045" y="89948"/>
                              <a:pt x="19969" y="94056"/>
                              <a:pt x="30341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20" name="Graphic 61">
                    <a:extLst>
                      <a:ext uri="{FF2B5EF4-FFF2-40B4-BE49-F238E27FC236}">
                        <a16:creationId xmlns:a16="http://schemas.microsoft.com/office/drawing/2014/main" id="{55F35225-FB80-B173-A997-31A31D7C3693}"/>
                      </a:ext>
                    </a:extLst>
                  </p:cNvPr>
                  <p:cNvGrpSpPr/>
                  <p:nvPr/>
                </p:nvGrpSpPr>
                <p:grpSpPr>
                  <a:xfrm>
                    <a:off x="-1748948" y="26979469"/>
                    <a:ext cx="220022" cy="187200"/>
                    <a:chOff x="-1748948" y="26979469"/>
                    <a:chExt cx="220022" cy="187200"/>
                  </a:xfrm>
                  <a:solidFill>
                    <a:srgbClr val="000000"/>
                  </a:solidFill>
                </p:grpSpPr>
                <p:sp>
                  <p:nvSpPr>
                    <p:cNvPr id="421" name="Freeform: Shape 420">
                      <a:extLst>
                        <a:ext uri="{FF2B5EF4-FFF2-40B4-BE49-F238E27FC236}">
                          <a16:creationId xmlns:a16="http://schemas.microsoft.com/office/drawing/2014/main" id="{5EFB4897-32CD-1631-A89D-9B8ADCCC1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641689" y="26979469"/>
                      <a:ext cx="12700" cy="44450"/>
                    </a:xfrm>
                    <a:custGeom>
                      <a:avLst/>
                      <a:gdLst>
                        <a:gd name="connsiteX0" fmla="*/ 440 w 12700"/>
                        <a:gd name="connsiteY0" fmla="*/ 311 h 44450"/>
                        <a:gd name="connsiteX1" fmla="*/ 440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440" y="311"/>
                          </a:moveTo>
                          <a:lnTo>
                            <a:pt x="440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2" name="Graphic 61">
                      <a:extLst>
                        <a:ext uri="{FF2B5EF4-FFF2-40B4-BE49-F238E27FC236}">
                          <a16:creationId xmlns:a16="http://schemas.microsoft.com/office/drawing/2014/main" id="{51132CDE-A27C-00C3-6FD4-98771BC7885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748948" y="27070605"/>
                      <a:ext cx="220022" cy="96063"/>
                      <a:chOff x="-1748948" y="27070605"/>
                      <a:chExt cx="220022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423" name="Freeform: Shape 422">
                        <a:extLst>
                          <a:ext uri="{FF2B5EF4-FFF2-40B4-BE49-F238E27FC236}">
                            <a16:creationId xmlns:a16="http://schemas.microsoft.com/office/drawing/2014/main" id="{CF790515-33E0-EF9E-7501-176A888FEEE6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1748948" y="27072272"/>
                        <a:ext cx="55125" cy="92590"/>
                      </a:xfrm>
                      <a:custGeom>
                        <a:avLst/>
                        <a:gdLst>
                          <a:gd name="connsiteX0" fmla="*/ 148 w 55125"/>
                          <a:gd name="connsiteY0" fmla="*/ 8526 h 92590"/>
                          <a:gd name="connsiteX1" fmla="*/ 20607 w 55125"/>
                          <a:gd name="connsiteY1" fmla="*/ 8526 h 92590"/>
                          <a:gd name="connsiteX2" fmla="*/ 20607 w 55125"/>
                          <a:gd name="connsiteY2" fmla="*/ 79169 h 92590"/>
                          <a:gd name="connsiteX3" fmla="*/ -1658 w 55125"/>
                          <a:gd name="connsiteY3" fmla="*/ 74704 h 92590"/>
                          <a:gd name="connsiteX4" fmla="*/ -1658 w 55125"/>
                          <a:gd name="connsiteY4" fmla="*/ 86115 h 92590"/>
                          <a:gd name="connsiteX5" fmla="*/ 20488 w 55125"/>
                          <a:gd name="connsiteY5" fmla="*/ 90579 h 92590"/>
                          <a:gd name="connsiteX6" fmla="*/ 33009 w 55125"/>
                          <a:gd name="connsiteY6" fmla="*/ 90579 h 92590"/>
                          <a:gd name="connsiteX7" fmla="*/ 33009 w 55125"/>
                          <a:gd name="connsiteY7" fmla="*/ 8526 h 92590"/>
                          <a:gd name="connsiteX8" fmla="*/ 53468 w 55125"/>
                          <a:gd name="connsiteY8" fmla="*/ 8526 h 92590"/>
                          <a:gd name="connsiteX9" fmla="*/ 53468 w 55125"/>
                          <a:gd name="connsiteY9" fmla="*/ -2012 h 92590"/>
                          <a:gd name="connsiteX10" fmla="*/ 148 w 55125"/>
                          <a:gd name="connsiteY10" fmla="*/ -2012 h 92590"/>
                          <a:gd name="connsiteX11" fmla="*/ 148 w 55125"/>
                          <a:gd name="connsiteY11" fmla="*/ 8526 h 9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5125" h="92590">
                            <a:moveTo>
                              <a:pt x="148" y="8526"/>
                            </a:moveTo>
                            <a:lnTo>
                              <a:pt x="20607" y="8526"/>
                            </a:lnTo>
                            <a:lnTo>
                              <a:pt x="20607" y="79169"/>
                            </a:lnTo>
                            <a:lnTo>
                              <a:pt x="-1658" y="74704"/>
                            </a:lnTo>
                            <a:lnTo>
                              <a:pt x="-1658" y="86115"/>
                            </a:lnTo>
                            <a:lnTo>
                              <a:pt x="20488" y="90579"/>
                            </a:lnTo>
                            <a:lnTo>
                              <a:pt x="33009" y="90579"/>
                            </a:lnTo>
                            <a:lnTo>
                              <a:pt x="33009" y="8526"/>
                            </a:lnTo>
                            <a:lnTo>
                              <a:pt x="53468" y="8526"/>
                            </a:lnTo>
                            <a:lnTo>
                              <a:pt x="53468" y="-2012"/>
                            </a:lnTo>
                            <a:lnTo>
                              <a:pt x="148" y="-2012"/>
                            </a:lnTo>
                            <a:lnTo>
                              <a:pt x="148" y="852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4" name="Freeform: Shape 423">
                        <a:extLst>
                          <a:ext uri="{FF2B5EF4-FFF2-40B4-BE49-F238E27FC236}">
                            <a16:creationId xmlns:a16="http://schemas.microsoft.com/office/drawing/2014/main" id="{38882774-7FC0-476D-2B73-3E893966E0A1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1673723" y="27070605"/>
                        <a:ext cx="63996" cy="96063"/>
                      </a:xfrm>
                      <a:custGeom>
                        <a:avLst/>
                        <a:gdLst>
                          <a:gd name="connsiteX0" fmla="*/ 30394 w 63996"/>
                          <a:gd name="connsiteY0" fmla="*/ 84134 h 96063"/>
                          <a:gd name="connsiteX1" fmla="*/ 15848 w 63996"/>
                          <a:gd name="connsiteY1" fmla="*/ 74609 h 96063"/>
                          <a:gd name="connsiteX2" fmla="*/ 10987 w 63996"/>
                          <a:gd name="connsiteY2" fmla="*/ 45994 h 96063"/>
                          <a:gd name="connsiteX3" fmla="*/ 15848 w 63996"/>
                          <a:gd name="connsiteY3" fmla="*/ 17439 h 96063"/>
                          <a:gd name="connsiteX4" fmla="*/ 30394 w 63996"/>
                          <a:gd name="connsiteY4" fmla="*/ 7914 h 96063"/>
                          <a:gd name="connsiteX5" fmla="*/ 44999 w 63996"/>
                          <a:gd name="connsiteY5" fmla="*/ 17439 h 96063"/>
                          <a:gd name="connsiteX6" fmla="*/ 49881 w 63996"/>
                          <a:gd name="connsiteY6" fmla="*/ 45994 h 96063"/>
                          <a:gd name="connsiteX7" fmla="*/ 44999 w 63996"/>
                          <a:gd name="connsiteY7" fmla="*/ 74609 h 96063"/>
                          <a:gd name="connsiteX8" fmla="*/ 30394 w 63996"/>
                          <a:gd name="connsiteY8" fmla="*/ 84134 h 96063"/>
                          <a:gd name="connsiteX9" fmla="*/ 30394 w 63996"/>
                          <a:gd name="connsiteY9" fmla="*/ 94056 h 96063"/>
                          <a:gd name="connsiteX10" fmla="*/ 54187 w 63996"/>
                          <a:gd name="connsiteY10" fmla="*/ 81733 h 96063"/>
                          <a:gd name="connsiteX11" fmla="*/ 62402 w 63996"/>
                          <a:gd name="connsiteY11" fmla="*/ 45994 h 96063"/>
                          <a:gd name="connsiteX12" fmla="*/ 54187 w 63996"/>
                          <a:gd name="connsiteY12" fmla="*/ 10295 h 96063"/>
                          <a:gd name="connsiteX13" fmla="*/ 30394 w 63996"/>
                          <a:gd name="connsiteY13" fmla="*/ -2008 h 96063"/>
                          <a:gd name="connsiteX14" fmla="*/ 6621 w 63996"/>
                          <a:gd name="connsiteY14" fmla="*/ 10295 h 96063"/>
                          <a:gd name="connsiteX15" fmla="*/ -1594 w 63996"/>
                          <a:gd name="connsiteY15" fmla="*/ 45994 h 96063"/>
                          <a:gd name="connsiteX16" fmla="*/ 6621 w 63996"/>
                          <a:gd name="connsiteY16" fmla="*/ 81733 h 96063"/>
                          <a:gd name="connsiteX17" fmla="*/ 30394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394" y="84134"/>
                            </a:moveTo>
                            <a:cubicBezTo>
                              <a:pt x="23951" y="84134"/>
                              <a:pt x="19103" y="80959"/>
                              <a:pt x="15848" y="74609"/>
                            </a:cubicBezTo>
                            <a:cubicBezTo>
                              <a:pt x="12607" y="68272"/>
                              <a:pt x="10987" y="58734"/>
                              <a:pt x="10987" y="45994"/>
                            </a:cubicBezTo>
                            <a:cubicBezTo>
                              <a:pt x="10987" y="33307"/>
                              <a:pt x="12607" y="23789"/>
                              <a:pt x="15848" y="17439"/>
                            </a:cubicBezTo>
                            <a:cubicBezTo>
                              <a:pt x="19103" y="11089"/>
                              <a:pt x="23951" y="7914"/>
                              <a:pt x="30394" y="7914"/>
                            </a:cubicBezTo>
                            <a:cubicBezTo>
                              <a:pt x="36889" y="7914"/>
                              <a:pt x="41758" y="11089"/>
                              <a:pt x="44999" y="17439"/>
                            </a:cubicBezTo>
                            <a:cubicBezTo>
                              <a:pt x="48253" y="23789"/>
                              <a:pt x="49881" y="33307"/>
                              <a:pt x="49881" y="45994"/>
                            </a:cubicBezTo>
                            <a:cubicBezTo>
                              <a:pt x="49881" y="58734"/>
                              <a:pt x="48253" y="68272"/>
                              <a:pt x="44999" y="74609"/>
                            </a:cubicBezTo>
                            <a:cubicBezTo>
                              <a:pt x="41758" y="80959"/>
                              <a:pt x="36889" y="84134"/>
                              <a:pt x="30394" y="84134"/>
                            </a:cubicBezTo>
                            <a:close/>
                            <a:moveTo>
                              <a:pt x="30394" y="94056"/>
                            </a:moveTo>
                            <a:cubicBezTo>
                              <a:pt x="40779" y="94056"/>
                              <a:pt x="48710" y="89948"/>
                              <a:pt x="54187" y="81733"/>
                            </a:cubicBezTo>
                            <a:cubicBezTo>
                              <a:pt x="59663" y="73531"/>
                              <a:pt x="62402" y="61618"/>
                              <a:pt x="62402" y="45994"/>
                            </a:cubicBezTo>
                            <a:cubicBezTo>
                              <a:pt x="62402" y="30410"/>
                              <a:pt x="59663" y="18510"/>
                              <a:pt x="54187" y="10295"/>
                            </a:cubicBezTo>
                            <a:cubicBezTo>
                              <a:pt x="48710" y="2093"/>
                              <a:pt x="40779" y="-2008"/>
                              <a:pt x="30394" y="-2008"/>
                            </a:cubicBezTo>
                            <a:cubicBezTo>
                              <a:pt x="20022" y="-2008"/>
                              <a:pt x="12098" y="2093"/>
                              <a:pt x="6621" y="10295"/>
                            </a:cubicBezTo>
                            <a:cubicBezTo>
                              <a:pt x="1144" y="18510"/>
                              <a:pt x="-1594" y="30410"/>
                              <a:pt x="-1594" y="45994"/>
                            </a:cubicBezTo>
                            <a:cubicBezTo>
                              <a:pt x="-1594" y="61618"/>
                              <a:pt x="1144" y="73531"/>
                              <a:pt x="6621" y="81733"/>
                            </a:cubicBezTo>
                            <a:cubicBezTo>
                              <a:pt x="12098" y="89948"/>
                              <a:pt x="20022" y="94056"/>
                              <a:pt x="30394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25" name="Freeform: Shape 424">
                        <a:extLst>
                          <a:ext uri="{FF2B5EF4-FFF2-40B4-BE49-F238E27FC236}">
                            <a16:creationId xmlns:a16="http://schemas.microsoft.com/office/drawing/2014/main" id="{69114C68-DA6A-F181-F790-468978C76103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1592922" y="27070605"/>
                        <a:ext cx="63996" cy="96063"/>
                      </a:xfrm>
                      <a:custGeom>
                        <a:avLst/>
                        <a:gdLst>
                          <a:gd name="connsiteX0" fmla="*/ 30400 w 63996"/>
                          <a:gd name="connsiteY0" fmla="*/ 84134 h 96063"/>
                          <a:gd name="connsiteX1" fmla="*/ 15855 w 63996"/>
                          <a:gd name="connsiteY1" fmla="*/ 74609 h 96063"/>
                          <a:gd name="connsiteX2" fmla="*/ 10993 w 63996"/>
                          <a:gd name="connsiteY2" fmla="*/ 45994 h 96063"/>
                          <a:gd name="connsiteX3" fmla="*/ 15855 w 63996"/>
                          <a:gd name="connsiteY3" fmla="*/ 17439 h 96063"/>
                          <a:gd name="connsiteX4" fmla="*/ 30400 w 63996"/>
                          <a:gd name="connsiteY4" fmla="*/ 7914 h 96063"/>
                          <a:gd name="connsiteX5" fmla="*/ 45005 w 63996"/>
                          <a:gd name="connsiteY5" fmla="*/ 17439 h 96063"/>
                          <a:gd name="connsiteX6" fmla="*/ 49887 w 63996"/>
                          <a:gd name="connsiteY6" fmla="*/ 45994 h 96063"/>
                          <a:gd name="connsiteX7" fmla="*/ 45005 w 63996"/>
                          <a:gd name="connsiteY7" fmla="*/ 74609 h 96063"/>
                          <a:gd name="connsiteX8" fmla="*/ 30400 w 63996"/>
                          <a:gd name="connsiteY8" fmla="*/ 84134 h 96063"/>
                          <a:gd name="connsiteX9" fmla="*/ 30400 w 63996"/>
                          <a:gd name="connsiteY9" fmla="*/ 94056 h 96063"/>
                          <a:gd name="connsiteX10" fmla="*/ 54193 w 63996"/>
                          <a:gd name="connsiteY10" fmla="*/ 81733 h 96063"/>
                          <a:gd name="connsiteX11" fmla="*/ 62408 w 63996"/>
                          <a:gd name="connsiteY11" fmla="*/ 45994 h 96063"/>
                          <a:gd name="connsiteX12" fmla="*/ 54193 w 63996"/>
                          <a:gd name="connsiteY12" fmla="*/ 10295 h 96063"/>
                          <a:gd name="connsiteX13" fmla="*/ 30400 w 63996"/>
                          <a:gd name="connsiteY13" fmla="*/ -2008 h 96063"/>
                          <a:gd name="connsiteX14" fmla="*/ 6628 w 63996"/>
                          <a:gd name="connsiteY14" fmla="*/ 10295 h 96063"/>
                          <a:gd name="connsiteX15" fmla="*/ -1588 w 63996"/>
                          <a:gd name="connsiteY15" fmla="*/ 45994 h 96063"/>
                          <a:gd name="connsiteX16" fmla="*/ 6628 w 63996"/>
                          <a:gd name="connsiteY16" fmla="*/ 81733 h 96063"/>
                          <a:gd name="connsiteX17" fmla="*/ 30400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400" y="84134"/>
                            </a:moveTo>
                            <a:cubicBezTo>
                              <a:pt x="23958" y="84134"/>
                              <a:pt x="19109" y="80959"/>
                              <a:pt x="15855" y="74609"/>
                            </a:cubicBezTo>
                            <a:cubicBezTo>
                              <a:pt x="12614" y="68272"/>
                              <a:pt x="10993" y="58734"/>
                              <a:pt x="10993" y="45994"/>
                            </a:cubicBezTo>
                            <a:cubicBezTo>
                              <a:pt x="10993" y="33307"/>
                              <a:pt x="12614" y="23789"/>
                              <a:pt x="15855" y="17439"/>
                            </a:cubicBezTo>
                            <a:cubicBezTo>
                              <a:pt x="19109" y="11089"/>
                              <a:pt x="23958" y="7914"/>
                              <a:pt x="30400" y="7914"/>
                            </a:cubicBezTo>
                            <a:cubicBezTo>
                              <a:pt x="36896" y="7914"/>
                              <a:pt x="41764" y="11089"/>
                              <a:pt x="45005" y="17439"/>
                            </a:cubicBezTo>
                            <a:cubicBezTo>
                              <a:pt x="48260" y="23789"/>
                              <a:pt x="49887" y="33307"/>
                              <a:pt x="49887" y="45994"/>
                            </a:cubicBezTo>
                            <a:cubicBezTo>
                              <a:pt x="49887" y="58734"/>
                              <a:pt x="48260" y="68272"/>
                              <a:pt x="45005" y="74609"/>
                            </a:cubicBezTo>
                            <a:cubicBezTo>
                              <a:pt x="41764" y="80959"/>
                              <a:pt x="36896" y="84134"/>
                              <a:pt x="30400" y="84134"/>
                            </a:cubicBezTo>
                            <a:close/>
                            <a:moveTo>
                              <a:pt x="30400" y="94056"/>
                            </a:moveTo>
                            <a:cubicBezTo>
                              <a:pt x="40785" y="94056"/>
                              <a:pt x="48716" y="89948"/>
                              <a:pt x="54193" y="81733"/>
                            </a:cubicBezTo>
                            <a:cubicBezTo>
                              <a:pt x="59670" y="73531"/>
                              <a:pt x="62408" y="61618"/>
                              <a:pt x="62408" y="45994"/>
                            </a:cubicBezTo>
                            <a:cubicBezTo>
                              <a:pt x="62408" y="30410"/>
                              <a:pt x="59670" y="18510"/>
                              <a:pt x="54193" y="10295"/>
                            </a:cubicBezTo>
                            <a:cubicBezTo>
                              <a:pt x="48716" y="2093"/>
                              <a:pt x="40785" y="-2008"/>
                              <a:pt x="30400" y="-2008"/>
                            </a:cubicBezTo>
                            <a:cubicBezTo>
                              <a:pt x="20029" y="-2008"/>
                              <a:pt x="12104" y="2093"/>
                              <a:pt x="6628" y="10295"/>
                            </a:cubicBezTo>
                            <a:cubicBezTo>
                              <a:pt x="1151" y="18510"/>
                              <a:pt x="-1588" y="30410"/>
                              <a:pt x="-1588" y="45994"/>
                            </a:cubicBezTo>
                            <a:cubicBezTo>
                              <a:pt x="-1588" y="61618"/>
                              <a:pt x="1151" y="73531"/>
                              <a:pt x="6628" y="81733"/>
                            </a:cubicBezTo>
                            <a:cubicBezTo>
                              <a:pt x="12104" y="89948"/>
                              <a:pt x="20029" y="94056"/>
                              <a:pt x="30400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26" name="Graphic 61">
                    <a:extLst>
                      <a:ext uri="{FF2B5EF4-FFF2-40B4-BE49-F238E27FC236}">
                        <a16:creationId xmlns:a16="http://schemas.microsoft.com/office/drawing/2014/main" id="{44A6E3A7-63DB-2262-6D38-78DE34B94D0A}"/>
                      </a:ext>
                    </a:extLst>
                  </p:cNvPr>
                  <p:cNvGrpSpPr/>
                  <p:nvPr/>
                </p:nvGrpSpPr>
                <p:grpSpPr>
                  <a:xfrm>
                    <a:off x="-1030242" y="26979469"/>
                    <a:ext cx="220022" cy="187200"/>
                    <a:chOff x="-1030242" y="26979469"/>
                    <a:chExt cx="220022" cy="187200"/>
                  </a:xfrm>
                  <a:solidFill>
                    <a:srgbClr val="000000"/>
                  </a:solidFill>
                </p:grpSpPr>
                <p:sp>
                  <p:nvSpPr>
                    <p:cNvPr id="427" name="Freeform: Shape 426">
                      <a:extLst>
                        <a:ext uri="{FF2B5EF4-FFF2-40B4-BE49-F238E27FC236}">
                          <a16:creationId xmlns:a16="http://schemas.microsoft.com/office/drawing/2014/main" id="{F7511D37-698E-2313-B93F-CE923552B5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922984" y="26979469"/>
                      <a:ext cx="12700" cy="44450"/>
                    </a:xfrm>
                    <a:custGeom>
                      <a:avLst/>
                      <a:gdLst>
                        <a:gd name="connsiteX0" fmla="*/ 497 w 12700"/>
                        <a:gd name="connsiteY0" fmla="*/ 311 h 44450"/>
                        <a:gd name="connsiteX1" fmla="*/ 497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497" y="311"/>
                          </a:moveTo>
                          <a:lnTo>
                            <a:pt x="497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8" name="Graphic 61">
                      <a:extLst>
                        <a:ext uri="{FF2B5EF4-FFF2-40B4-BE49-F238E27FC236}">
                          <a16:creationId xmlns:a16="http://schemas.microsoft.com/office/drawing/2014/main" id="{B903894E-81CA-578D-308D-3DEB33500B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1030242" y="27070605"/>
                      <a:ext cx="220022" cy="96063"/>
                      <a:chOff x="-1030242" y="27070605"/>
                      <a:chExt cx="220022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429" name="Freeform: Shape 428">
                        <a:extLst>
                          <a:ext uri="{FF2B5EF4-FFF2-40B4-BE49-F238E27FC236}">
                            <a16:creationId xmlns:a16="http://schemas.microsoft.com/office/drawing/2014/main" id="{A14B8FED-F8CB-00D4-CB4F-FC1B926E0015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1030242" y="27072272"/>
                        <a:ext cx="55125" cy="92590"/>
                      </a:xfrm>
                      <a:custGeom>
                        <a:avLst/>
                        <a:gdLst>
                          <a:gd name="connsiteX0" fmla="*/ 204 w 55125"/>
                          <a:gd name="connsiteY0" fmla="*/ 8526 h 92590"/>
                          <a:gd name="connsiteX1" fmla="*/ 20663 w 55125"/>
                          <a:gd name="connsiteY1" fmla="*/ 8526 h 92590"/>
                          <a:gd name="connsiteX2" fmla="*/ 20663 w 55125"/>
                          <a:gd name="connsiteY2" fmla="*/ 79169 h 92590"/>
                          <a:gd name="connsiteX3" fmla="*/ -1601 w 55125"/>
                          <a:gd name="connsiteY3" fmla="*/ 74704 h 92590"/>
                          <a:gd name="connsiteX4" fmla="*/ -1601 w 55125"/>
                          <a:gd name="connsiteY4" fmla="*/ 86115 h 92590"/>
                          <a:gd name="connsiteX5" fmla="*/ 20544 w 55125"/>
                          <a:gd name="connsiteY5" fmla="*/ 90579 h 92590"/>
                          <a:gd name="connsiteX6" fmla="*/ 33066 w 55125"/>
                          <a:gd name="connsiteY6" fmla="*/ 90579 h 92590"/>
                          <a:gd name="connsiteX7" fmla="*/ 33066 w 55125"/>
                          <a:gd name="connsiteY7" fmla="*/ 8526 h 92590"/>
                          <a:gd name="connsiteX8" fmla="*/ 53525 w 55125"/>
                          <a:gd name="connsiteY8" fmla="*/ 8526 h 92590"/>
                          <a:gd name="connsiteX9" fmla="*/ 53525 w 55125"/>
                          <a:gd name="connsiteY9" fmla="*/ -2012 h 92590"/>
                          <a:gd name="connsiteX10" fmla="*/ 204 w 55125"/>
                          <a:gd name="connsiteY10" fmla="*/ -2012 h 92590"/>
                          <a:gd name="connsiteX11" fmla="*/ 204 w 55125"/>
                          <a:gd name="connsiteY11" fmla="*/ 8526 h 925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55125" h="92590">
                            <a:moveTo>
                              <a:pt x="204" y="8526"/>
                            </a:moveTo>
                            <a:lnTo>
                              <a:pt x="20663" y="8526"/>
                            </a:lnTo>
                            <a:lnTo>
                              <a:pt x="20663" y="79169"/>
                            </a:lnTo>
                            <a:lnTo>
                              <a:pt x="-1601" y="74704"/>
                            </a:lnTo>
                            <a:lnTo>
                              <a:pt x="-1601" y="86115"/>
                            </a:lnTo>
                            <a:lnTo>
                              <a:pt x="20544" y="90579"/>
                            </a:lnTo>
                            <a:lnTo>
                              <a:pt x="33066" y="90579"/>
                            </a:lnTo>
                            <a:lnTo>
                              <a:pt x="33066" y="8526"/>
                            </a:lnTo>
                            <a:lnTo>
                              <a:pt x="53525" y="8526"/>
                            </a:lnTo>
                            <a:lnTo>
                              <a:pt x="53525" y="-2012"/>
                            </a:lnTo>
                            <a:lnTo>
                              <a:pt x="204" y="-2012"/>
                            </a:lnTo>
                            <a:lnTo>
                              <a:pt x="204" y="8526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0" name="Freeform: Shape 429">
                        <a:extLst>
                          <a:ext uri="{FF2B5EF4-FFF2-40B4-BE49-F238E27FC236}">
                            <a16:creationId xmlns:a16="http://schemas.microsoft.com/office/drawing/2014/main" id="{B7281695-3B18-D24B-1492-969C1F719964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953588" y="27072272"/>
                        <a:ext cx="59908" cy="94396"/>
                      </a:xfrm>
                      <a:custGeom>
                        <a:avLst/>
                        <a:gdLst>
                          <a:gd name="connsiteX0" fmla="*/ 2403 w 59908"/>
                          <a:gd name="connsiteY0" fmla="*/ 92431 h 94396"/>
                          <a:gd name="connsiteX1" fmla="*/ 51575 w 59908"/>
                          <a:gd name="connsiteY1" fmla="*/ 92431 h 94396"/>
                          <a:gd name="connsiteX2" fmla="*/ 51575 w 59908"/>
                          <a:gd name="connsiteY2" fmla="*/ 81874 h 94396"/>
                          <a:gd name="connsiteX3" fmla="*/ 13872 w 59908"/>
                          <a:gd name="connsiteY3" fmla="*/ 81874 h 94396"/>
                          <a:gd name="connsiteX4" fmla="*/ 13872 w 59908"/>
                          <a:gd name="connsiteY4" fmla="*/ 59192 h 94396"/>
                          <a:gd name="connsiteX5" fmla="*/ 19309 w 59908"/>
                          <a:gd name="connsiteY5" fmla="*/ 60582 h 94396"/>
                          <a:gd name="connsiteX6" fmla="*/ 24786 w 59908"/>
                          <a:gd name="connsiteY6" fmla="*/ 61038 h 94396"/>
                          <a:gd name="connsiteX7" fmla="*/ 49333 w 59908"/>
                          <a:gd name="connsiteY7" fmla="*/ 52545 h 94396"/>
                          <a:gd name="connsiteX8" fmla="*/ 58402 w 59908"/>
                          <a:gd name="connsiteY8" fmla="*/ 29546 h 94396"/>
                          <a:gd name="connsiteX9" fmla="*/ 49095 w 59908"/>
                          <a:gd name="connsiteY9" fmla="*/ 6309 h 94396"/>
                          <a:gd name="connsiteX10" fmla="*/ 22862 w 59908"/>
                          <a:gd name="connsiteY10" fmla="*/ -1966 h 94396"/>
                          <a:gd name="connsiteX11" fmla="*/ 10975 w 59908"/>
                          <a:gd name="connsiteY11" fmla="*/ -974 h 94396"/>
                          <a:gd name="connsiteX12" fmla="*/ -1507 w 59908"/>
                          <a:gd name="connsiteY12" fmla="*/ 2003 h 94396"/>
                          <a:gd name="connsiteX13" fmla="*/ -1507 w 59908"/>
                          <a:gd name="connsiteY13" fmla="*/ 14604 h 94396"/>
                          <a:gd name="connsiteX14" fmla="*/ 10023 w 59908"/>
                          <a:gd name="connsiteY14" fmla="*/ 10079 h 94396"/>
                          <a:gd name="connsiteX15" fmla="*/ 22604 w 59908"/>
                          <a:gd name="connsiteY15" fmla="*/ 8591 h 94396"/>
                          <a:gd name="connsiteX16" fmla="*/ 39590 w 59908"/>
                          <a:gd name="connsiteY16" fmla="*/ 14227 h 94396"/>
                          <a:gd name="connsiteX17" fmla="*/ 45860 w 59908"/>
                          <a:gd name="connsiteY17" fmla="*/ 29546 h 94396"/>
                          <a:gd name="connsiteX18" fmla="*/ 39590 w 59908"/>
                          <a:gd name="connsiteY18" fmla="*/ 44845 h 94396"/>
                          <a:gd name="connsiteX19" fmla="*/ 22604 w 59908"/>
                          <a:gd name="connsiteY19" fmla="*/ 50501 h 94396"/>
                          <a:gd name="connsiteX20" fmla="*/ 12582 w 59908"/>
                          <a:gd name="connsiteY20" fmla="*/ 49390 h 94396"/>
                          <a:gd name="connsiteX21" fmla="*/ 2403 w 59908"/>
                          <a:gd name="connsiteY21" fmla="*/ 45917 h 94396"/>
                          <a:gd name="connsiteX22" fmla="*/ 2403 w 59908"/>
                          <a:gd name="connsiteY22" fmla="*/ 92431 h 9439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</a:cxnLst>
                        <a:rect l="l" t="t" r="r" b="b"/>
                        <a:pathLst>
                          <a:path w="59908" h="94396">
                            <a:moveTo>
                              <a:pt x="2403" y="92431"/>
                            </a:moveTo>
                            <a:lnTo>
                              <a:pt x="51575" y="92431"/>
                            </a:lnTo>
                            <a:lnTo>
                              <a:pt x="51575" y="81874"/>
                            </a:lnTo>
                            <a:lnTo>
                              <a:pt x="13872" y="81874"/>
                            </a:lnTo>
                            <a:lnTo>
                              <a:pt x="13872" y="59192"/>
                            </a:lnTo>
                            <a:cubicBezTo>
                              <a:pt x="15685" y="59814"/>
                              <a:pt x="17497" y="60277"/>
                              <a:pt x="19309" y="60582"/>
                            </a:cubicBezTo>
                            <a:cubicBezTo>
                              <a:pt x="21135" y="60886"/>
                              <a:pt x="22961" y="61038"/>
                              <a:pt x="24786" y="61038"/>
                            </a:cubicBezTo>
                            <a:cubicBezTo>
                              <a:pt x="35118" y="61038"/>
                              <a:pt x="43301" y="58207"/>
                              <a:pt x="49333" y="52545"/>
                            </a:cubicBezTo>
                            <a:cubicBezTo>
                              <a:pt x="55379" y="46883"/>
                              <a:pt x="58402" y="39216"/>
                              <a:pt x="58402" y="29546"/>
                            </a:cubicBezTo>
                            <a:cubicBezTo>
                              <a:pt x="58402" y="19584"/>
                              <a:pt x="55299" y="11839"/>
                              <a:pt x="49095" y="6309"/>
                            </a:cubicBezTo>
                            <a:cubicBezTo>
                              <a:pt x="42890" y="792"/>
                              <a:pt x="34146" y="-1966"/>
                              <a:pt x="22862" y="-1966"/>
                            </a:cubicBezTo>
                            <a:cubicBezTo>
                              <a:pt x="18972" y="-1966"/>
                              <a:pt x="15010" y="-1635"/>
                              <a:pt x="10975" y="-974"/>
                            </a:cubicBezTo>
                            <a:cubicBezTo>
                              <a:pt x="6953" y="-312"/>
                              <a:pt x="2793" y="680"/>
                              <a:pt x="-1507" y="2003"/>
                            </a:cubicBezTo>
                            <a:lnTo>
                              <a:pt x="-1507" y="14604"/>
                            </a:lnTo>
                            <a:cubicBezTo>
                              <a:pt x="2211" y="12580"/>
                              <a:pt x="6054" y="11071"/>
                              <a:pt x="10023" y="10079"/>
                            </a:cubicBezTo>
                            <a:cubicBezTo>
                              <a:pt x="13991" y="9087"/>
                              <a:pt x="18185" y="8591"/>
                              <a:pt x="22604" y="8591"/>
                            </a:cubicBezTo>
                            <a:cubicBezTo>
                              <a:pt x="29761" y="8591"/>
                              <a:pt x="35423" y="10469"/>
                              <a:pt x="39590" y="14227"/>
                            </a:cubicBezTo>
                            <a:cubicBezTo>
                              <a:pt x="43770" y="17984"/>
                              <a:pt x="45860" y="23090"/>
                              <a:pt x="45860" y="29546"/>
                            </a:cubicBezTo>
                            <a:cubicBezTo>
                              <a:pt x="45860" y="35989"/>
                              <a:pt x="43770" y="41088"/>
                              <a:pt x="39590" y="44845"/>
                            </a:cubicBezTo>
                            <a:cubicBezTo>
                              <a:pt x="35423" y="48616"/>
                              <a:pt x="29761" y="50501"/>
                              <a:pt x="22604" y="50501"/>
                            </a:cubicBezTo>
                            <a:cubicBezTo>
                              <a:pt x="19256" y="50501"/>
                              <a:pt x="15916" y="50130"/>
                              <a:pt x="12582" y="49390"/>
                            </a:cubicBezTo>
                            <a:cubicBezTo>
                              <a:pt x="9262" y="48649"/>
                              <a:pt x="5869" y="47491"/>
                              <a:pt x="2403" y="45917"/>
                            </a:cubicBezTo>
                            <a:lnTo>
                              <a:pt x="2403" y="92431"/>
                            </a:ln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1" name="Freeform: Shape 430">
                        <a:extLst>
                          <a:ext uri="{FF2B5EF4-FFF2-40B4-BE49-F238E27FC236}">
                            <a16:creationId xmlns:a16="http://schemas.microsoft.com/office/drawing/2014/main" id="{78EBC4A4-A981-9E72-347D-4DCE7909235B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874216" y="27070605"/>
                        <a:ext cx="63996" cy="96063"/>
                      </a:xfrm>
                      <a:custGeom>
                        <a:avLst/>
                        <a:gdLst>
                          <a:gd name="connsiteX0" fmla="*/ 30457 w 63996"/>
                          <a:gd name="connsiteY0" fmla="*/ 84134 h 96063"/>
                          <a:gd name="connsiteX1" fmla="*/ 15911 w 63996"/>
                          <a:gd name="connsiteY1" fmla="*/ 74609 h 96063"/>
                          <a:gd name="connsiteX2" fmla="*/ 11050 w 63996"/>
                          <a:gd name="connsiteY2" fmla="*/ 45994 h 96063"/>
                          <a:gd name="connsiteX3" fmla="*/ 15911 w 63996"/>
                          <a:gd name="connsiteY3" fmla="*/ 17439 h 96063"/>
                          <a:gd name="connsiteX4" fmla="*/ 30457 w 63996"/>
                          <a:gd name="connsiteY4" fmla="*/ 7914 h 96063"/>
                          <a:gd name="connsiteX5" fmla="*/ 45062 w 63996"/>
                          <a:gd name="connsiteY5" fmla="*/ 17439 h 96063"/>
                          <a:gd name="connsiteX6" fmla="*/ 49943 w 63996"/>
                          <a:gd name="connsiteY6" fmla="*/ 45994 h 96063"/>
                          <a:gd name="connsiteX7" fmla="*/ 45062 w 63996"/>
                          <a:gd name="connsiteY7" fmla="*/ 74609 h 96063"/>
                          <a:gd name="connsiteX8" fmla="*/ 30457 w 63996"/>
                          <a:gd name="connsiteY8" fmla="*/ 84134 h 96063"/>
                          <a:gd name="connsiteX9" fmla="*/ 30457 w 63996"/>
                          <a:gd name="connsiteY9" fmla="*/ 94056 h 96063"/>
                          <a:gd name="connsiteX10" fmla="*/ 54250 w 63996"/>
                          <a:gd name="connsiteY10" fmla="*/ 81733 h 96063"/>
                          <a:gd name="connsiteX11" fmla="*/ 62465 w 63996"/>
                          <a:gd name="connsiteY11" fmla="*/ 45994 h 96063"/>
                          <a:gd name="connsiteX12" fmla="*/ 54250 w 63996"/>
                          <a:gd name="connsiteY12" fmla="*/ 10295 h 96063"/>
                          <a:gd name="connsiteX13" fmla="*/ 30457 w 63996"/>
                          <a:gd name="connsiteY13" fmla="*/ -2008 h 96063"/>
                          <a:gd name="connsiteX14" fmla="*/ 6684 w 63996"/>
                          <a:gd name="connsiteY14" fmla="*/ 10295 h 96063"/>
                          <a:gd name="connsiteX15" fmla="*/ -1531 w 63996"/>
                          <a:gd name="connsiteY15" fmla="*/ 45994 h 96063"/>
                          <a:gd name="connsiteX16" fmla="*/ 6684 w 63996"/>
                          <a:gd name="connsiteY16" fmla="*/ 81733 h 96063"/>
                          <a:gd name="connsiteX17" fmla="*/ 30457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457" y="84134"/>
                            </a:moveTo>
                            <a:cubicBezTo>
                              <a:pt x="24014" y="84134"/>
                              <a:pt x="19166" y="80959"/>
                              <a:pt x="15911" y="74609"/>
                            </a:cubicBezTo>
                            <a:cubicBezTo>
                              <a:pt x="12670" y="68272"/>
                              <a:pt x="11050" y="58734"/>
                              <a:pt x="11050" y="45994"/>
                            </a:cubicBezTo>
                            <a:cubicBezTo>
                              <a:pt x="11050" y="33307"/>
                              <a:pt x="12670" y="23789"/>
                              <a:pt x="15911" y="17439"/>
                            </a:cubicBezTo>
                            <a:cubicBezTo>
                              <a:pt x="19166" y="11089"/>
                              <a:pt x="24014" y="7914"/>
                              <a:pt x="30457" y="7914"/>
                            </a:cubicBezTo>
                            <a:cubicBezTo>
                              <a:pt x="36952" y="7914"/>
                              <a:pt x="41821" y="11089"/>
                              <a:pt x="45062" y="17439"/>
                            </a:cubicBezTo>
                            <a:cubicBezTo>
                              <a:pt x="48316" y="23789"/>
                              <a:pt x="49943" y="33307"/>
                              <a:pt x="49943" y="45994"/>
                            </a:cubicBezTo>
                            <a:cubicBezTo>
                              <a:pt x="49943" y="58734"/>
                              <a:pt x="48316" y="68272"/>
                              <a:pt x="45062" y="74609"/>
                            </a:cubicBezTo>
                            <a:cubicBezTo>
                              <a:pt x="41821" y="80959"/>
                              <a:pt x="36952" y="84134"/>
                              <a:pt x="30457" y="84134"/>
                            </a:cubicBezTo>
                            <a:close/>
                            <a:moveTo>
                              <a:pt x="30457" y="94056"/>
                            </a:moveTo>
                            <a:cubicBezTo>
                              <a:pt x="40842" y="94056"/>
                              <a:pt x="48773" y="89948"/>
                              <a:pt x="54250" y="81733"/>
                            </a:cubicBezTo>
                            <a:cubicBezTo>
                              <a:pt x="59726" y="73531"/>
                              <a:pt x="62465" y="61618"/>
                              <a:pt x="62465" y="45994"/>
                            </a:cubicBezTo>
                            <a:cubicBezTo>
                              <a:pt x="62465" y="30410"/>
                              <a:pt x="59726" y="18510"/>
                              <a:pt x="54250" y="10295"/>
                            </a:cubicBezTo>
                            <a:cubicBezTo>
                              <a:pt x="48773" y="2093"/>
                              <a:pt x="40842" y="-2008"/>
                              <a:pt x="30457" y="-2008"/>
                            </a:cubicBezTo>
                            <a:cubicBezTo>
                              <a:pt x="20085" y="-2008"/>
                              <a:pt x="12161" y="2093"/>
                              <a:pt x="6684" y="10295"/>
                            </a:cubicBezTo>
                            <a:cubicBezTo>
                              <a:pt x="1207" y="18510"/>
                              <a:pt x="-1531" y="30410"/>
                              <a:pt x="-1531" y="45994"/>
                            </a:cubicBezTo>
                            <a:cubicBezTo>
                              <a:pt x="-1531" y="61618"/>
                              <a:pt x="1207" y="73531"/>
                              <a:pt x="6684" y="81733"/>
                            </a:cubicBezTo>
                            <a:cubicBezTo>
                              <a:pt x="12161" y="89948"/>
                              <a:pt x="20085" y="94056"/>
                              <a:pt x="30457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32" name="Graphic 61">
                    <a:extLst>
                      <a:ext uri="{FF2B5EF4-FFF2-40B4-BE49-F238E27FC236}">
                        <a16:creationId xmlns:a16="http://schemas.microsoft.com/office/drawing/2014/main" id="{2261E62B-BCDC-5737-18A9-7D5A368B9D9F}"/>
                      </a:ext>
                    </a:extLst>
                  </p:cNvPr>
                  <p:cNvGrpSpPr/>
                  <p:nvPr/>
                </p:nvGrpSpPr>
                <p:grpSpPr>
                  <a:xfrm>
                    <a:off x="-316193" y="26979469"/>
                    <a:ext cx="224665" cy="187200"/>
                    <a:chOff x="-316193" y="26979469"/>
                    <a:chExt cx="224665" cy="187200"/>
                  </a:xfrm>
                  <a:solidFill>
                    <a:srgbClr val="000000"/>
                  </a:solidFill>
                </p:grpSpPr>
                <p:sp>
                  <p:nvSpPr>
                    <p:cNvPr id="433" name="Freeform: Shape 432">
                      <a:extLst>
                        <a:ext uri="{FF2B5EF4-FFF2-40B4-BE49-F238E27FC236}">
                          <a16:creationId xmlns:a16="http://schemas.microsoft.com/office/drawing/2014/main" id="{E5B35D51-3F8D-12A5-B1ED-F98E089F0B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04291" y="26979469"/>
                      <a:ext cx="12700" cy="44450"/>
                    </a:xfrm>
                    <a:custGeom>
                      <a:avLst/>
                      <a:gdLst>
                        <a:gd name="connsiteX0" fmla="*/ 554 w 12700"/>
                        <a:gd name="connsiteY0" fmla="*/ 311 h 44450"/>
                        <a:gd name="connsiteX1" fmla="*/ 554 w 12700"/>
                        <a:gd name="connsiteY1" fmla="*/ 44761 h 44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2700" h="44450">
                          <a:moveTo>
                            <a:pt x="554" y="311"/>
                          </a:moveTo>
                          <a:lnTo>
                            <a:pt x="554" y="44761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10160" cap="flat">
                      <a:solidFill>
                        <a:srgbClr val="000000"/>
                      </a:solidFill>
                      <a:prstDash val="solid"/>
                      <a:round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34" name="Graphic 61">
                      <a:extLst>
                        <a:ext uri="{FF2B5EF4-FFF2-40B4-BE49-F238E27FC236}">
                          <a16:creationId xmlns:a16="http://schemas.microsoft.com/office/drawing/2014/main" id="{3BD1222D-1DA7-6CA3-AA01-81B2F72A750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316193" y="27070605"/>
                      <a:ext cx="224665" cy="96063"/>
                      <a:chOff x="-316193" y="27070605"/>
                      <a:chExt cx="224665" cy="96063"/>
                    </a:xfrm>
                    <a:solidFill>
                      <a:srgbClr val="000000"/>
                    </a:solidFill>
                  </p:grpSpPr>
                  <p:sp>
                    <p:nvSpPr>
                      <p:cNvPr id="435" name="Freeform: Shape 434">
                        <a:extLst>
                          <a:ext uri="{FF2B5EF4-FFF2-40B4-BE49-F238E27FC236}">
                            <a16:creationId xmlns:a16="http://schemas.microsoft.com/office/drawing/2014/main" id="{25D14D41-B674-BB5C-9E24-5E5688041B0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316193" y="27070605"/>
                        <a:ext cx="58777" cy="94257"/>
                      </a:xfrm>
                      <a:custGeom>
                        <a:avLst/>
                        <a:gdLst>
                          <a:gd name="connsiteX0" fmla="*/ 13658 w 58777"/>
                          <a:gd name="connsiteY0" fmla="*/ 8483 h 94257"/>
                          <a:gd name="connsiteX1" fmla="*/ 57374 w 58777"/>
                          <a:gd name="connsiteY1" fmla="*/ 8483 h 94257"/>
                          <a:gd name="connsiteX2" fmla="*/ 57374 w 58777"/>
                          <a:gd name="connsiteY2" fmla="*/ -2054 h 94257"/>
                          <a:gd name="connsiteX3" fmla="*/ -1403 w 58777"/>
                          <a:gd name="connsiteY3" fmla="*/ -2054 h 94257"/>
                          <a:gd name="connsiteX4" fmla="*/ -1403 w 58777"/>
                          <a:gd name="connsiteY4" fmla="*/ 8483 h 94257"/>
                          <a:gd name="connsiteX5" fmla="*/ 18024 w 58777"/>
                          <a:gd name="connsiteY5" fmla="*/ 28288 h 94257"/>
                          <a:gd name="connsiteX6" fmla="*/ 33502 w 58777"/>
                          <a:gd name="connsiteY6" fmla="*/ 44341 h 94257"/>
                          <a:gd name="connsiteX7" fmla="*/ 41896 w 58777"/>
                          <a:gd name="connsiteY7" fmla="*/ 55771 h 94257"/>
                          <a:gd name="connsiteX8" fmla="*/ 44297 w 58777"/>
                          <a:gd name="connsiteY8" fmla="*/ 64979 h 94257"/>
                          <a:gd name="connsiteX9" fmla="*/ 39118 w 58777"/>
                          <a:gd name="connsiteY9" fmla="*/ 77004 h 94257"/>
                          <a:gd name="connsiteX10" fmla="*/ 25624 w 58777"/>
                          <a:gd name="connsiteY10" fmla="*/ 81667 h 94257"/>
                          <a:gd name="connsiteX11" fmla="*/ 13182 w 58777"/>
                          <a:gd name="connsiteY11" fmla="*/ 79623 h 94257"/>
                          <a:gd name="connsiteX12" fmla="*/ -788 w 58777"/>
                          <a:gd name="connsiteY12" fmla="*/ 73412 h 94257"/>
                          <a:gd name="connsiteX13" fmla="*/ -788 w 58777"/>
                          <a:gd name="connsiteY13" fmla="*/ 86073 h 94257"/>
                          <a:gd name="connsiteX14" fmla="*/ 13341 w 58777"/>
                          <a:gd name="connsiteY14" fmla="*/ 90656 h 94257"/>
                          <a:gd name="connsiteX15" fmla="*/ 25386 w 58777"/>
                          <a:gd name="connsiteY15" fmla="*/ 92204 h 94257"/>
                          <a:gd name="connsiteX16" fmla="*/ 48325 w 58777"/>
                          <a:gd name="connsiteY16" fmla="*/ 85001 h 94257"/>
                          <a:gd name="connsiteX17" fmla="*/ 56878 w 58777"/>
                          <a:gd name="connsiteY17" fmla="*/ 65792 h 94257"/>
                          <a:gd name="connsiteX18" fmla="*/ 54735 w 58777"/>
                          <a:gd name="connsiteY18" fmla="*/ 54958 h 94257"/>
                          <a:gd name="connsiteX19" fmla="*/ 46956 w 58777"/>
                          <a:gd name="connsiteY19" fmla="*/ 42912 h 94257"/>
                          <a:gd name="connsiteX20" fmla="*/ 37094 w 58777"/>
                          <a:gd name="connsiteY20" fmla="*/ 32514 h 94257"/>
                          <a:gd name="connsiteX21" fmla="*/ 13658 w 58777"/>
                          <a:gd name="connsiteY21" fmla="*/ 8483 h 9425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</a:cxnLst>
                        <a:rect l="l" t="t" r="r" b="b"/>
                        <a:pathLst>
                          <a:path w="58777" h="94257">
                            <a:moveTo>
                              <a:pt x="13658" y="8483"/>
                            </a:moveTo>
                            <a:lnTo>
                              <a:pt x="57374" y="8483"/>
                            </a:lnTo>
                            <a:lnTo>
                              <a:pt x="57374" y="-2054"/>
                            </a:lnTo>
                            <a:lnTo>
                              <a:pt x="-1403" y="-2054"/>
                            </a:lnTo>
                            <a:lnTo>
                              <a:pt x="-1403" y="8483"/>
                            </a:lnTo>
                            <a:cubicBezTo>
                              <a:pt x="3346" y="13405"/>
                              <a:pt x="9822" y="20006"/>
                              <a:pt x="18024" y="28288"/>
                            </a:cubicBezTo>
                            <a:cubicBezTo>
                              <a:pt x="26239" y="36582"/>
                              <a:pt x="31399" y="41933"/>
                              <a:pt x="33502" y="44341"/>
                            </a:cubicBezTo>
                            <a:cubicBezTo>
                              <a:pt x="37511" y="48839"/>
                              <a:pt x="40309" y="52649"/>
                              <a:pt x="41896" y="55771"/>
                            </a:cubicBezTo>
                            <a:cubicBezTo>
                              <a:pt x="43497" y="58893"/>
                              <a:pt x="44297" y="61962"/>
                              <a:pt x="44297" y="64979"/>
                            </a:cubicBezTo>
                            <a:cubicBezTo>
                              <a:pt x="44297" y="69900"/>
                              <a:pt x="42571" y="73908"/>
                              <a:pt x="39118" y="77004"/>
                            </a:cubicBezTo>
                            <a:cubicBezTo>
                              <a:pt x="35665" y="80113"/>
                              <a:pt x="31167" y="81667"/>
                              <a:pt x="25624" y="81667"/>
                            </a:cubicBezTo>
                            <a:cubicBezTo>
                              <a:pt x="21695" y="81667"/>
                              <a:pt x="17548" y="80986"/>
                              <a:pt x="13182" y="79623"/>
                            </a:cubicBezTo>
                            <a:cubicBezTo>
                              <a:pt x="8830" y="78261"/>
                              <a:pt x="4173" y="76190"/>
                              <a:pt x="-788" y="73412"/>
                            </a:cubicBezTo>
                            <a:lnTo>
                              <a:pt x="-788" y="86073"/>
                            </a:lnTo>
                            <a:cubicBezTo>
                              <a:pt x="4252" y="88097"/>
                              <a:pt x="8962" y="89625"/>
                              <a:pt x="13341" y="90656"/>
                            </a:cubicBezTo>
                            <a:cubicBezTo>
                              <a:pt x="17733" y="91688"/>
                              <a:pt x="21748" y="92204"/>
                              <a:pt x="25386" y="92204"/>
                            </a:cubicBezTo>
                            <a:cubicBezTo>
                              <a:pt x="34977" y="92204"/>
                              <a:pt x="42624" y="89803"/>
                              <a:pt x="48325" y="85001"/>
                            </a:cubicBezTo>
                            <a:cubicBezTo>
                              <a:pt x="54027" y="80212"/>
                              <a:pt x="56878" y="73809"/>
                              <a:pt x="56878" y="65792"/>
                            </a:cubicBezTo>
                            <a:cubicBezTo>
                              <a:pt x="56878" y="61982"/>
                              <a:pt x="56164" y="58371"/>
                              <a:pt x="54735" y="54958"/>
                            </a:cubicBezTo>
                            <a:cubicBezTo>
                              <a:pt x="53320" y="51558"/>
                              <a:pt x="50727" y="47542"/>
                              <a:pt x="46956" y="42912"/>
                            </a:cubicBezTo>
                            <a:cubicBezTo>
                              <a:pt x="45924" y="41708"/>
                              <a:pt x="42637" y="38243"/>
                              <a:pt x="37094" y="32514"/>
                            </a:cubicBezTo>
                            <a:cubicBezTo>
                              <a:pt x="31564" y="26786"/>
                              <a:pt x="23752" y="18776"/>
                              <a:pt x="13658" y="8483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6" name="Freeform: Shape 435">
                        <a:extLst>
                          <a:ext uri="{FF2B5EF4-FFF2-40B4-BE49-F238E27FC236}">
                            <a16:creationId xmlns:a16="http://schemas.microsoft.com/office/drawing/2014/main" id="{B53090E5-5F8F-312B-6D2F-B1931A1C7D2C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236324" y="27070605"/>
                        <a:ext cx="63996" cy="96063"/>
                      </a:xfrm>
                      <a:custGeom>
                        <a:avLst/>
                        <a:gdLst>
                          <a:gd name="connsiteX0" fmla="*/ 30507 w 63996"/>
                          <a:gd name="connsiteY0" fmla="*/ 84134 h 96063"/>
                          <a:gd name="connsiteX1" fmla="*/ 15962 w 63996"/>
                          <a:gd name="connsiteY1" fmla="*/ 74609 h 96063"/>
                          <a:gd name="connsiteX2" fmla="*/ 11100 w 63996"/>
                          <a:gd name="connsiteY2" fmla="*/ 45994 h 96063"/>
                          <a:gd name="connsiteX3" fmla="*/ 15962 w 63996"/>
                          <a:gd name="connsiteY3" fmla="*/ 17439 h 96063"/>
                          <a:gd name="connsiteX4" fmla="*/ 30507 w 63996"/>
                          <a:gd name="connsiteY4" fmla="*/ 7914 h 96063"/>
                          <a:gd name="connsiteX5" fmla="*/ 45112 w 63996"/>
                          <a:gd name="connsiteY5" fmla="*/ 17439 h 96063"/>
                          <a:gd name="connsiteX6" fmla="*/ 49994 w 63996"/>
                          <a:gd name="connsiteY6" fmla="*/ 45994 h 96063"/>
                          <a:gd name="connsiteX7" fmla="*/ 45112 w 63996"/>
                          <a:gd name="connsiteY7" fmla="*/ 74609 h 96063"/>
                          <a:gd name="connsiteX8" fmla="*/ 30507 w 63996"/>
                          <a:gd name="connsiteY8" fmla="*/ 84134 h 96063"/>
                          <a:gd name="connsiteX9" fmla="*/ 30507 w 63996"/>
                          <a:gd name="connsiteY9" fmla="*/ 94056 h 96063"/>
                          <a:gd name="connsiteX10" fmla="*/ 54300 w 63996"/>
                          <a:gd name="connsiteY10" fmla="*/ 81733 h 96063"/>
                          <a:gd name="connsiteX11" fmla="*/ 62515 w 63996"/>
                          <a:gd name="connsiteY11" fmla="*/ 45994 h 96063"/>
                          <a:gd name="connsiteX12" fmla="*/ 54300 w 63996"/>
                          <a:gd name="connsiteY12" fmla="*/ 10295 h 96063"/>
                          <a:gd name="connsiteX13" fmla="*/ 30507 w 63996"/>
                          <a:gd name="connsiteY13" fmla="*/ -2008 h 96063"/>
                          <a:gd name="connsiteX14" fmla="*/ 6734 w 63996"/>
                          <a:gd name="connsiteY14" fmla="*/ 10295 h 96063"/>
                          <a:gd name="connsiteX15" fmla="*/ -1481 w 63996"/>
                          <a:gd name="connsiteY15" fmla="*/ 45994 h 96063"/>
                          <a:gd name="connsiteX16" fmla="*/ 6734 w 63996"/>
                          <a:gd name="connsiteY16" fmla="*/ 81733 h 96063"/>
                          <a:gd name="connsiteX17" fmla="*/ 30507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507" y="84134"/>
                            </a:moveTo>
                            <a:cubicBezTo>
                              <a:pt x="24064" y="84134"/>
                              <a:pt x="19216" y="80959"/>
                              <a:pt x="15962" y="74609"/>
                            </a:cubicBezTo>
                            <a:cubicBezTo>
                              <a:pt x="12721" y="68272"/>
                              <a:pt x="11100" y="58734"/>
                              <a:pt x="11100" y="45994"/>
                            </a:cubicBezTo>
                            <a:cubicBezTo>
                              <a:pt x="11100" y="33307"/>
                              <a:pt x="12721" y="23789"/>
                              <a:pt x="15962" y="17439"/>
                            </a:cubicBezTo>
                            <a:cubicBezTo>
                              <a:pt x="19216" y="11089"/>
                              <a:pt x="24064" y="7914"/>
                              <a:pt x="30507" y="7914"/>
                            </a:cubicBezTo>
                            <a:cubicBezTo>
                              <a:pt x="37003" y="7914"/>
                              <a:pt x="41871" y="11089"/>
                              <a:pt x="45112" y="17439"/>
                            </a:cubicBezTo>
                            <a:cubicBezTo>
                              <a:pt x="48367" y="23789"/>
                              <a:pt x="49994" y="33307"/>
                              <a:pt x="49994" y="45994"/>
                            </a:cubicBezTo>
                            <a:cubicBezTo>
                              <a:pt x="49994" y="58734"/>
                              <a:pt x="48367" y="68272"/>
                              <a:pt x="45112" y="74609"/>
                            </a:cubicBezTo>
                            <a:cubicBezTo>
                              <a:pt x="41871" y="80959"/>
                              <a:pt x="37003" y="84134"/>
                              <a:pt x="30507" y="84134"/>
                            </a:cubicBezTo>
                            <a:close/>
                            <a:moveTo>
                              <a:pt x="30507" y="94056"/>
                            </a:moveTo>
                            <a:cubicBezTo>
                              <a:pt x="40892" y="94056"/>
                              <a:pt x="48823" y="89948"/>
                              <a:pt x="54300" y="81733"/>
                            </a:cubicBezTo>
                            <a:cubicBezTo>
                              <a:pt x="59777" y="73531"/>
                              <a:pt x="62515" y="61618"/>
                              <a:pt x="62515" y="45994"/>
                            </a:cubicBezTo>
                            <a:cubicBezTo>
                              <a:pt x="62515" y="30410"/>
                              <a:pt x="59777" y="18510"/>
                              <a:pt x="54300" y="10295"/>
                            </a:cubicBezTo>
                            <a:cubicBezTo>
                              <a:pt x="48823" y="2093"/>
                              <a:pt x="40892" y="-2008"/>
                              <a:pt x="30507" y="-2008"/>
                            </a:cubicBezTo>
                            <a:cubicBezTo>
                              <a:pt x="20135" y="-2008"/>
                              <a:pt x="12211" y="2093"/>
                              <a:pt x="6734" y="10295"/>
                            </a:cubicBezTo>
                            <a:cubicBezTo>
                              <a:pt x="1257" y="18510"/>
                              <a:pt x="-1481" y="30410"/>
                              <a:pt x="-1481" y="45994"/>
                            </a:cubicBezTo>
                            <a:cubicBezTo>
                              <a:pt x="-1481" y="61618"/>
                              <a:pt x="1257" y="73531"/>
                              <a:pt x="6734" y="81733"/>
                            </a:cubicBezTo>
                            <a:cubicBezTo>
                              <a:pt x="12211" y="89948"/>
                              <a:pt x="20135" y="94056"/>
                              <a:pt x="30507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437" name="Freeform: Shape 436">
                        <a:extLst>
                          <a:ext uri="{FF2B5EF4-FFF2-40B4-BE49-F238E27FC236}">
                            <a16:creationId xmlns:a16="http://schemas.microsoft.com/office/drawing/2014/main" id="{3BACB290-7DAF-7147-D01E-D625E241749E}"/>
                          </a:ext>
                        </a:extLst>
                      </p:cNvPr>
                      <p:cNvSpPr/>
                      <p:nvPr/>
                    </p:nvSpPr>
                    <p:spPr>
                      <a:xfrm flipV="1">
                        <a:off x="-155523" y="27070605"/>
                        <a:ext cx="63996" cy="96063"/>
                      </a:xfrm>
                      <a:custGeom>
                        <a:avLst/>
                        <a:gdLst>
                          <a:gd name="connsiteX0" fmla="*/ 30514 w 63996"/>
                          <a:gd name="connsiteY0" fmla="*/ 84134 h 96063"/>
                          <a:gd name="connsiteX1" fmla="*/ 15968 w 63996"/>
                          <a:gd name="connsiteY1" fmla="*/ 74609 h 96063"/>
                          <a:gd name="connsiteX2" fmla="*/ 11106 w 63996"/>
                          <a:gd name="connsiteY2" fmla="*/ 45994 h 96063"/>
                          <a:gd name="connsiteX3" fmla="*/ 15968 w 63996"/>
                          <a:gd name="connsiteY3" fmla="*/ 17439 h 96063"/>
                          <a:gd name="connsiteX4" fmla="*/ 30514 w 63996"/>
                          <a:gd name="connsiteY4" fmla="*/ 7914 h 96063"/>
                          <a:gd name="connsiteX5" fmla="*/ 45119 w 63996"/>
                          <a:gd name="connsiteY5" fmla="*/ 17439 h 96063"/>
                          <a:gd name="connsiteX6" fmla="*/ 50000 w 63996"/>
                          <a:gd name="connsiteY6" fmla="*/ 45994 h 96063"/>
                          <a:gd name="connsiteX7" fmla="*/ 45119 w 63996"/>
                          <a:gd name="connsiteY7" fmla="*/ 74609 h 96063"/>
                          <a:gd name="connsiteX8" fmla="*/ 30514 w 63996"/>
                          <a:gd name="connsiteY8" fmla="*/ 84134 h 96063"/>
                          <a:gd name="connsiteX9" fmla="*/ 30514 w 63996"/>
                          <a:gd name="connsiteY9" fmla="*/ 94056 h 96063"/>
                          <a:gd name="connsiteX10" fmla="*/ 54306 w 63996"/>
                          <a:gd name="connsiteY10" fmla="*/ 81733 h 96063"/>
                          <a:gd name="connsiteX11" fmla="*/ 62521 w 63996"/>
                          <a:gd name="connsiteY11" fmla="*/ 45994 h 96063"/>
                          <a:gd name="connsiteX12" fmla="*/ 54306 w 63996"/>
                          <a:gd name="connsiteY12" fmla="*/ 10295 h 96063"/>
                          <a:gd name="connsiteX13" fmla="*/ 30514 w 63996"/>
                          <a:gd name="connsiteY13" fmla="*/ -2008 h 96063"/>
                          <a:gd name="connsiteX14" fmla="*/ 6741 w 63996"/>
                          <a:gd name="connsiteY14" fmla="*/ 10295 h 96063"/>
                          <a:gd name="connsiteX15" fmla="*/ -1475 w 63996"/>
                          <a:gd name="connsiteY15" fmla="*/ 45994 h 96063"/>
                          <a:gd name="connsiteX16" fmla="*/ 6741 w 63996"/>
                          <a:gd name="connsiteY16" fmla="*/ 81733 h 96063"/>
                          <a:gd name="connsiteX17" fmla="*/ 30514 w 63996"/>
                          <a:gd name="connsiteY17" fmla="*/ 94056 h 9606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63996" h="96063">
                            <a:moveTo>
                              <a:pt x="30514" y="84134"/>
                            </a:moveTo>
                            <a:cubicBezTo>
                              <a:pt x="24071" y="84134"/>
                              <a:pt x="19222" y="80959"/>
                              <a:pt x="15968" y="74609"/>
                            </a:cubicBezTo>
                            <a:cubicBezTo>
                              <a:pt x="12727" y="68272"/>
                              <a:pt x="11106" y="58734"/>
                              <a:pt x="11106" y="45994"/>
                            </a:cubicBezTo>
                            <a:cubicBezTo>
                              <a:pt x="11106" y="33307"/>
                              <a:pt x="12727" y="23789"/>
                              <a:pt x="15968" y="17439"/>
                            </a:cubicBezTo>
                            <a:cubicBezTo>
                              <a:pt x="19222" y="11089"/>
                              <a:pt x="24071" y="7914"/>
                              <a:pt x="30514" y="7914"/>
                            </a:cubicBezTo>
                            <a:cubicBezTo>
                              <a:pt x="37009" y="7914"/>
                              <a:pt x="41877" y="11089"/>
                              <a:pt x="45119" y="17439"/>
                            </a:cubicBezTo>
                            <a:cubicBezTo>
                              <a:pt x="48373" y="23789"/>
                              <a:pt x="50000" y="33307"/>
                              <a:pt x="50000" y="45994"/>
                            </a:cubicBezTo>
                            <a:cubicBezTo>
                              <a:pt x="50000" y="58734"/>
                              <a:pt x="48373" y="68272"/>
                              <a:pt x="45119" y="74609"/>
                            </a:cubicBezTo>
                            <a:cubicBezTo>
                              <a:pt x="41877" y="80959"/>
                              <a:pt x="37009" y="84134"/>
                              <a:pt x="30514" y="84134"/>
                            </a:cubicBezTo>
                            <a:close/>
                            <a:moveTo>
                              <a:pt x="30514" y="94056"/>
                            </a:moveTo>
                            <a:cubicBezTo>
                              <a:pt x="40898" y="94056"/>
                              <a:pt x="48829" y="89948"/>
                              <a:pt x="54306" y="81733"/>
                            </a:cubicBezTo>
                            <a:cubicBezTo>
                              <a:pt x="59783" y="73531"/>
                              <a:pt x="62521" y="61618"/>
                              <a:pt x="62521" y="45994"/>
                            </a:cubicBezTo>
                            <a:cubicBezTo>
                              <a:pt x="62521" y="30410"/>
                              <a:pt x="59783" y="18510"/>
                              <a:pt x="54306" y="10295"/>
                            </a:cubicBezTo>
                            <a:cubicBezTo>
                              <a:pt x="48829" y="2093"/>
                              <a:pt x="40898" y="-2008"/>
                              <a:pt x="30514" y="-2008"/>
                            </a:cubicBezTo>
                            <a:cubicBezTo>
                              <a:pt x="20142" y="-2008"/>
                              <a:pt x="12218" y="2093"/>
                              <a:pt x="6741" y="10295"/>
                            </a:cubicBezTo>
                            <a:cubicBezTo>
                              <a:pt x="1264" y="18510"/>
                              <a:pt x="-1475" y="30410"/>
                              <a:pt x="-1475" y="45994"/>
                            </a:cubicBezTo>
                            <a:cubicBezTo>
                              <a:pt x="-1475" y="61618"/>
                              <a:pt x="1264" y="73531"/>
                              <a:pt x="6741" y="81733"/>
                            </a:cubicBezTo>
                            <a:cubicBezTo>
                              <a:pt x="12218" y="89948"/>
                              <a:pt x="20142" y="94056"/>
                              <a:pt x="30514" y="94056"/>
                            </a:cubicBezTo>
                            <a:close/>
                          </a:path>
                        </a:pathLst>
                      </a:custGeom>
                      <a:solidFill>
                        <a:srgbClr val="000000"/>
                      </a:solidFill>
                      <a:ln w="20" cap="flat">
                        <a:noFill/>
                        <a:prstDash val="solid"/>
                        <a:round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438" name="Graphic 61">
                  <a:extLst>
                    <a:ext uri="{FF2B5EF4-FFF2-40B4-BE49-F238E27FC236}">
                      <a16:creationId xmlns:a16="http://schemas.microsoft.com/office/drawing/2014/main" id="{433E1124-F4BF-7A8D-5D96-E31B0BB7D4E2}"/>
                    </a:ext>
                  </a:extLst>
                </p:cNvPr>
                <p:cNvGrpSpPr/>
                <p:nvPr/>
              </p:nvGrpSpPr>
              <p:grpSpPr>
                <a:xfrm>
                  <a:off x="-3267277" y="24200170"/>
                  <a:ext cx="44450" cy="2779298"/>
                  <a:chOff x="-3267277" y="24200170"/>
                  <a:chExt cx="44450" cy="2779298"/>
                </a:xfrm>
                <a:solidFill>
                  <a:srgbClr val="000000"/>
                </a:solidFill>
              </p:grpSpPr>
              <p:sp>
                <p:nvSpPr>
                  <p:cNvPr id="439" name="Freeform: Shape 438">
                    <a:extLst>
                      <a:ext uri="{FF2B5EF4-FFF2-40B4-BE49-F238E27FC236}">
                        <a16:creationId xmlns:a16="http://schemas.microsoft.com/office/drawing/2014/main" id="{9D4790D1-8820-C2D3-61EE-903829AF37B1}"/>
                      </a:ext>
                    </a:extLst>
                  </p:cNvPr>
                  <p:cNvSpPr/>
                  <p:nvPr/>
                </p:nvSpPr>
                <p:spPr>
                  <a:xfrm>
                    <a:off x="-3267277" y="26979469"/>
                    <a:ext cx="44450" cy="12700"/>
                  </a:xfrm>
                  <a:custGeom>
                    <a:avLst/>
                    <a:gdLst>
                      <a:gd name="connsiteX0" fmla="*/ 44766 w 44450"/>
                      <a:gd name="connsiteY0" fmla="*/ 311 h 12700"/>
                      <a:gd name="connsiteX1" fmla="*/ 316 w 44450"/>
                      <a:gd name="connsiteY1" fmla="*/ 311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766" y="311"/>
                        </a:moveTo>
                        <a:lnTo>
                          <a:pt x="316" y="311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0" name="Freeform: Shape 439">
                    <a:extLst>
                      <a:ext uri="{FF2B5EF4-FFF2-40B4-BE49-F238E27FC236}">
                        <a16:creationId xmlns:a16="http://schemas.microsoft.com/office/drawing/2014/main" id="{B109709E-7234-26A0-0360-420C440C8985}"/>
                      </a:ext>
                    </a:extLst>
                  </p:cNvPr>
                  <p:cNvSpPr/>
                  <p:nvPr/>
                </p:nvSpPr>
                <p:spPr>
                  <a:xfrm>
                    <a:off x="-3267277" y="26632060"/>
                    <a:ext cx="44450" cy="12700"/>
                  </a:xfrm>
                  <a:custGeom>
                    <a:avLst/>
                    <a:gdLst>
                      <a:gd name="connsiteX0" fmla="*/ 44766 w 44450"/>
                      <a:gd name="connsiteY0" fmla="*/ 283 h 12700"/>
                      <a:gd name="connsiteX1" fmla="*/ 316 w 44450"/>
                      <a:gd name="connsiteY1" fmla="*/ 283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766" y="283"/>
                        </a:moveTo>
                        <a:lnTo>
                          <a:pt x="316" y="283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1" name="Freeform: Shape 440">
                    <a:extLst>
                      <a:ext uri="{FF2B5EF4-FFF2-40B4-BE49-F238E27FC236}">
                        <a16:creationId xmlns:a16="http://schemas.microsoft.com/office/drawing/2014/main" id="{FB3A75FA-9F6D-9ECE-0353-26B5942D3E10}"/>
                      </a:ext>
                    </a:extLst>
                  </p:cNvPr>
                  <p:cNvSpPr/>
                  <p:nvPr/>
                </p:nvSpPr>
                <p:spPr>
                  <a:xfrm>
                    <a:off x="-3267277" y="26284639"/>
                    <a:ext cx="44450" cy="12700"/>
                  </a:xfrm>
                  <a:custGeom>
                    <a:avLst/>
                    <a:gdLst>
                      <a:gd name="connsiteX0" fmla="*/ 44766 w 44450"/>
                      <a:gd name="connsiteY0" fmla="*/ 256 h 12700"/>
                      <a:gd name="connsiteX1" fmla="*/ 316 w 44450"/>
                      <a:gd name="connsiteY1" fmla="*/ 256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766" y="256"/>
                        </a:moveTo>
                        <a:lnTo>
                          <a:pt x="316" y="256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2" name="Freeform: Shape 441">
                    <a:extLst>
                      <a:ext uri="{FF2B5EF4-FFF2-40B4-BE49-F238E27FC236}">
                        <a16:creationId xmlns:a16="http://schemas.microsoft.com/office/drawing/2014/main" id="{BDCF0D16-2228-3946-F876-7B7AFED5BA21}"/>
                      </a:ext>
                    </a:extLst>
                  </p:cNvPr>
                  <p:cNvSpPr/>
                  <p:nvPr/>
                </p:nvSpPr>
                <p:spPr>
                  <a:xfrm>
                    <a:off x="-3267277" y="25937230"/>
                    <a:ext cx="44450" cy="12700"/>
                  </a:xfrm>
                  <a:custGeom>
                    <a:avLst/>
                    <a:gdLst>
                      <a:gd name="connsiteX0" fmla="*/ 44766 w 44450"/>
                      <a:gd name="connsiteY0" fmla="*/ 228 h 12700"/>
                      <a:gd name="connsiteX1" fmla="*/ 316 w 44450"/>
                      <a:gd name="connsiteY1" fmla="*/ 228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766" y="228"/>
                        </a:moveTo>
                        <a:lnTo>
                          <a:pt x="316" y="228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3" name="Freeform: Shape 442">
                    <a:extLst>
                      <a:ext uri="{FF2B5EF4-FFF2-40B4-BE49-F238E27FC236}">
                        <a16:creationId xmlns:a16="http://schemas.microsoft.com/office/drawing/2014/main" id="{C40689BC-C466-BB6A-562B-A9DC46E076F8}"/>
                      </a:ext>
                    </a:extLst>
                  </p:cNvPr>
                  <p:cNvSpPr/>
                  <p:nvPr/>
                </p:nvSpPr>
                <p:spPr>
                  <a:xfrm>
                    <a:off x="-3267277" y="25589822"/>
                    <a:ext cx="44450" cy="12700"/>
                  </a:xfrm>
                  <a:custGeom>
                    <a:avLst/>
                    <a:gdLst>
                      <a:gd name="connsiteX0" fmla="*/ 44766 w 44450"/>
                      <a:gd name="connsiteY0" fmla="*/ 201 h 12700"/>
                      <a:gd name="connsiteX1" fmla="*/ 316 w 44450"/>
                      <a:gd name="connsiteY1" fmla="*/ 201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766" y="201"/>
                        </a:moveTo>
                        <a:lnTo>
                          <a:pt x="316" y="201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4" name="Freeform: Shape 443">
                    <a:extLst>
                      <a:ext uri="{FF2B5EF4-FFF2-40B4-BE49-F238E27FC236}">
                        <a16:creationId xmlns:a16="http://schemas.microsoft.com/office/drawing/2014/main" id="{B5081912-ED06-4170-33CA-2438F6B88FF4}"/>
                      </a:ext>
                    </a:extLst>
                  </p:cNvPr>
                  <p:cNvSpPr/>
                  <p:nvPr/>
                </p:nvSpPr>
                <p:spPr>
                  <a:xfrm>
                    <a:off x="-3267277" y="25242413"/>
                    <a:ext cx="44450" cy="12700"/>
                  </a:xfrm>
                  <a:custGeom>
                    <a:avLst/>
                    <a:gdLst>
                      <a:gd name="connsiteX0" fmla="*/ 44766 w 44450"/>
                      <a:gd name="connsiteY0" fmla="*/ 174 h 12700"/>
                      <a:gd name="connsiteX1" fmla="*/ 316 w 44450"/>
                      <a:gd name="connsiteY1" fmla="*/ 174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766" y="174"/>
                        </a:moveTo>
                        <a:lnTo>
                          <a:pt x="316" y="174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5" name="Freeform: Shape 444">
                    <a:extLst>
                      <a:ext uri="{FF2B5EF4-FFF2-40B4-BE49-F238E27FC236}">
                        <a16:creationId xmlns:a16="http://schemas.microsoft.com/office/drawing/2014/main" id="{76567CA9-9A10-5678-17EF-BA4F51045369}"/>
                      </a:ext>
                    </a:extLst>
                  </p:cNvPr>
                  <p:cNvSpPr/>
                  <p:nvPr/>
                </p:nvSpPr>
                <p:spPr>
                  <a:xfrm>
                    <a:off x="-3267277" y="24894992"/>
                    <a:ext cx="44450" cy="12700"/>
                  </a:xfrm>
                  <a:custGeom>
                    <a:avLst/>
                    <a:gdLst>
                      <a:gd name="connsiteX0" fmla="*/ 44766 w 44450"/>
                      <a:gd name="connsiteY0" fmla="*/ 146 h 12700"/>
                      <a:gd name="connsiteX1" fmla="*/ 316 w 44450"/>
                      <a:gd name="connsiteY1" fmla="*/ 146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766" y="146"/>
                        </a:moveTo>
                        <a:lnTo>
                          <a:pt x="316" y="146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46" name="Freeform: Shape 445">
                    <a:extLst>
                      <a:ext uri="{FF2B5EF4-FFF2-40B4-BE49-F238E27FC236}">
                        <a16:creationId xmlns:a16="http://schemas.microsoft.com/office/drawing/2014/main" id="{A62E0FB9-556F-FF8C-557C-70BBD186E779}"/>
                      </a:ext>
                    </a:extLst>
                  </p:cNvPr>
                  <p:cNvSpPr/>
                  <p:nvPr/>
                </p:nvSpPr>
                <p:spPr>
                  <a:xfrm>
                    <a:off x="-3267277" y="24547584"/>
                    <a:ext cx="44450" cy="12700"/>
                  </a:xfrm>
                  <a:custGeom>
                    <a:avLst/>
                    <a:gdLst>
                      <a:gd name="connsiteX0" fmla="*/ 44766 w 44450"/>
                      <a:gd name="connsiteY0" fmla="*/ 119 h 12700"/>
                      <a:gd name="connsiteX1" fmla="*/ 316 w 44450"/>
                      <a:gd name="connsiteY1" fmla="*/ 119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766" y="119"/>
                        </a:moveTo>
                        <a:lnTo>
                          <a:pt x="316" y="119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450" name="Freeform: Shape 449">
                    <a:extLst>
                      <a:ext uri="{FF2B5EF4-FFF2-40B4-BE49-F238E27FC236}">
                        <a16:creationId xmlns:a16="http://schemas.microsoft.com/office/drawing/2014/main" id="{867FF8FD-C161-0E73-8205-1321687FB032}"/>
                      </a:ext>
                    </a:extLst>
                  </p:cNvPr>
                  <p:cNvSpPr/>
                  <p:nvPr/>
                </p:nvSpPr>
                <p:spPr>
                  <a:xfrm>
                    <a:off x="-3267277" y="24200170"/>
                    <a:ext cx="44450" cy="12700"/>
                  </a:xfrm>
                  <a:custGeom>
                    <a:avLst/>
                    <a:gdLst>
                      <a:gd name="connsiteX0" fmla="*/ 44766 w 44450"/>
                      <a:gd name="connsiteY0" fmla="*/ 92 h 12700"/>
                      <a:gd name="connsiteX1" fmla="*/ 316 w 44450"/>
                      <a:gd name="connsiteY1" fmla="*/ 92 h 127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44450" h="12700">
                        <a:moveTo>
                          <a:pt x="44766" y="92"/>
                        </a:moveTo>
                        <a:lnTo>
                          <a:pt x="316" y="92"/>
                        </a:lnTo>
                      </a:path>
                    </a:pathLst>
                  </a:custGeom>
                  <a:solidFill>
                    <a:srgbClr val="000000"/>
                  </a:solidFill>
                  <a:ln w="10160" cap="flat">
                    <a:solidFill>
                      <a:srgbClr val="000000"/>
                    </a:solidFill>
                    <a:prstDash val="solid"/>
                    <a:round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51" name="Freeform: Shape 450">
                  <a:extLst>
                    <a:ext uri="{FF2B5EF4-FFF2-40B4-BE49-F238E27FC236}">
                      <a16:creationId xmlns:a16="http://schemas.microsoft.com/office/drawing/2014/main" id="{8D4BA5FC-8970-C560-EAB4-482C98881B79}"/>
                    </a:ext>
                  </a:extLst>
                </p:cNvPr>
                <p:cNvSpPr/>
                <p:nvPr/>
              </p:nvSpPr>
              <p:spPr>
                <a:xfrm>
                  <a:off x="-3079088" y="25996793"/>
                  <a:ext cx="2874797" cy="973988"/>
                </a:xfrm>
                <a:custGeom>
                  <a:avLst/>
                  <a:gdLst>
                    <a:gd name="connsiteX0" fmla="*/ 0 w 2874797"/>
                    <a:gd name="connsiteY0" fmla="*/ 973988 h 973988"/>
                    <a:gd name="connsiteX1" fmla="*/ 8636 w 2874797"/>
                    <a:gd name="connsiteY1" fmla="*/ 966864 h 973988"/>
                    <a:gd name="connsiteX2" fmla="*/ 14389 w 2874797"/>
                    <a:gd name="connsiteY2" fmla="*/ 959129 h 973988"/>
                    <a:gd name="connsiteX3" fmla="*/ 20142 w 2874797"/>
                    <a:gd name="connsiteY3" fmla="*/ 947687 h 973988"/>
                    <a:gd name="connsiteX4" fmla="*/ 25895 w 2874797"/>
                    <a:gd name="connsiteY4" fmla="*/ 930847 h 973988"/>
                    <a:gd name="connsiteX5" fmla="*/ 31661 w 2874797"/>
                    <a:gd name="connsiteY5" fmla="*/ 906247 h 973988"/>
                    <a:gd name="connsiteX6" fmla="*/ 37414 w 2874797"/>
                    <a:gd name="connsiteY6" fmla="*/ 870763 h 973988"/>
                    <a:gd name="connsiteX7" fmla="*/ 43168 w 2874797"/>
                    <a:gd name="connsiteY7" fmla="*/ 820166 h 973988"/>
                    <a:gd name="connsiteX8" fmla="*/ 48921 w 2874797"/>
                    <a:gd name="connsiteY8" fmla="*/ 750011 h 973988"/>
                    <a:gd name="connsiteX9" fmla="*/ 57557 w 2874797"/>
                    <a:gd name="connsiteY9" fmla="*/ 600253 h 973988"/>
                    <a:gd name="connsiteX10" fmla="*/ 69063 w 2874797"/>
                    <a:gd name="connsiteY10" fmla="*/ 319938 h 973988"/>
                    <a:gd name="connsiteX11" fmla="*/ 77699 w 2874797"/>
                    <a:gd name="connsiteY11" fmla="*/ 111189 h 973988"/>
                    <a:gd name="connsiteX12" fmla="*/ 83452 w 2874797"/>
                    <a:gd name="connsiteY12" fmla="*/ 22530 h 973988"/>
                    <a:gd name="connsiteX13" fmla="*/ 86335 w 2874797"/>
                    <a:gd name="connsiteY13" fmla="*/ 2337 h 973988"/>
                    <a:gd name="connsiteX14" fmla="*/ 89205 w 2874797"/>
                    <a:gd name="connsiteY14" fmla="*/ 0 h 973988"/>
                    <a:gd name="connsiteX15" fmla="*/ 92088 w 2874797"/>
                    <a:gd name="connsiteY15" fmla="*/ 15608 h 973988"/>
                    <a:gd name="connsiteX16" fmla="*/ 97841 w 2874797"/>
                    <a:gd name="connsiteY16" fmla="*/ 93967 h 973988"/>
                    <a:gd name="connsiteX17" fmla="*/ 106477 w 2874797"/>
                    <a:gd name="connsiteY17" fmla="*/ 283782 h 973988"/>
                    <a:gd name="connsiteX18" fmla="*/ 117983 w 2874797"/>
                    <a:gd name="connsiteY18" fmla="*/ 542836 h 973988"/>
                    <a:gd name="connsiteX19" fmla="*/ 126619 w 2874797"/>
                    <a:gd name="connsiteY19" fmla="*/ 682968 h 973988"/>
                    <a:gd name="connsiteX20" fmla="*/ 135255 w 2874797"/>
                    <a:gd name="connsiteY20" fmla="*/ 778967 h 973988"/>
                    <a:gd name="connsiteX21" fmla="*/ 143891 w 2874797"/>
                    <a:gd name="connsiteY21" fmla="*/ 841858 h 973988"/>
                    <a:gd name="connsiteX22" fmla="*/ 152514 w 2874797"/>
                    <a:gd name="connsiteY22" fmla="*/ 883056 h 973988"/>
                    <a:gd name="connsiteX23" fmla="*/ 161150 w 2874797"/>
                    <a:gd name="connsiteY23" fmla="*/ 910984 h 973988"/>
                    <a:gd name="connsiteX24" fmla="*/ 169787 w 2874797"/>
                    <a:gd name="connsiteY24" fmla="*/ 928332 h 973988"/>
                    <a:gd name="connsiteX25" fmla="*/ 178422 w 2874797"/>
                    <a:gd name="connsiteY25" fmla="*/ 939508 h 973988"/>
                    <a:gd name="connsiteX26" fmla="*/ 189929 w 2874797"/>
                    <a:gd name="connsiteY26" fmla="*/ 948982 h 973988"/>
                    <a:gd name="connsiteX27" fmla="*/ 201435 w 2874797"/>
                    <a:gd name="connsiteY27" fmla="*/ 954469 h 973988"/>
                    <a:gd name="connsiteX28" fmla="*/ 215824 w 2874797"/>
                    <a:gd name="connsiteY28" fmla="*/ 957910 h 973988"/>
                    <a:gd name="connsiteX29" fmla="*/ 233096 w 2874797"/>
                    <a:gd name="connsiteY29" fmla="*/ 958736 h 973988"/>
                    <a:gd name="connsiteX30" fmla="*/ 250355 w 2874797"/>
                    <a:gd name="connsiteY30" fmla="*/ 956539 h 973988"/>
                    <a:gd name="connsiteX31" fmla="*/ 264744 w 2874797"/>
                    <a:gd name="connsiteY31" fmla="*/ 952170 h 973988"/>
                    <a:gd name="connsiteX32" fmla="*/ 279133 w 2874797"/>
                    <a:gd name="connsiteY32" fmla="*/ 944779 h 973988"/>
                    <a:gd name="connsiteX33" fmla="*/ 290652 w 2874797"/>
                    <a:gd name="connsiteY33" fmla="*/ 935800 h 973988"/>
                    <a:gd name="connsiteX34" fmla="*/ 302159 w 2874797"/>
                    <a:gd name="connsiteY34" fmla="*/ 922884 h 973988"/>
                    <a:gd name="connsiteX35" fmla="*/ 313665 w 2874797"/>
                    <a:gd name="connsiteY35" fmla="*/ 904748 h 973988"/>
                    <a:gd name="connsiteX36" fmla="*/ 325184 w 2874797"/>
                    <a:gd name="connsiteY36" fmla="*/ 879881 h 973988"/>
                    <a:gd name="connsiteX37" fmla="*/ 336690 w 2874797"/>
                    <a:gd name="connsiteY37" fmla="*/ 846671 h 973988"/>
                    <a:gd name="connsiteX38" fmla="*/ 348196 w 2874797"/>
                    <a:gd name="connsiteY38" fmla="*/ 804253 h 973988"/>
                    <a:gd name="connsiteX39" fmla="*/ 365468 w 2874797"/>
                    <a:gd name="connsiteY39" fmla="*/ 726656 h 973988"/>
                    <a:gd name="connsiteX40" fmla="*/ 382727 w 2874797"/>
                    <a:gd name="connsiteY40" fmla="*/ 652336 h 973988"/>
                    <a:gd name="connsiteX41" fmla="*/ 391363 w 2874797"/>
                    <a:gd name="connsiteY41" fmla="*/ 627393 h 973988"/>
                    <a:gd name="connsiteX42" fmla="*/ 397116 w 2874797"/>
                    <a:gd name="connsiteY42" fmla="*/ 617931 h 973988"/>
                    <a:gd name="connsiteX43" fmla="*/ 402870 w 2874797"/>
                    <a:gd name="connsiteY43" fmla="*/ 614858 h 973988"/>
                    <a:gd name="connsiteX44" fmla="*/ 405752 w 2874797"/>
                    <a:gd name="connsiteY44" fmla="*/ 615772 h 973988"/>
                    <a:gd name="connsiteX45" fmla="*/ 411506 w 2874797"/>
                    <a:gd name="connsiteY45" fmla="*/ 622389 h 973988"/>
                    <a:gd name="connsiteX46" fmla="*/ 417259 w 2874797"/>
                    <a:gd name="connsiteY46" fmla="*/ 634454 h 973988"/>
                    <a:gd name="connsiteX47" fmla="*/ 425895 w 2874797"/>
                    <a:gd name="connsiteY47" fmla="*/ 660286 h 973988"/>
                    <a:gd name="connsiteX48" fmla="*/ 440284 w 2874797"/>
                    <a:gd name="connsiteY48" fmla="*/ 716039 h 973988"/>
                    <a:gd name="connsiteX49" fmla="*/ 454673 w 2874797"/>
                    <a:gd name="connsiteY49" fmla="*/ 770382 h 973988"/>
                    <a:gd name="connsiteX50" fmla="*/ 469062 w 2874797"/>
                    <a:gd name="connsiteY50" fmla="*/ 811962 h 973988"/>
                    <a:gd name="connsiteX51" fmla="*/ 480568 w 2874797"/>
                    <a:gd name="connsiteY51" fmla="*/ 836841 h 973988"/>
                    <a:gd name="connsiteX52" fmla="*/ 492087 w 2874797"/>
                    <a:gd name="connsiteY52" fmla="*/ 855040 h 973988"/>
                    <a:gd name="connsiteX53" fmla="*/ 503593 w 2874797"/>
                    <a:gd name="connsiteY53" fmla="*/ 868312 h 973988"/>
                    <a:gd name="connsiteX54" fmla="*/ 515100 w 2874797"/>
                    <a:gd name="connsiteY54" fmla="*/ 877164 h 973988"/>
                    <a:gd name="connsiteX55" fmla="*/ 526618 w 2874797"/>
                    <a:gd name="connsiteY55" fmla="*/ 882345 h 973988"/>
                    <a:gd name="connsiteX56" fmla="*/ 538125 w 2874797"/>
                    <a:gd name="connsiteY56" fmla="*/ 884390 h 973988"/>
                    <a:gd name="connsiteX57" fmla="*/ 549631 w 2874797"/>
                    <a:gd name="connsiteY57" fmla="*/ 883653 h 973988"/>
                    <a:gd name="connsiteX58" fmla="*/ 561150 w 2874797"/>
                    <a:gd name="connsiteY58" fmla="*/ 880288 h 973988"/>
                    <a:gd name="connsiteX59" fmla="*/ 572656 w 2874797"/>
                    <a:gd name="connsiteY59" fmla="*/ 874344 h 973988"/>
                    <a:gd name="connsiteX60" fmla="*/ 587045 w 2874797"/>
                    <a:gd name="connsiteY60" fmla="*/ 863397 h 973988"/>
                    <a:gd name="connsiteX61" fmla="*/ 601434 w 2874797"/>
                    <a:gd name="connsiteY61" fmla="*/ 848677 h 973988"/>
                    <a:gd name="connsiteX62" fmla="*/ 618706 w 2874797"/>
                    <a:gd name="connsiteY62" fmla="*/ 826415 h 973988"/>
                    <a:gd name="connsiteX63" fmla="*/ 661861 w 2874797"/>
                    <a:gd name="connsiteY63" fmla="*/ 767245 h 973988"/>
                    <a:gd name="connsiteX64" fmla="*/ 673379 w 2874797"/>
                    <a:gd name="connsiteY64" fmla="*/ 756717 h 973988"/>
                    <a:gd name="connsiteX65" fmla="*/ 682015 w 2874797"/>
                    <a:gd name="connsiteY65" fmla="*/ 752081 h 973988"/>
                    <a:gd name="connsiteX66" fmla="*/ 690639 w 2874797"/>
                    <a:gd name="connsiteY66" fmla="*/ 750367 h 973988"/>
                    <a:gd name="connsiteX67" fmla="*/ 699275 w 2874797"/>
                    <a:gd name="connsiteY67" fmla="*/ 751142 h 973988"/>
                    <a:gd name="connsiteX68" fmla="*/ 710781 w 2874797"/>
                    <a:gd name="connsiteY68" fmla="*/ 755383 h 973988"/>
                    <a:gd name="connsiteX69" fmla="*/ 722300 w 2874797"/>
                    <a:gd name="connsiteY69" fmla="*/ 762775 h 973988"/>
                    <a:gd name="connsiteX70" fmla="*/ 736689 w 2874797"/>
                    <a:gd name="connsiteY70" fmla="*/ 775907 h 973988"/>
                    <a:gd name="connsiteX71" fmla="*/ 774090 w 2874797"/>
                    <a:gd name="connsiteY71" fmla="*/ 814489 h 973988"/>
                    <a:gd name="connsiteX72" fmla="*/ 791363 w 2874797"/>
                    <a:gd name="connsiteY72" fmla="*/ 827316 h 973988"/>
                    <a:gd name="connsiteX73" fmla="*/ 805752 w 2874797"/>
                    <a:gd name="connsiteY73" fmla="*/ 834720 h 973988"/>
                    <a:gd name="connsiteX74" fmla="*/ 820141 w 2874797"/>
                    <a:gd name="connsiteY74" fmla="*/ 839089 h 973988"/>
                    <a:gd name="connsiteX75" fmla="*/ 834530 w 2874797"/>
                    <a:gd name="connsiteY75" fmla="*/ 840524 h 973988"/>
                    <a:gd name="connsiteX76" fmla="*/ 851789 w 2874797"/>
                    <a:gd name="connsiteY76" fmla="*/ 838924 h 973988"/>
                    <a:gd name="connsiteX77" fmla="*/ 869061 w 2874797"/>
                    <a:gd name="connsiteY77" fmla="*/ 834123 h 973988"/>
                    <a:gd name="connsiteX78" fmla="*/ 889204 w 2874797"/>
                    <a:gd name="connsiteY78" fmla="*/ 825259 h 973988"/>
                    <a:gd name="connsiteX79" fmla="*/ 958266 w 2874797"/>
                    <a:gd name="connsiteY79" fmla="*/ 791274 h 973988"/>
                    <a:gd name="connsiteX80" fmla="*/ 975538 w 2874797"/>
                    <a:gd name="connsiteY80" fmla="*/ 788226 h 973988"/>
                    <a:gd name="connsiteX81" fmla="*/ 992797 w 2874797"/>
                    <a:gd name="connsiteY81" fmla="*/ 788581 h 973988"/>
                    <a:gd name="connsiteX82" fmla="*/ 1010069 w 2874797"/>
                    <a:gd name="connsiteY82" fmla="*/ 791883 h 973988"/>
                    <a:gd name="connsiteX83" fmla="*/ 1033082 w 2874797"/>
                    <a:gd name="connsiteY83" fmla="*/ 799414 h 973988"/>
                    <a:gd name="connsiteX84" fmla="*/ 1076249 w 2874797"/>
                    <a:gd name="connsiteY84" fmla="*/ 814273 h 973988"/>
                    <a:gd name="connsiteX85" fmla="*/ 1099274 w 2874797"/>
                    <a:gd name="connsiteY85" fmla="*/ 819061 h 973988"/>
                    <a:gd name="connsiteX86" fmla="*/ 1122299 w 2874797"/>
                    <a:gd name="connsiteY86" fmla="*/ 820826 h 973988"/>
                    <a:gd name="connsiteX87" fmla="*/ 1145312 w 2874797"/>
                    <a:gd name="connsiteY87" fmla="*/ 819836 h 973988"/>
                    <a:gd name="connsiteX88" fmla="*/ 1174090 w 2874797"/>
                    <a:gd name="connsiteY88" fmla="*/ 815429 h 973988"/>
                    <a:gd name="connsiteX89" fmla="*/ 1246035 w 2874797"/>
                    <a:gd name="connsiteY89" fmla="*/ 802640 h 973988"/>
                    <a:gd name="connsiteX90" fmla="*/ 1274813 w 2874797"/>
                    <a:gd name="connsiteY90" fmla="*/ 801649 h 973988"/>
                    <a:gd name="connsiteX91" fmla="*/ 1306462 w 2874797"/>
                    <a:gd name="connsiteY91" fmla="*/ 803732 h 973988"/>
                    <a:gd name="connsiteX92" fmla="*/ 1404303 w 2874797"/>
                    <a:gd name="connsiteY92" fmla="*/ 813321 h 973988"/>
                    <a:gd name="connsiteX93" fmla="*/ 1444600 w 2874797"/>
                    <a:gd name="connsiteY93" fmla="*/ 812305 h 973988"/>
                    <a:gd name="connsiteX94" fmla="*/ 1574089 w 2874797"/>
                    <a:gd name="connsiteY94" fmla="*/ 806310 h 973988"/>
                    <a:gd name="connsiteX95" fmla="*/ 1634515 w 2874797"/>
                    <a:gd name="connsiteY95" fmla="*/ 809041 h 973988"/>
                    <a:gd name="connsiteX96" fmla="*/ 1694955 w 2874797"/>
                    <a:gd name="connsiteY96" fmla="*/ 810870 h 973988"/>
                    <a:gd name="connsiteX97" fmla="*/ 1758264 w 2874797"/>
                    <a:gd name="connsiteY97" fmla="*/ 809511 h 973988"/>
                    <a:gd name="connsiteX98" fmla="*/ 1850352 w 2874797"/>
                    <a:gd name="connsiteY98" fmla="*/ 807733 h 973988"/>
                    <a:gd name="connsiteX99" fmla="*/ 1928038 w 2874797"/>
                    <a:gd name="connsiteY99" fmla="*/ 809358 h 973988"/>
                    <a:gd name="connsiteX100" fmla="*/ 2002867 w 2874797"/>
                    <a:gd name="connsiteY100" fmla="*/ 809993 h 973988"/>
                    <a:gd name="connsiteX101" fmla="*/ 2184159 w 2874797"/>
                    <a:gd name="connsiteY101" fmla="*/ 809054 h 973988"/>
                    <a:gd name="connsiteX102" fmla="*/ 2279117 w 2874797"/>
                    <a:gd name="connsiteY102" fmla="*/ 809574 h 973988"/>
                    <a:gd name="connsiteX103" fmla="*/ 2425878 w 2874797"/>
                    <a:gd name="connsiteY103" fmla="*/ 808635 h 973988"/>
                    <a:gd name="connsiteX104" fmla="*/ 2564003 w 2874797"/>
                    <a:gd name="connsiteY104" fmla="*/ 809231 h 973988"/>
                    <a:gd name="connsiteX105" fmla="*/ 2705011 w 2874797"/>
                    <a:gd name="connsiteY105" fmla="*/ 808800 h 973988"/>
                    <a:gd name="connsiteX106" fmla="*/ 2840267 w 2874797"/>
                    <a:gd name="connsiteY106" fmla="*/ 809181 h 973988"/>
                    <a:gd name="connsiteX107" fmla="*/ 2874798 w 2874797"/>
                    <a:gd name="connsiteY107" fmla="*/ 808736 h 973988"/>
                    <a:gd name="connsiteX108" fmla="*/ 2874798 w 2874797"/>
                    <a:gd name="connsiteY108" fmla="*/ 808736 h 9739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</a:cxnLst>
                  <a:rect l="l" t="t" r="r" b="b"/>
                  <a:pathLst>
                    <a:path w="2874797" h="973988">
                      <a:moveTo>
                        <a:pt x="0" y="973988"/>
                      </a:moveTo>
                      <a:lnTo>
                        <a:pt x="8636" y="966864"/>
                      </a:lnTo>
                      <a:lnTo>
                        <a:pt x="14389" y="959129"/>
                      </a:lnTo>
                      <a:lnTo>
                        <a:pt x="20142" y="947687"/>
                      </a:lnTo>
                      <a:lnTo>
                        <a:pt x="25895" y="930847"/>
                      </a:lnTo>
                      <a:lnTo>
                        <a:pt x="31661" y="906247"/>
                      </a:lnTo>
                      <a:lnTo>
                        <a:pt x="37414" y="870763"/>
                      </a:lnTo>
                      <a:lnTo>
                        <a:pt x="43168" y="820166"/>
                      </a:lnTo>
                      <a:lnTo>
                        <a:pt x="48921" y="750011"/>
                      </a:lnTo>
                      <a:lnTo>
                        <a:pt x="57557" y="600253"/>
                      </a:lnTo>
                      <a:lnTo>
                        <a:pt x="69063" y="319938"/>
                      </a:lnTo>
                      <a:lnTo>
                        <a:pt x="77699" y="111189"/>
                      </a:lnTo>
                      <a:lnTo>
                        <a:pt x="83452" y="22530"/>
                      </a:lnTo>
                      <a:lnTo>
                        <a:pt x="86335" y="2337"/>
                      </a:lnTo>
                      <a:lnTo>
                        <a:pt x="89205" y="0"/>
                      </a:lnTo>
                      <a:lnTo>
                        <a:pt x="92088" y="15608"/>
                      </a:lnTo>
                      <a:lnTo>
                        <a:pt x="97841" y="93967"/>
                      </a:lnTo>
                      <a:lnTo>
                        <a:pt x="106477" y="283782"/>
                      </a:lnTo>
                      <a:lnTo>
                        <a:pt x="117983" y="542836"/>
                      </a:lnTo>
                      <a:lnTo>
                        <a:pt x="126619" y="682968"/>
                      </a:lnTo>
                      <a:lnTo>
                        <a:pt x="135255" y="778967"/>
                      </a:lnTo>
                      <a:lnTo>
                        <a:pt x="143891" y="841858"/>
                      </a:lnTo>
                      <a:lnTo>
                        <a:pt x="152514" y="883056"/>
                      </a:lnTo>
                      <a:lnTo>
                        <a:pt x="161150" y="910984"/>
                      </a:lnTo>
                      <a:lnTo>
                        <a:pt x="169787" y="928332"/>
                      </a:lnTo>
                      <a:lnTo>
                        <a:pt x="178422" y="939508"/>
                      </a:lnTo>
                      <a:lnTo>
                        <a:pt x="189929" y="948982"/>
                      </a:lnTo>
                      <a:lnTo>
                        <a:pt x="201435" y="954469"/>
                      </a:lnTo>
                      <a:lnTo>
                        <a:pt x="215824" y="957910"/>
                      </a:lnTo>
                      <a:lnTo>
                        <a:pt x="233096" y="958736"/>
                      </a:lnTo>
                      <a:lnTo>
                        <a:pt x="250355" y="956539"/>
                      </a:lnTo>
                      <a:lnTo>
                        <a:pt x="264744" y="952170"/>
                      </a:lnTo>
                      <a:lnTo>
                        <a:pt x="279133" y="944779"/>
                      </a:lnTo>
                      <a:lnTo>
                        <a:pt x="290652" y="935800"/>
                      </a:lnTo>
                      <a:lnTo>
                        <a:pt x="302159" y="922884"/>
                      </a:lnTo>
                      <a:lnTo>
                        <a:pt x="313665" y="904748"/>
                      </a:lnTo>
                      <a:lnTo>
                        <a:pt x="325184" y="879881"/>
                      </a:lnTo>
                      <a:lnTo>
                        <a:pt x="336690" y="846671"/>
                      </a:lnTo>
                      <a:lnTo>
                        <a:pt x="348196" y="804253"/>
                      </a:lnTo>
                      <a:lnTo>
                        <a:pt x="365468" y="726656"/>
                      </a:lnTo>
                      <a:lnTo>
                        <a:pt x="382727" y="652336"/>
                      </a:lnTo>
                      <a:lnTo>
                        <a:pt x="391363" y="627393"/>
                      </a:lnTo>
                      <a:lnTo>
                        <a:pt x="397116" y="617931"/>
                      </a:lnTo>
                      <a:lnTo>
                        <a:pt x="402870" y="614858"/>
                      </a:lnTo>
                      <a:lnTo>
                        <a:pt x="405752" y="615772"/>
                      </a:lnTo>
                      <a:lnTo>
                        <a:pt x="411506" y="622389"/>
                      </a:lnTo>
                      <a:lnTo>
                        <a:pt x="417259" y="634454"/>
                      </a:lnTo>
                      <a:lnTo>
                        <a:pt x="425895" y="660286"/>
                      </a:lnTo>
                      <a:lnTo>
                        <a:pt x="440284" y="716039"/>
                      </a:lnTo>
                      <a:lnTo>
                        <a:pt x="454673" y="770382"/>
                      </a:lnTo>
                      <a:lnTo>
                        <a:pt x="469062" y="811962"/>
                      </a:lnTo>
                      <a:lnTo>
                        <a:pt x="480568" y="836841"/>
                      </a:lnTo>
                      <a:lnTo>
                        <a:pt x="492087" y="855040"/>
                      </a:lnTo>
                      <a:lnTo>
                        <a:pt x="503593" y="868312"/>
                      </a:lnTo>
                      <a:lnTo>
                        <a:pt x="515100" y="877164"/>
                      </a:lnTo>
                      <a:lnTo>
                        <a:pt x="526618" y="882345"/>
                      </a:lnTo>
                      <a:lnTo>
                        <a:pt x="538125" y="884390"/>
                      </a:lnTo>
                      <a:lnTo>
                        <a:pt x="549631" y="883653"/>
                      </a:lnTo>
                      <a:lnTo>
                        <a:pt x="561150" y="880288"/>
                      </a:lnTo>
                      <a:lnTo>
                        <a:pt x="572656" y="874344"/>
                      </a:lnTo>
                      <a:lnTo>
                        <a:pt x="587045" y="863397"/>
                      </a:lnTo>
                      <a:lnTo>
                        <a:pt x="601434" y="848677"/>
                      </a:lnTo>
                      <a:lnTo>
                        <a:pt x="618706" y="826415"/>
                      </a:lnTo>
                      <a:lnTo>
                        <a:pt x="661861" y="767245"/>
                      </a:lnTo>
                      <a:lnTo>
                        <a:pt x="673379" y="756717"/>
                      </a:lnTo>
                      <a:lnTo>
                        <a:pt x="682015" y="752081"/>
                      </a:lnTo>
                      <a:lnTo>
                        <a:pt x="690639" y="750367"/>
                      </a:lnTo>
                      <a:lnTo>
                        <a:pt x="699275" y="751142"/>
                      </a:lnTo>
                      <a:lnTo>
                        <a:pt x="710781" y="755383"/>
                      </a:lnTo>
                      <a:lnTo>
                        <a:pt x="722300" y="762775"/>
                      </a:lnTo>
                      <a:lnTo>
                        <a:pt x="736689" y="775907"/>
                      </a:lnTo>
                      <a:lnTo>
                        <a:pt x="774090" y="814489"/>
                      </a:lnTo>
                      <a:lnTo>
                        <a:pt x="791363" y="827316"/>
                      </a:lnTo>
                      <a:lnTo>
                        <a:pt x="805752" y="834720"/>
                      </a:lnTo>
                      <a:lnTo>
                        <a:pt x="820141" y="839089"/>
                      </a:lnTo>
                      <a:lnTo>
                        <a:pt x="834530" y="840524"/>
                      </a:lnTo>
                      <a:lnTo>
                        <a:pt x="851789" y="838924"/>
                      </a:lnTo>
                      <a:lnTo>
                        <a:pt x="869061" y="834123"/>
                      </a:lnTo>
                      <a:lnTo>
                        <a:pt x="889204" y="825259"/>
                      </a:lnTo>
                      <a:lnTo>
                        <a:pt x="958266" y="791274"/>
                      </a:lnTo>
                      <a:lnTo>
                        <a:pt x="975538" y="788226"/>
                      </a:lnTo>
                      <a:lnTo>
                        <a:pt x="992797" y="788581"/>
                      </a:lnTo>
                      <a:lnTo>
                        <a:pt x="1010069" y="791883"/>
                      </a:lnTo>
                      <a:lnTo>
                        <a:pt x="1033082" y="799414"/>
                      </a:lnTo>
                      <a:lnTo>
                        <a:pt x="1076249" y="814273"/>
                      </a:lnTo>
                      <a:lnTo>
                        <a:pt x="1099274" y="819061"/>
                      </a:lnTo>
                      <a:lnTo>
                        <a:pt x="1122299" y="820826"/>
                      </a:lnTo>
                      <a:lnTo>
                        <a:pt x="1145312" y="819836"/>
                      </a:lnTo>
                      <a:lnTo>
                        <a:pt x="1174090" y="815429"/>
                      </a:lnTo>
                      <a:lnTo>
                        <a:pt x="1246035" y="802640"/>
                      </a:lnTo>
                      <a:lnTo>
                        <a:pt x="1274813" y="801649"/>
                      </a:lnTo>
                      <a:lnTo>
                        <a:pt x="1306462" y="803732"/>
                      </a:lnTo>
                      <a:lnTo>
                        <a:pt x="1404303" y="813321"/>
                      </a:lnTo>
                      <a:lnTo>
                        <a:pt x="1444600" y="812305"/>
                      </a:lnTo>
                      <a:lnTo>
                        <a:pt x="1574089" y="806310"/>
                      </a:lnTo>
                      <a:lnTo>
                        <a:pt x="1634515" y="809041"/>
                      </a:lnTo>
                      <a:lnTo>
                        <a:pt x="1694955" y="810870"/>
                      </a:lnTo>
                      <a:lnTo>
                        <a:pt x="1758264" y="809511"/>
                      </a:lnTo>
                      <a:lnTo>
                        <a:pt x="1850352" y="807733"/>
                      </a:lnTo>
                      <a:lnTo>
                        <a:pt x="1928038" y="809358"/>
                      </a:lnTo>
                      <a:lnTo>
                        <a:pt x="2002867" y="809993"/>
                      </a:lnTo>
                      <a:lnTo>
                        <a:pt x="2184159" y="809054"/>
                      </a:lnTo>
                      <a:lnTo>
                        <a:pt x="2279117" y="809574"/>
                      </a:lnTo>
                      <a:lnTo>
                        <a:pt x="2425878" y="808635"/>
                      </a:lnTo>
                      <a:lnTo>
                        <a:pt x="2564003" y="809231"/>
                      </a:lnTo>
                      <a:lnTo>
                        <a:pt x="2705011" y="808800"/>
                      </a:lnTo>
                      <a:lnTo>
                        <a:pt x="2840267" y="809181"/>
                      </a:lnTo>
                      <a:lnTo>
                        <a:pt x="2874798" y="808736"/>
                      </a:lnTo>
                      <a:lnTo>
                        <a:pt x="2874798" y="808736"/>
                      </a:lnTo>
                    </a:path>
                  </a:pathLst>
                </a:custGeom>
                <a:noFill/>
                <a:ln w="19050" cap="sq">
                  <a:solidFill>
                    <a:srgbClr val="6445E5"/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452" name="Freeform: Shape 451">
                  <a:extLst>
                    <a:ext uri="{FF2B5EF4-FFF2-40B4-BE49-F238E27FC236}">
                      <a16:creationId xmlns:a16="http://schemas.microsoft.com/office/drawing/2014/main" id="{ADFD1AE1-CC2E-CD93-2D84-C65811DE2C5F}"/>
                    </a:ext>
                  </a:extLst>
                </p:cNvPr>
                <p:cNvSpPr/>
                <p:nvPr/>
              </p:nvSpPr>
              <p:spPr>
                <a:xfrm>
                  <a:off x="-3079088" y="24115664"/>
                  <a:ext cx="2874797" cy="2863804"/>
                </a:xfrm>
                <a:custGeom>
                  <a:avLst/>
                  <a:gdLst>
                    <a:gd name="connsiteX0" fmla="*/ 0 w 2874797"/>
                    <a:gd name="connsiteY0" fmla="*/ 2863804 h 2863804"/>
                    <a:gd name="connsiteX1" fmla="*/ 8636 w 2874797"/>
                    <a:gd name="connsiteY1" fmla="*/ 2856845 h 2863804"/>
                    <a:gd name="connsiteX2" fmla="*/ 14389 w 2874797"/>
                    <a:gd name="connsiteY2" fmla="*/ 2849479 h 2863804"/>
                    <a:gd name="connsiteX3" fmla="*/ 20142 w 2874797"/>
                    <a:gd name="connsiteY3" fmla="*/ 2838684 h 2863804"/>
                    <a:gd name="connsiteX4" fmla="*/ 25895 w 2874797"/>
                    <a:gd name="connsiteY4" fmla="*/ 2822834 h 2863804"/>
                    <a:gd name="connsiteX5" fmla="*/ 31661 w 2874797"/>
                    <a:gd name="connsiteY5" fmla="*/ 2799530 h 2863804"/>
                    <a:gd name="connsiteX6" fmla="*/ 37414 w 2874797"/>
                    <a:gd name="connsiteY6" fmla="*/ 2765468 h 2863804"/>
                    <a:gd name="connsiteX7" fmla="*/ 43168 w 2874797"/>
                    <a:gd name="connsiteY7" fmla="*/ 2715964 h 2863804"/>
                    <a:gd name="connsiteX8" fmla="*/ 48921 w 2874797"/>
                    <a:gd name="connsiteY8" fmla="*/ 2644831 h 2863804"/>
                    <a:gd name="connsiteX9" fmla="*/ 54674 w 2874797"/>
                    <a:gd name="connsiteY9" fmla="*/ 2544641 h 2863804"/>
                    <a:gd name="connsiteX10" fmla="*/ 60427 w 2874797"/>
                    <a:gd name="connsiteY10" fmla="*/ 2406198 h 2863804"/>
                    <a:gd name="connsiteX11" fmla="*/ 69063 w 2874797"/>
                    <a:gd name="connsiteY11" fmla="*/ 2110606 h 2863804"/>
                    <a:gd name="connsiteX12" fmla="*/ 77699 w 2874797"/>
                    <a:gd name="connsiteY12" fmla="*/ 1704002 h 2863804"/>
                    <a:gd name="connsiteX13" fmla="*/ 103594 w 2874797"/>
                    <a:gd name="connsiteY13" fmla="*/ 378490 h 2863804"/>
                    <a:gd name="connsiteX14" fmla="*/ 112230 w 2874797"/>
                    <a:gd name="connsiteY14" fmla="*/ 136806 h 2863804"/>
                    <a:gd name="connsiteX15" fmla="*/ 117983 w 2874797"/>
                    <a:gd name="connsiteY15" fmla="*/ 48612 h 2863804"/>
                    <a:gd name="connsiteX16" fmla="*/ 123736 w 2874797"/>
                    <a:gd name="connsiteY16" fmla="*/ 6826 h 2863804"/>
                    <a:gd name="connsiteX17" fmla="*/ 126619 w 2874797"/>
                    <a:gd name="connsiteY17" fmla="*/ 0 h 2863804"/>
                    <a:gd name="connsiteX18" fmla="*/ 129502 w 2874797"/>
                    <a:gd name="connsiteY18" fmla="*/ 970 h 2863804"/>
                    <a:gd name="connsiteX19" fmla="*/ 132372 w 2874797"/>
                    <a:gd name="connsiteY19" fmla="*/ 8673 h 2863804"/>
                    <a:gd name="connsiteX20" fmla="*/ 138125 w 2874797"/>
                    <a:gd name="connsiteY20" fmla="*/ 40519 h 2863804"/>
                    <a:gd name="connsiteX21" fmla="*/ 146761 w 2874797"/>
                    <a:gd name="connsiteY21" fmla="*/ 117117 h 2863804"/>
                    <a:gd name="connsiteX22" fmla="*/ 158267 w 2874797"/>
                    <a:gd name="connsiteY22" fmla="*/ 251668 h 2863804"/>
                    <a:gd name="connsiteX23" fmla="*/ 221577 w 2874797"/>
                    <a:gd name="connsiteY23" fmla="*/ 1048860 h 2863804"/>
                    <a:gd name="connsiteX24" fmla="*/ 241732 w 2874797"/>
                    <a:gd name="connsiteY24" fmla="*/ 1254702 h 2863804"/>
                    <a:gd name="connsiteX25" fmla="*/ 261874 w 2874797"/>
                    <a:gd name="connsiteY25" fmla="*/ 1430190 h 2863804"/>
                    <a:gd name="connsiteX26" fmla="*/ 279133 w 2874797"/>
                    <a:gd name="connsiteY26" fmla="*/ 1554726 h 2863804"/>
                    <a:gd name="connsiteX27" fmla="*/ 293522 w 2874797"/>
                    <a:gd name="connsiteY27" fmla="*/ 1638077 h 2863804"/>
                    <a:gd name="connsiteX28" fmla="*/ 305029 w 2874797"/>
                    <a:gd name="connsiteY28" fmla="*/ 1689029 h 2863804"/>
                    <a:gd name="connsiteX29" fmla="*/ 313665 w 2874797"/>
                    <a:gd name="connsiteY29" fmla="*/ 1716321 h 2863804"/>
                    <a:gd name="connsiteX30" fmla="*/ 319418 w 2874797"/>
                    <a:gd name="connsiteY30" fmla="*/ 1728539 h 2863804"/>
                    <a:gd name="connsiteX31" fmla="*/ 325184 w 2874797"/>
                    <a:gd name="connsiteY31" fmla="*/ 1735384 h 2863804"/>
                    <a:gd name="connsiteX32" fmla="*/ 328054 w 2874797"/>
                    <a:gd name="connsiteY32" fmla="*/ 1736629 h 2863804"/>
                    <a:gd name="connsiteX33" fmla="*/ 330937 w 2874797"/>
                    <a:gd name="connsiteY33" fmla="*/ 1736324 h 2863804"/>
                    <a:gd name="connsiteX34" fmla="*/ 336690 w 2874797"/>
                    <a:gd name="connsiteY34" fmla="*/ 1730761 h 2863804"/>
                    <a:gd name="connsiteX35" fmla="*/ 342443 w 2874797"/>
                    <a:gd name="connsiteY35" fmla="*/ 1718048 h 2863804"/>
                    <a:gd name="connsiteX36" fmla="*/ 348196 w 2874797"/>
                    <a:gd name="connsiteY36" fmla="*/ 1697398 h 2863804"/>
                    <a:gd name="connsiteX37" fmla="*/ 356832 w 2874797"/>
                    <a:gd name="connsiteY37" fmla="*/ 1650408 h 2863804"/>
                    <a:gd name="connsiteX38" fmla="*/ 365468 w 2874797"/>
                    <a:gd name="connsiteY38" fmla="*/ 1583555 h 2863804"/>
                    <a:gd name="connsiteX39" fmla="*/ 376974 w 2874797"/>
                    <a:gd name="connsiteY39" fmla="*/ 1464404 h 2863804"/>
                    <a:gd name="connsiteX40" fmla="*/ 391363 w 2874797"/>
                    <a:gd name="connsiteY40" fmla="*/ 1279124 h 2863804"/>
                    <a:gd name="connsiteX41" fmla="*/ 414388 w 2874797"/>
                    <a:gd name="connsiteY41" fmla="*/ 975733 h 2863804"/>
                    <a:gd name="connsiteX42" fmla="*/ 425895 w 2874797"/>
                    <a:gd name="connsiteY42" fmla="*/ 859452 h 2863804"/>
                    <a:gd name="connsiteX43" fmla="*/ 434530 w 2874797"/>
                    <a:gd name="connsiteY43" fmla="*/ 797718 h 2863804"/>
                    <a:gd name="connsiteX44" fmla="*/ 440284 w 2874797"/>
                    <a:gd name="connsiteY44" fmla="*/ 769676 h 2863804"/>
                    <a:gd name="connsiteX45" fmla="*/ 446037 w 2874797"/>
                    <a:gd name="connsiteY45" fmla="*/ 751871 h 2863804"/>
                    <a:gd name="connsiteX46" fmla="*/ 451790 w 2874797"/>
                    <a:gd name="connsiteY46" fmla="*/ 743552 h 2863804"/>
                    <a:gd name="connsiteX47" fmla="*/ 454673 w 2874797"/>
                    <a:gd name="connsiteY47" fmla="*/ 742561 h 2863804"/>
                    <a:gd name="connsiteX48" fmla="*/ 457556 w 2874797"/>
                    <a:gd name="connsiteY48" fmla="*/ 743463 h 2863804"/>
                    <a:gd name="connsiteX49" fmla="*/ 463309 w 2874797"/>
                    <a:gd name="connsiteY49" fmla="*/ 750474 h 2863804"/>
                    <a:gd name="connsiteX50" fmla="*/ 469062 w 2874797"/>
                    <a:gd name="connsiteY50" fmla="*/ 763504 h 2863804"/>
                    <a:gd name="connsiteX51" fmla="*/ 477698 w 2874797"/>
                    <a:gd name="connsiteY51" fmla="*/ 792257 h 2863804"/>
                    <a:gd name="connsiteX52" fmla="*/ 489204 w 2874797"/>
                    <a:gd name="connsiteY52" fmla="*/ 843260 h 2863804"/>
                    <a:gd name="connsiteX53" fmla="*/ 506476 w 2874797"/>
                    <a:gd name="connsiteY53" fmla="*/ 935462 h 2863804"/>
                    <a:gd name="connsiteX54" fmla="*/ 549631 w 2874797"/>
                    <a:gd name="connsiteY54" fmla="*/ 1172622 h 2863804"/>
                    <a:gd name="connsiteX55" fmla="*/ 566903 w 2874797"/>
                    <a:gd name="connsiteY55" fmla="*/ 1249253 h 2863804"/>
                    <a:gd name="connsiteX56" fmla="*/ 578409 w 2874797"/>
                    <a:gd name="connsiteY56" fmla="*/ 1289995 h 2863804"/>
                    <a:gd name="connsiteX57" fmla="*/ 589928 w 2874797"/>
                    <a:gd name="connsiteY57" fmla="*/ 1320932 h 2863804"/>
                    <a:gd name="connsiteX58" fmla="*/ 598564 w 2874797"/>
                    <a:gd name="connsiteY58" fmla="*/ 1337112 h 2863804"/>
                    <a:gd name="connsiteX59" fmla="*/ 607187 w 2874797"/>
                    <a:gd name="connsiteY59" fmla="*/ 1346993 h 2863804"/>
                    <a:gd name="connsiteX60" fmla="*/ 612940 w 2874797"/>
                    <a:gd name="connsiteY60" fmla="*/ 1349990 h 2863804"/>
                    <a:gd name="connsiteX61" fmla="*/ 618706 w 2874797"/>
                    <a:gd name="connsiteY61" fmla="*/ 1349913 h 2863804"/>
                    <a:gd name="connsiteX62" fmla="*/ 624459 w 2874797"/>
                    <a:gd name="connsiteY62" fmla="*/ 1346688 h 2863804"/>
                    <a:gd name="connsiteX63" fmla="*/ 630212 w 2874797"/>
                    <a:gd name="connsiteY63" fmla="*/ 1340236 h 2863804"/>
                    <a:gd name="connsiteX64" fmla="*/ 638848 w 2874797"/>
                    <a:gd name="connsiteY64" fmla="*/ 1324679 h 2863804"/>
                    <a:gd name="connsiteX65" fmla="*/ 647484 w 2874797"/>
                    <a:gd name="connsiteY65" fmla="*/ 1302479 h 2863804"/>
                    <a:gd name="connsiteX66" fmla="*/ 658990 w 2874797"/>
                    <a:gd name="connsiteY66" fmla="*/ 1264087 h 2863804"/>
                    <a:gd name="connsiteX67" fmla="*/ 676250 w 2874797"/>
                    <a:gd name="connsiteY67" fmla="*/ 1194440 h 2863804"/>
                    <a:gd name="connsiteX68" fmla="*/ 705028 w 2874797"/>
                    <a:gd name="connsiteY68" fmla="*/ 1077181 h 2863804"/>
                    <a:gd name="connsiteX69" fmla="*/ 719417 w 2874797"/>
                    <a:gd name="connsiteY69" fmla="*/ 1031995 h 2863804"/>
                    <a:gd name="connsiteX70" fmla="*/ 730936 w 2874797"/>
                    <a:gd name="connsiteY70" fmla="*/ 1006099 h 2863804"/>
                    <a:gd name="connsiteX71" fmla="*/ 739559 w 2874797"/>
                    <a:gd name="connsiteY71" fmla="*/ 993196 h 2863804"/>
                    <a:gd name="connsiteX72" fmla="*/ 748195 w 2874797"/>
                    <a:gd name="connsiteY72" fmla="*/ 986249 h 2863804"/>
                    <a:gd name="connsiteX73" fmla="*/ 753948 w 2874797"/>
                    <a:gd name="connsiteY73" fmla="*/ 984903 h 2863804"/>
                    <a:gd name="connsiteX74" fmla="*/ 759701 w 2874797"/>
                    <a:gd name="connsiteY74" fmla="*/ 986020 h 2863804"/>
                    <a:gd name="connsiteX75" fmla="*/ 765467 w 2874797"/>
                    <a:gd name="connsiteY75" fmla="*/ 989449 h 2863804"/>
                    <a:gd name="connsiteX76" fmla="*/ 774090 w 2874797"/>
                    <a:gd name="connsiteY76" fmla="*/ 998479 h 2863804"/>
                    <a:gd name="connsiteX77" fmla="*/ 785609 w 2874797"/>
                    <a:gd name="connsiteY77" fmla="*/ 1016450 h 2863804"/>
                    <a:gd name="connsiteX78" fmla="*/ 799998 w 2874797"/>
                    <a:gd name="connsiteY78" fmla="*/ 1045279 h 2863804"/>
                    <a:gd name="connsiteX79" fmla="*/ 857542 w 2874797"/>
                    <a:gd name="connsiteY79" fmla="*/ 1170234 h 2863804"/>
                    <a:gd name="connsiteX80" fmla="*/ 871931 w 2874797"/>
                    <a:gd name="connsiteY80" fmla="*/ 1191532 h 2863804"/>
                    <a:gd name="connsiteX81" fmla="*/ 883450 w 2874797"/>
                    <a:gd name="connsiteY81" fmla="*/ 1203165 h 2863804"/>
                    <a:gd name="connsiteX82" fmla="*/ 892086 w 2874797"/>
                    <a:gd name="connsiteY82" fmla="*/ 1208474 h 2863804"/>
                    <a:gd name="connsiteX83" fmla="*/ 900709 w 2874797"/>
                    <a:gd name="connsiteY83" fmla="*/ 1210798 h 2863804"/>
                    <a:gd name="connsiteX84" fmla="*/ 909346 w 2874797"/>
                    <a:gd name="connsiteY84" fmla="*/ 1210277 h 2863804"/>
                    <a:gd name="connsiteX85" fmla="*/ 917982 w 2874797"/>
                    <a:gd name="connsiteY85" fmla="*/ 1207089 h 2863804"/>
                    <a:gd name="connsiteX86" fmla="*/ 926618 w 2874797"/>
                    <a:gd name="connsiteY86" fmla="*/ 1201336 h 2863804"/>
                    <a:gd name="connsiteX87" fmla="*/ 938124 w 2874797"/>
                    <a:gd name="connsiteY87" fmla="*/ 1190109 h 2863804"/>
                    <a:gd name="connsiteX88" fmla="*/ 952513 w 2874797"/>
                    <a:gd name="connsiteY88" fmla="*/ 1171542 h 2863804"/>
                    <a:gd name="connsiteX89" fmla="*/ 1007186 w 2874797"/>
                    <a:gd name="connsiteY89" fmla="*/ 1094669 h 2863804"/>
                    <a:gd name="connsiteX90" fmla="*/ 1018693 w 2874797"/>
                    <a:gd name="connsiteY90" fmla="*/ 1084636 h 2863804"/>
                    <a:gd name="connsiteX91" fmla="*/ 1030212 w 2874797"/>
                    <a:gd name="connsiteY91" fmla="*/ 1078286 h 2863804"/>
                    <a:gd name="connsiteX92" fmla="*/ 1041718 w 2874797"/>
                    <a:gd name="connsiteY92" fmla="*/ 1075657 h 2863804"/>
                    <a:gd name="connsiteX93" fmla="*/ 1053237 w 2874797"/>
                    <a:gd name="connsiteY93" fmla="*/ 1076432 h 2863804"/>
                    <a:gd name="connsiteX94" fmla="*/ 1064743 w 2874797"/>
                    <a:gd name="connsiteY94" fmla="*/ 1080178 h 2863804"/>
                    <a:gd name="connsiteX95" fmla="*/ 1079132 w 2874797"/>
                    <a:gd name="connsiteY95" fmla="*/ 1088383 h 2863804"/>
                    <a:gd name="connsiteX96" fmla="*/ 1096391 w 2874797"/>
                    <a:gd name="connsiteY96" fmla="*/ 1101870 h 2863804"/>
                    <a:gd name="connsiteX97" fmla="*/ 1142442 w 2874797"/>
                    <a:gd name="connsiteY97" fmla="*/ 1140148 h 2863804"/>
                    <a:gd name="connsiteX98" fmla="*/ 1159701 w 2874797"/>
                    <a:gd name="connsiteY98" fmla="*/ 1150092 h 2863804"/>
                    <a:gd name="connsiteX99" fmla="*/ 1174090 w 2874797"/>
                    <a:gd name="connsiteY99" fmla="*/ 1155172 h 2863804"/>
                    <a:gd name="connsiteX100" fmla="*/ 1188479 w 2874797"/>
                    <a:gd name="connsiteY100" fmla="*/ 1157191 h 2863804"/>
                    <a:gd name="connsiteX101" fmla="*/ 1202868 w 2874797"/>
                    <a:gd name="connsiteY101" fmla="*/ 1156353 h 2863804"/>
                    <a:gd name="connsiteX102" fmla="*/ 1217257 w 2874797"/>
                    <a:gd name="connsiteY102" fmla="*/ 1152810 h 2863804"/>
                    <a:gd name="connsiteX103" fmla="*/ 1234529 w 2874797"/>
                    <a:gd name="connsiteY103" fmla="*/ 1145583 h 2863804"/>
                    <a:gd name="connsiteX104" fmla="*/ 1303592 w 2874797"/>
                    <a:gd name="connsiteY104" fmla="*/ 1112373 h 2863804"/>
                    <a:gd name="connsiteX105" fmla="*/ 1320851 w 2874797"/>
                    <a:gd name="connsiteY105" fmla="*/ 1108931 h 2863804"/>
                    <a:gd name="connsiteX106" fmla="*/ 1338123 w 2874797"/>
                    <a:gd name="connsiteY106" fmla="*/ 1108423 h 2863804"/>
                    <a:gd name="connsiteX107" fmla="*/ 1358265 w 2874797"/>
                    <a:gd name="connsiteY107" fmla="*/ 1110925 h 2863804"/>
                    <a:gd name="connsiteX108" fmla="*/ 1381290 w 2874797"/>
                    <a:gd name="connsiteY108" fmla="*/ 1116716 h 2863804"/>
                    <a:gd name="connsiteX109" fmla="*/ 1447470 w 2874797"/>
                    <a:gd name="connsiteY109" fmla="*/ 1135512 h 2863804"/>
                    <a:gd name="connsiteX110" fmla="*/ 1470495 w 2874797"/>
                    <a:gd name="connsiteY110" fmla="*/ 1137874 h 2863804"/>
                    <a:gd name="connsiteX111" fmla="*/ 1493520 w 2874797"/>
                    <a:gd name="connsiteY111" fmla="*/ 1137125 h 2863804"/>
                    <a:gd name="connsiteX112" fmla="*/ 1525169 w 2874797"/>
                    <a:gd name="connsiteY112" fmla="*/ 1132553 h 2863804"/>
                    <a:gd name="connsiteX113" fmla="*/ 1602867 w 2874797"/>
                    <a:gd name="connsiteY113" fmla="*/ 1119815 h 2863804"/>
                    <a:gd name="connsiteX114" fmla="*/ 1628763 w 2874797"/>
                    <a:gd name="connsiteY114" fmla="*/ 1119243 h 2863804"/>
                    <a:gd name="connsiteX115" fmla="*/ 1660424 w 2874797"/>
                    <a:gd name="connsiteY115" fmla="*/ 1121568 h 2863804"/>
                    <a:gd name="connsiteX116" fmla="*/ 1758264 w 2874797"/>
                    <a:gd name="connsiteY116" fmla="*/ 1131867 h 2863804"/>
                    <a:gd name="connsiteX117" fmla="*/ 1789913 w 2874797"/>
                    <a:gd name="connsiteY117" fmla="*/ 1130801 h 2863804"/>
                    <a:gd name="connsiteX118" fmla="*/ 1907896 w 2874797"/>
                    <a:gd name="connsiteY118" fmla="*/ 1123231 h 2863804"/>
                    <a:gd name="connsiteX119" fmla="*/ 1951063 w 2874797"/>
                    <a:gd name="connsiteY119" fmla="*/ 1125162 h 2863804"/>
                    <a:gd name="connsiteX120" fmla="*/ 2034515 w 2874797"/>
                    <a:gd name="connsiteY120" fmla="*/ 1129683 h 2863804"/>
                    <a:gd name="connsiteX121" fmla="*/ 2074799 w 2874797"/>
                    <a:gd name="connsiteY121" fmla="*/ 1128692 h 2863804"/>
                    <a:gd name="connsiteX122" fmla="*/ 2169770 w 2874797"/>
                    <a:gd name="connsiteY122" fmla="*/ 1124044 h 2863804"/>
                    <a:gd name="connsiteX123" fmla="*/ 2215808 w 2874797"/>
                    <a:gd name="connsiteY123" fmla="*/ 1125225 h 2863804"/>
                    <a:gd name="connsiteX124" fmla="*/ 2325167 w 2874797"/>
                    <a:gd name="connsiteY124" fmla="*/ 1128832 h 2863804"/>
                    <a:gd name="connsiteX125" fmla="*/ 2492070 w 2874797"/>
                    <a:gd name="connsiteY125" fmla="*/ 1125644 h 2863804"/>
                    <a:gd name="connsiteX126" fmla="*/ 2604300 w 2874797"/>
                    <a:gd name="connsiteY126" fmla="*/ 1128438 h 2863804"/>
                    <a:gd name="connsiteX127" fmla="*/ 2667610 w 2874797"/>
                    <a:gd name="connsiteY127" fmla="*/ 1125962 h 2863804"/>
                    <a:gd name="connsiteX128" fmla="*/ 2719400 w 2874797"/>
                    <a:gd name="connsiteY128" fmla="*/ 1124857 h 2863804"/>
                    <a:gd name="connsiteX129" fmla="*/ 2776957 w 2874797"/>
                    <a:gd name="connsiteY129" fmla="*/ 1126203 h 2863804"/>
                    <a:gd name="connsiteX130" fmla="*/ 2854656 w 2874797"/>
                    <a:gd name="connsiteY130" fmla="*/ 1128692 h 2863804"/>
                    <a:gd name="connsiteX131" fmla="*/ 2874798 w 2874797"/>
                    <a:gd name="connsiteY131" fmla="*/ 1128273 h 2863804"/>
                    <a:gd name="connsiteX132" fmla="*/ 2874798 w 2874797"/>
                    <a:gd name="connsiteY132" fmla="*/ 1128273 h 28638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</a:cxnLst>
                  <a:rect l="l" t="t" r="r" b="b"/>
                  <a:pathLst>
                    <a:path w="2874797" h="2863804">
                      <a:moveTo>
                        <a:pt x="0" y="2863804"/>
                      </a:moveTo>
                      <a:lnTo>
                        <a:pt x="8636" y="2856845"/>
                      </a:lnTo>
                      <a:lnTo>
                        <a:pt x="14389" y="2849479"/>
                      </a:lnTo>
                      <a:lnTo>
                        <a:pt x="20142" y="2838684"/>
                      </a:lnTo>
                      <a:lnTo>
                        <a:pt x="25895" y="2822834"/>
                      </a:lnTo>
                      <a:lnTo>
                        <a:pt x="31661" y="2799530"/>
                      </a:lnTo>
                      <a:lnTo>
                        <a:pt x="37414" y="2765468"/>
                      </a:lnTo>
                      <a:lnTo>
                        <a:pt x="43168" y="2715964"/>
                      </a:lnTo>
                      <a:lnTo>
                        <a:pt x="48921" y="2644831"/>
                      </a:lnTo>
                      <a:lnTo>
                        <a:pt x="54674" y="2544641"/>
                      </a:lnTo>
                      <a:lnTo>
                        <a:pt x="60427" y="2406198"/>
                      </a:lnTo>
                      <a:lnTo>
                        <a:pt x="69063" y="2110606"/>
                      </a:lnTo>
                      <a:lnTo>
                        <a:pt x="77699" y="1704002"/>
                      </a:lnTo>
                      <a:lnTo>
                        <a:pt x="103594" y="378490"/>
                      </a:lnTo>
                      <a:lnTo>
                        <a:pt x="112230" y="136806"/>
                      </a:lnTo>
                      <a:lnTo>
                        <a:pt x="117983" y="48612"/>
                      </a:lnTo>
                      <a:lnTo>
                        <a:pt x="123736" y="6826"/>
                      </a:lnTo>
                      <a:lnTo>
                        <a:pt x="126619" y="0"/>
                      </a:lnTo>
                      <a:lnTo>
                        <a:pt x="129502" y="970"/>
                      </a:lnTo>
                      <a:lnTo>
                        <a:pt x="132372" y="8673"/>
                      </a:lnTo>
                      <a:lnTo>
                        <a:pt x="138125" y="40519"/>
                      </a:lnTo>
                      <a:lnTo>
                        <a:pt x="146761" y="117117"/>
                      </a:lnTo>
                      <a:lnTo>
                        <a:pt x="158267" y="251668"/>
                      </a:lnTo>
                      <a:lnTo>
                        <a:pt x="221577" y="1048860"/>
                      </a:lnTo>
                      <a:lnTo>
                        <a:pt x="241732" y="1254702"/>
                      </a:lnTo>
                      <a:lnTo>
                        <a:pt x="261874" y="1430190"/>
                      </a:lnTo>
                      <a:lnTo>
                        <a:pt x="279133" y="1554726"/>
                      </a:lnTo>
                      <a:lnTo>
                        <a:pt x="293522" y="1638077"/>
                      </a:lnTo>
                      <a:lnTo>
                        <a:pt x="305029" y="1689029"/>
                      </a:lnTo>
                      <a:lnTo>
                        <a:pt x="313665" y="1716321"/>
                      </a:lnTo>
                      <a:lnTo>
                        <a:pt x="319418" y="1728539"/>
                      </a:lnTo>
                      <a:lnTo>
                        <a:pt x="325184" y="1735384"/>
                      </a:lnTo>
                      <a:lnTo>
                        <a:pt x="328054" y="1736629"/>
                      </a:lnTo>
                      <a:lnTo>
                        <a:pt x="330937" y="1736324"/>
                      </a:lnTo>
                      <a:lnTo>
                        <a:pt x="336690" y="1730761"/>
                      </a:lnTo>
                      <a:lnTo>
                        <a:pt x="342443" y="1718048"/>
                      </a:lnTo>
                      <a:lnTo>
                        <a:pt x="348196" y="1697398"/>
                      </a:lnTo>
                      <a:lnTo>
                        <a:pt x="356832" y="1650408"/>
                      </a:lnTo>
                      <a:lnTo>
                        <a:pt x="365468" y="1583555"/>
                      </a:lnTo>
                      <a:lnTo>
                        <a:pt x="376974" y="1464404"/>
                      </a:lnTo>
                      <a:lnTo>
                        <a:pt x="391363" y="1279124"/>
                      </a:lnTo>
                      <a:lnTo>
                        <a:pt x="414388" y="975733"/>
                      </a:lnTo>
                      <a:lnTo>
                        <a:pt x="425895" y="859452"/>
                      </a:lnTo>
                      <a:lnTo>
                        <a:pt x="434530" y="797718"/>
                      </a:lnTo>
                      <a:lnTo>
                        <a:pt x="440284" y="769676"/>
                      </a:lnTo>
                      <a:lnTo>
                        <a:pt x="446037" y="751871"/>
                      </a:lnTo>
                      <a:lnTo>
                        <a:pt x="451790" y="743552"/>
                      </a:lnTo>
                      <a:lnTo>
                        <a:pt x="454673" y="742561"/>
                      </a:lnTo>
                      <a:lnTo>
                        <a:pt x="457556" y="743463"/>
                      </a:lnTo>
                      <a:lnTo>
                        <a:pt x="463309" y="750474"/>
                      </a:lnTo>
                      <a:lnTo>
                        <a:pt x="469062" y="763504"/>
                      </a:lnTo>
                      <a:lnTo>
                        <a:pt x="477698" y="792257"/>
                      </a:lnTo>
                      <a:lnTo>
                        <a:pt x="489204" y="843260"/>
                      </a:lnTo>
                      <a:lnTo>
                        <a:pt x="506476" y="935462"/>
                      </a:lnTo>
                      <a:lnTo>
                        <a:pt x="549631" y="1172622"/>
                      </a:lnTo>
                      <a:lnTo>
                        <a:pt x="566903" y="1249253"/>
                      </a:lnTo>
                      <a:lnTo>
                        <a:pt x="578409" y="1289995"/>
                      </a:lnTo>
                      <a:lnTo>
                        <a:pt x="589928" y="1320932"/>
                      </a:lnTo>
                      <a:lnTo>
                        <a:pt x="598564" y="1337112"/>
                      </a:lnTo>
                      <a:lnTo>
                        <a:pt x="607187" y="1346993"/>
                      </a:lnTo>
                      <a:lnTo>
                        <a:pt x="612940" y="1349990"/>
                      </a:lnTo>
                      <a:lnTo>
                        <a:pt x="618706" y="1349913"/>
                      </a:lnTo>
                      <a:lnTo>
                        <a:pt x="624459" y="1346688"/>
                      </a:lnTo>
                      <a:lnTo>
                        <a:pt x="630212" y="1340236"/>
                      </a:lnTo>
                      <a:lnTo>
                        <a:pt x="638848" y="1324679"/>
                      </a:lnTo>
                      <a:lnTo>
                        <a:pt x="647484" y="1302479"/>
                      </a:lnTo>
                      <a:lnTo>
                        <a:pt x="658990" y="1264087"/>
                      </a:lnTo>
                      <a:lnTo>
                        <a:pt x="676250" y="1194440"/>
                      </a:lnTo>
                      <a:lnTo>
                        <a:pt x="705028" y="1077181"/>
                      </a:lnTo>
                      <a:lnTo>
                        <a:pt x="719417" y="1031995"/>
                      </a:lnTo>
                      <a:lnTo>
                        <a:pt x="730936" y="1006099"/>
                      </a:lnTo>
                      <a:lnTo>
                        <a:pt x="739559" y="993196"/>
                      </a:lnTo>
                      <a:lnTo>
                        <a:pt x="748195" y="986249"/>
                      </a:lnTo>
                      <a:lnTo>
                        <a:pt x="753948" y="984903"/>
                      </a:lnTo>
                      <a:lnTo>
                        <a:pt x="759701" y="986020"/>
                      </a:lnTo>
                      <a:lnTo>
                        <a:pt x="765467" y="989449"/>
                      </a:lnTo>
                      <a:lnTo>
                        <a:pt x="774090" y="998479"/>
                      </a:lnTo>
                      <a:lnTo>
                        <a:pt x="785609" y="1016450"/>
                      </a:lnTo>
                      <a:lnTo>
                        <a:pt x="799998" y="1045279"/>
                      </a:lnTo>
                      <a:lnTo>
                        <a:pt x="857542" y="1170234"/>
                      </a:lnTo>
                      <a:lnTo>
                        <a:pt x="871931" y="1191532"/>
                      </a:lnTo>
                      <a:lnTo>
                        <a:pt x="883450" y="1203165"/>
                      </a:lnTo>
                      <a:lnTo>
                        <a:pt x="892086" y="1208474"/>
                      </a:lnTo>
                      <a:lnTo>
                        <a:pt x="900709" y="1210798"/>
                      </a:lnTo>
                      <a:lnTo>
                        <a:pt x="909346" y="1210277"/>
                      </a:lnTo>
                      <a:lnTo>
                        <a:pt x="917982" y="1207089"/>
                      </a:lnTo>
                      <a:lnTo>
                        <a:pt x="926618" y="1201336"/>
                      </a:lnTo>
                      <a:lnTo>
                        <a:pt x="938124" y="1190109"/>
                      </a:lnTo>
                      <a:lnTo>
                        <a:pt x="952513" y="1171542"/>
                      </a:lnTo>
                      <a:lnTo>
                        <a:pt x="1007186" y="1094669"/>
                      </a:lnTo>
                      <a:lnTo>
                        <a:pt x="1018693" y="1084636"/>
                      </a:lnTo>
                      <a:lnTo>
                        <a:pt x="1030212" y="1078286"/>
                      </a:lnTo>
                      <a:lnTo>
                        <a:pt x="1041718" y="1075657"/>
                      </a:lnTo>
                      <a:lnTo>
                        <a:pt x="1053237" y="1076432"/>
                      </a:lnTo>
                      <a:lnTo>
                        <a:pt x="1064743" y="1080178"/>
                      </a:lnTo>
                      <a:lnTo>
                        <a:pt x="1079132" y="1088383"/>
                      </a:lnTo>
                      <a:lnTo>
                        <a:pt x="1096391" y="1101870"/>
                      </a:lnTo>
                      <a:lnTo>
                        <a:pt x="1142442" y="1140148"/>
                      </a:lnTo>
                      <a:lnTo>
                        <a:pt x="1159701" y="1150092"/>
                      </a:lnTo>
                      <a:lnTo>
                        <a:pt x="1174090" y="1155172"/>
                      </a:lnTo>
                      <a:lnTo>
                        <a:pt x="1188479" y="1157191"/>
                      </a:lnTo>
                      <a:lnTo>
                        <a:pt x="1202868" y="1156353"/>
                      </a:lnTo>
                      <a:lnTo>
                        <a:pt x="1217257" y="1152810"/>
                      </a:lnTo>
                      <a:lnTo>
                        <a:pt x="1234529" y="1145583"/>
                      </a:lnTo>
                      <a:lnTo>
                        <a:pt x="1303592" y="1112373"/>
                      </a:lnTo>
                      <a:lnTo>
                        <a:pt x="1320851" y="1108931"/>
                      </a:lnTo>
                      <a:lnTo>
                        <a:pt x="1338123" y="1108423"/>
                      </a:lnTo>
                      <a:lnTo>
                        <a:pt x="1358265" y="1110925"/>
                      </a:lnTo>
                      <a:lnTo>
                        <a:pt x="1381290" y="1116716"/>
                      </a:lnTo>
                      <a:lnTo>
                        <a:pt x="1447470" y="1135512"/>
                      </a:lnTo>
                      <a:lnTo>
                        <a:pt x="1470495" y="1137874"/>
                      </a:lnTo>
                      <a:lnTo>
                        <a:pt x="1493520" y="1137125"/>
                      </a:lnTo>
                      <a:lnTo>
                        <a:pt x="1525169" y="1132553"/>
                      </a:lnTo>
                      <a:lnTo>
                        <a:pt x="1602867" y="1119815"/>
                      </a:lnTo>
                      <a:lnTo>
                        <a:pt x="1628763" y="1119243"/>
                      </a:lnTo>
                      <a:lnTo>
                        <a:pt x="1660424" y="1121568"/>
                      </a:lnTo>
                      <a:lnTo>
                        <a:pt x="1758264" y="1131867"/>
                      </a:lnTo>
                      <a:lnTo>
                        <a:pt x="1789913" y="1130801"/>
                      </a:lnTo>
                      <a:lnTo>
                        <a:pt x="1907896" y="1123231"/>
                      </a:lnTo>
                      <a:lnTo>
                        <a:pt x="1951063" y="1125162"/>
                      </a:lnTo>
                      <a:lnTo>
                        <a:pt x="2034515" y="1129683"/>
                      </a:lnTo>
                      <a:lnTo>
                        <a:pt x="2074799" y="1128692"/>
                      </a:lnTo>
                      <a:lnTo>
                        <a:pt x="2169770" y="1124044"/>
                      </a:lnTo>
                      <a:lnTo>
                        <a:pt x="2215808" y="1125225"/>
                      </a:lnTo>
                      <a:lnTo>
                        <a:pt x="2325167" y="1128832"/>
                      </a:lnTo>
                      <a:lnTo>
                        <a:pt x="2492070" y="1125644"/>
                      </a:lnTo>
                      <a:lnTo>
                        <a:pt x="2604300" y="1128438"/>
                      </a:lnTo>
                      <a:lnTo>
                        <a:pt x="2667610" y="1125962"/>
                      </a:lnTo>
                      <a:lnTo>
                        <a:pt x="2719400" y="1124857"/>
                      </a:lnTo>
                      <a:lnTo>
                        <a:pt x="2776957" y="1126203"/>
                      </a:lnTo>
                      <a:lnTo>
                        <a:pt x="2854656" y="1128692"/>
                      </a:lnTo>
                      <a:lnTo>
                        <a:pt x="2874798" y="1128273"/>
                      </a:lnTo>
                      <a:lnTo>
                        <a:pt x="2874798" y="1128273"/>
                      </a:lnTo>
                    </a:path>
                  </a:pathLst>
                </a:custGeom>
                <a:noFill/>
                <a:ln w="19050" cap="sq">
                  <a:solidFill>
                    <a:srgbClr val="DD2F92"/>
                  </a:solidFill>
                  <a:prstDash val="dash"/>
                  <a:round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9" name="Freeform: Shape 458">
                  <a:extLst>
                    <a:ext uri="{FF2B5EF4-FFF2-40B4-BE49-F238E27FC236}">
                      <a16:creationId xmlns:a16="http://schemas.microsoft.com/office/drawing/2014/main" id="{DA35610D-DE34-0720-FC3F-DDF4249C5198}"/>
                    </a:ext>
                  </a:extLst>
                </p:cNvPr>
                <p:cNvSpPr/>
                <p:nvPr/>
              </p:nvSpPr>
              <p:spPr>
                <a:xfrm>
                  <a:off x="-3222827" y="24026465"/>
                  <a:ext cx="12700" cy="2953003"/>
                </a:xfrm>
                <a:custGeom>
                  <a:avLst/>
                  <a:gdLst>
                    <a:gd name="connsiteX0" fmla="*/ 0 w 12700"/>
                    <a:gd name="connsiteY0" fmla="*/ 2953004 h 2953003"/>
                    <a:gd name="connsiteX1" fmla="*/ 0 w 12700"/>
                    <a:gd name="connsiteY1" fmla="*/ 0 h 295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2953003">
                      <a:moveTo>
                        <a:pt x="0" y="29530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0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1" name="Freeform: Shape 460">
                  <a:extLst>
                    <a:ext uri="{FF2B5EF4-FFF2-40B4-BE49-F238E27FC236}">
                      <a16:creationId xmlns:a16="http://schemas.microsoft.com/office/drawing/2014/main" id="{C0DBEF66-4ED0-976C-6576-8BB6ACBA0C02}"/>
                    </a:ext>
                  </a:extLst>
                </p:cNvPr>
                <p:cNvSpPr/>
                <p:nvPr/>
              </p:nvSpPr>
              <p:spPr>
                <a:xfrm>
                  <a:off x="-60552" y="24026465"/>
                  <a:ext cx="12700" cy="2953003"/>
                </a:xfrm>
                <a:custGeom>
                  <a:avLst/>
                  <a:gdLst>
                    <a:gd name="connsiteX0" fmla="*/ 0 w 12700"/>
                    <a:gd name="connsiteY0" fmla="*/ 2953004 h 2953003"/>
                    <a:gd name="connsiteX1" fmla="*/ 0 w 12700"/>
                    <a:gd name="connsiteY1" fmla="*/ 0 h 29530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700" h="2953003">
                      <a:moveTo>
                        <a:pt x="0" y="2953004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0160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3" name="Freeform: Shape 462">
                  <a:extLst>
                    <a:ext uri="{FF2B5EF4-FFF2-40B4-BE49-F238E27FC236}">
                      <a16:creationId xmlns:a16="http://schemas.microsoft.com/office/drawing/2014/main" id="{2C82A838-9963-189C-7146-7EBDF5AE0B0E}"/>
                    </a:ext>
                  </a:extLst>
                </p:cNvPr>
                <p:cNvSpPr/>
                <p:nvPr/>
              </p:nvSpPr>
              <p:spPr>
                <a:xfrm>
                  <a:off x="-3222827" y="26979468"/>
                  <a:ext cx="3162274" cy="12700"/>
                </a:xfrm>
                <a:custGeom>
                  <a:avLst/>
                  <a:gdLst>
                    <a:gd name="connsiteX0" fmla="*/ 0 w 3162274"/>
                    <a:gd name="connsiteY0" fmla="*/ 0 h 12700"/>
                    <a:gd name="connsiteX1" fmla="*/ 3162275 w 3162274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62274" h="12700">
                      <a:moveTo>
                        <a:pt x="0" y="0"/>
                      </a:moveTo>
                      <a:lnTo>
                        <a:pt x="3162275" y="0"/>
                      </a:lnTo>
                    </a:path>
                  </a:pathLst>
                </a:custGeom>
                <a:noFill/>
                <a:ln w="10160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6" name="Freeform: Shape 465">
                  <a:extLst>
                    <a:ext uri="{FF2B5EF4-FFF2-40B4-BE49-F238E27FC236}">
                      <a16:creationId xmlns:a16="http://schemas.microsoft.com/office/drawing/2014/main" id="{D1A7D968-D5FB-4AED-DB33-90D90A0E0395}"/>
                    </a:ext>
                  </a:extLst>
                </p:cNvPr>
                <p:cNvSpPr/>
                <p:nvPr/>
              </p:nvSpPr>
              <p:spPr>
                <a:xfrm>
                  <a:off x="-3222827" y="24026465"/>
                  <a:ext cx="3162274" cy="12700"/>
                </a:xfrm>
                <a:custGeom>
                  <a:avLst/>
                  <a:gdLst>
                    <a:gd name="connsiteX0" fmla="*/ 0 w 3162274"/>
                    <a:gd name="connsiteY0" fmla="*/ 0 h 12700"/>
                    <a:gd name="connsiteX1" fmla="*/ 3162275 w 3162274"/>
                    <a:gd name="connsiteY1" fmla="*/ 0 h 12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62274" h="12700">
                      <a:moveTo>
                        <a:pt x="0" y="0"/>
                      </a:moveTo>
                      <a:lnTo>
                        <a:pt x="3162275" y="0"/>
                      </a:lnTo>
                    </a:path>
                  </a:pathLst>
                </a:custGeom>
                <a:noFill/>
                <a:ln w="10160" cap="sq">
                  <a:solidFill>
                    <a:srgbClr val="000000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469F0DF7-26D4-A990-ABA6-47524AC464CF}"/>
              </a:ext>
            </a:extLst>
          </p:cNvPr>
          <p:cNvSpPr txBox="1"/>
          <p:nvPr/>
        </p:nvSpPr>
        <p:spPr>
          <a:xfrm>
            <a:off x="1767554" y="2626043"/>
            <a:ext cx="596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=0.01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8A46914D-E447-F7CB-5777-A23B78BA5F09}"/>
              </a:ext>
            </a:extLst>
          </p:cNvPr>
          <p:cNvSpPr txBox="1"/>
          <p:nvPr/>
        </p:nvSpPr>
        <p:spPr>
          <a:xfrm>
            <a:off x="3399612" y="2630390"/>
            <a:ext cx="636742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8388BCBA-1FA7-CDFA-3FF9-7B7B1925E3AE}"/>
                  </a:ext>
                </a:extLst>
              </p:cNvPr>
              <p:cNvSpPr txBox="1"/>
              <p:nvPr/>
            </p:nvSpPr>
            <p:spPr>
              <a:xfrm>
                <a:off x="4432588" y="3892078"/>
                <a:ext cx="152560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 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8" name="TextBox 447">
                <a:extLst>
                  <a:ext uri="{FF2B5EF4-FFF2-40B4-BE49-F238E27FC236}">
                    <a16:creationId xmlns:a16="http://schemas.microsoft.com/office/drawing/2014/main" id="{8388BCBA-1FA7-CDFA-3FF9-7B7B1925E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588" y="3892078"/>
                <a:ext cx="1525601" cy="21544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9DFA7E4E-DE16-D649-6908-B660C5D943B3}"/>
                  </a:ext>
                </a:extLst>
              </p:cNvPr>
              <p:cNvSpPr txBox="1"/>
              <p:nvPr/>
            </p:nvSpPr>
            <p:spPr>
              <a:xfrm>
                <a:off x="6247173" y="3877236"/>
                <a:ext cx="142694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 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9" name="TextBox 448">
                <a:extLst>
                  <a:ext uri="{FF2B5EF4-FFF2-40B4-BE49-F238E27FC236}">
                    <a16:creationId xmlns:a16="http://schemas.microsoft.com/office/drawing/2014/main" id="{9DFA7E4E-DE16-D649-6908-B660C5D94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7173" y="3877236"/>
                <a:ext cx="1426943" cy="21544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9AEA837-42A5-BDA2-02B2-016744D24EE8}"/>
                  </a:ext>
                </a:extLst>
              </p:cNvPr>
              <p:cNvSpPr txBox="1"/>
              <p:nvPr/>
            </p:nvSpPr>
            <p:spPr>
              <a:xfrm>
                <a:off x="897072" y="3870356"/>
                <a:ext cx="146732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 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3" name="TextBox 452">
                <a:extLst>
                  <a:ext uri="{FF2B5EF4-FFF2-40B4-BE49-F238E27FC236}">
                    <a16:creationId xmlns:a16="http://schemas.microsoft.com/office/drawing/2014/main" id="{79AEA837-42A5-BDA2-02B2-016744D24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072" y="3870356"/>
                <a:ext cx="1467322" cy="21544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0C933998-8244-EC8C-8647-5D57729A061A}"/>
                  </a:ext>
                </a:extLst>
              </p:cNvPr>
              <p:cNvSpPr txBox="1"/>
              <p:nvPr/>
            </p:nvSpPr>
            <p:spPr>
              <a:xfrm>
                <a:off x="2561847" y="3882804"/>
                <a:ext cx="146732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=1.2 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4" name="TextBox 453">
                <a:extLst>
                  <a:ext uri="{FF2B5EF4-FFF2-40B4-BE49-F238E27FC236}">
                    <a16:creationId xmlns:a16="http://schemas.microsoft.com/office/drawing/2014/main" id="{0C933998-8244-EC8C-8647-5D57729A0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1847" y="3882804"/>
                <a:ext cx="1467322" cy="21544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660B4BA5-A2AD-269A-4304-CBB7701117B1}"/>
                  </a:ext>
                </a:extLst>
              </p:cNvPr>
              <p:cNvSpPr txBox="1"/>
              <p:nvPr/>
            </p:nvSpPr>
            <p:spPr>
              <a:xfrm>
                <a:off x="4423178" y="5190368"/>
                <a:ext cx="152560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5" name="TextBox 454">
                <a:extLst>
                  <a:ext uri="{FF2B5EF4-FFF2-40B4-BE49-F238E27FC236}">
                    <a16:creationId xmlns:a16="http://schemas.microsoft.com/office/drawing/2014/main" id="{660B4BA5-A2AD-269A-4304-CBB770111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178" y="5190368"/>
                <a:ext cx="1525601" cy="21544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7D210272-9C44-FF2F-3949-DB4219EA7F4A}"/>
                  </a:ext>
                </a:extLst>
              </p:cNvPr>
              <p:cNvSpPr txBox="1"/>
              <p:nvPr/>
            </p:nvSpPr>
            <p:spPr>
              <a:xfrm>
                <a:off x="6163552" y="5202367"/>
                <a:ext cx="1426943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6" name="TextBox 455">
                <a:extLst>
                  <a:ext uri="{FF2B5EF4-FFF2-40B4-BE49-F238E27FC236}">
                    <a16:creationId xmlns:a16="http://schemas.microsoft.com/office/drawing/2014/main" id="{7D210272-9C44-FF2F-3949-DB4219EA7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3552" y="5202367"/>
                <a:ext cx="1426943" cy="21544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C9D4E7AB-7E80-8B0C-501E-08E3563700BB}"/>
                  </a:ext>
                </a:extLst>
              </p:cNvPr>
              <p:cNvSpPr txBox="1"/>
              <p:nvPr/>
            </p:nvSpPr>
            <p:spPr>
              <a:xfrm>
                <a:off x="2570239" y="5197945"/>
                <a:ext cx="146732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8" name="TextBox 457">
                <a:extLst>
                  <a:ext uri="{FF2B5EF4-FFF2-40B4-BE49-F238E27FC236}">
                    <a16:creationId xmlns:a16="http://schemas.microsoft.com/office/drawing/2014/main" id="{C9D4E7AB-7E80-8B0C-501E-08E356370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39" y="5197945"/>
                <a:ext cx="1467322" cy="21544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1282CC7A-6C59-9D2C-C2D9-EA1D9A56BBF6}"/>
                  </a:ext>
                </a:extLst>
              </p:cNvPr>
              <p:cNvSpPr txBox="1"/>
              <p:nvPr/>
            </p:nvSpPr>
            <p:spPr>
              <a:xfrm>
                <a:off x="921110" y="5213185"/>
                <a:ext cx="1467322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=0.1;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=0.2;</m:t>
                      </m:r>
                      <m:sSub>
                        <m:sSubPr>
                          <m:ctrlP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r>
                        <a:rPr lang="en-US" sz="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 </m:t>
                      </m:r>
                    </m:oMath>
                  </m:oMathPara>
                </a14:m>
                <a:endParaRPr lang="en-US" sz="9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1282CC7A-6C59-9D2C-C2D9-EA1D9A56BB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10" y="5213185"/>
                <a:ext cx="1467322" cy="21544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1" name="TextBox 1040">
            <a:extLst>
              <a:ext uri="{FF2B5EF4-FFF2-40B4-BE49-F238E27FC236}">
                <a16:creationId xmlns:a16="http://schemas.microsoft.com/office/drawing/2014/main" id="{33FCD2A6-40B0-9240-81A9-6EC887E51021}"/>
              </a:ext>
            </a:extLst>
          </p:cNvPr>
          <p:cNvSpPr txBox="1"/>
          <p:nvPr/>
        </p:nvSpPr>
        <p:spPr>
          <a:xfrm>
            <a:off x="5422464" y="1655383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One species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35A2BC8A-04B0-66DF-15F0-D148609ED454}"/>
              </a:ext>
            </a:extLst>
          </p:cNvPr>
          <p:cNvSpPr txBox="1"/>
          <p:nvPr/>
        </p:nvSpPr>
        <p:spPr>
          <a:xfrm>
            <a:off x="5383850" y="3543966"/>
            <a:ext cx="12622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Two species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2C1C1AC4-D262-BD59-6C9F-1F3AB6D51DBD}"/>
                  </a:ext>
                </a:extLst>
              </p:cNvPr>
              <p:cNvSpPr txBox="1"/>
              <p:nvPr/>
            </p:nvSpPr>
            <p:spPr>
              <a:xfrm>
                <a:off x="8026205" y="587471"/>
                <a:ext cx="373332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I formulation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b="0" dirty="0"/>
                  <a:t>The sensitivity 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on the species and the dilution rate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of the autotoxicity are decoupled and they  directly impact the equilibrium.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More power is given to the autotoxicity parameters.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We can see the species coexistence by increasing the sensitivity to autotoxicity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1600" dirty="0"/>
                  <a:t>.</a:t>
                </a:r>
              </a:p>
              <a:p>
                <a:r>
                  <a:rPr lang="en-US" sz="1600" dirty="0"/>
                  <a:t>II formulation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It is possible to switch from the pure </a:t>
                </a:r>
                <a:r>
                  <a:rPr lang="en-US" sz="1600" dirty="0" err="1"/>
                  <a:t>gLV</a:t>
                </a:r>
                <a:r>
                  <a:rPr lang="en-US" sz="1600" dirty="0"/>
                  <a:t> to the autotoxicity by changing </a:t>
                </a:r>
                <a:r>
                  <a:rPr lang="el-GR" sz="1600" dirty="0"/>
                  <a:t>γ</a:t>
                </a:r>
                <a:r>
                  <a:rPr lang="en-US" sz="16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More power is given on the interaction random matrix parameters.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l-GR" sz="1600" dirty="0"/>
                  <a:t>γ</a:t>
                </a:r>
                <a:r>
                  <a:rPr lang="en-US" sz="1600" dirty="0"/>
                  <a:t> has no impact on where the equilibrium is.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600" dirty="0"/>
                  <a:t>The species coexistence depends on the interaction matrix</a:t>
                </a:r>
              </a:p>
            </p:txBody>
          </p:sp>
        </mc:Choice>
        <mc:Fallback xmlns="">
          <p:sp>
            <p:nvSpPr>
              <p:cNvPr id="1043" name="TextBox 1042">
                <a:extLst>
                  <a:ext uri="{FF2B5EF4-FFF2-40B4-BE49-F238E27FC236}">
                    <a16:creationId xmlns:a16="http://schemas.microsoft.com/office/drawing/2014/main" id="{2C1C1AC4-D262-BD59-6C9F-1F3AB6D51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6205" y="587471"/>
                <a:ext cx="3733320" cy="5016758"/>
              </a:xfrm>
              <a:prstGeom prst="rect">
                <a:avLst/>
              </a:prstGeom>
              <a:blipFill>
                <a:blip r:embed="rId18"/>
                <a:stretch>
                  <a:fillRect l="-980" t="-365" b="-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45" name="Picture 1044" descr="A graph of a function&#10;&#10;AI-generated content may be incorrect.">
            <a:extLst>
              <a:ext uri="{FF2B5EF4-FFF2-40B4-BE49-F238E27FC236}">
                <a16:creationId xmlns:a16="http://schemas.microsoft.com/office/drawing/2014/main" id="{832B6144-F561-28DC-8FCB-298E9515228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9" t="68975" r="47641" b="13987"/>
          <a:stretch/>
        </p:blipFill>
        <p:spPr>
          <a:xfrm>
            <a:off x="5532917" y="3107334"/>
            <a:ext cx="317443" cy="306546"/>
          </a:xfrm>
          <a:prstGeom prst="rect">
            <a:avLst/>
          </a:prstGeom>
        </p:spPr>
      </p:pic>
      <p:pic>
        <p:nvPicPr>
          <p:cNvPr id="1047" name="Picture 1046" descr="A graph of a function&#10;&#10;AI-generated content may be incorrect.">
            <a:extLst>
              <a:ext uri="{FF2B5EF4-FFF2-40B4-BE49-F238E27FC236}">
                <a16:creationId xmlns:a16="http://schemas.microsoft.com/office/drawing/2014/main" id="{38D08427-DA88-BAED-9F46-38AA847BA93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49" t="68975" r="47641" b="13987"/>
          <a:stretch/>
        </p:blipFill>
        <p:spPr>
          <a:xfrm>
            <a:off x="7217733" y="3107334"/>
            <a:ext cx="317443" cy="306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F49DE7-4406-CCCC-93AF-204A6ADD2D50}"/>
              </a:ext>
            </a:extLst>
          </p:cNvPr>
          <p:cNvSpPr txBox="1"/>
          <p:nvPr/>
        </p:nvSpPr>
        <p:spPr>
          <a:xfrm>
            <a:off x="894270" y="4418483"/>
            <a:ext cx="596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=0.01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A1D889-0443-0749-FE5B-9F8E397AB423}"/>
              </a:ext>
            </a:extLst>
          </p:cNvPr>
          <p:cNvSpPr txBox="1"/>
          <p:nvPr/>
        </p:nvSpPr>
        <p:spPr>
          <a:xfrm>
            <a:off x="2777710" y="4416881"/>
            <a:ext cx="596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=0.01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8F7C56-6ACE-1B3E-5F74-EA58FC928F39}"/>
              </a:ext>
            </a:extLst>
          </p:cNvPr>
          <p:cNvSpPr txBox="1"/>
          <p:nvPr/>
        </p:nvSpPr>
        <p:spPr>
          <a:xfrm>
            <a:off x="933071" y="5742938"/>
            <a:ext cx="596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=0.01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3691D-7278-55BC-8FC4-0CD116C9014F}"/>
              </a:ext>
            </a:extLst>
          </p:cNvPr>
          <p:cNvSpPr txBox="1"/>
          <p:nvPr/>
        </p:nvSpPr>
        <p:spPr>
          <a:xfrm>
            <a:off x="2698668" y="5742938"/>
            <a:ext cx="596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=0.01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890069-5EF2-92E5-3632-2169EBDAE8CD}"/>
              </a:ext>
            </a:extLst>
          </p:cNvPr>
          <p:cNvSpPr txBox="1"/>
          <p:nvPr/>
        </p:nvSpPr>
        <p:spPr>
          <a:xfrm>
            <a:off x="4516576" y="4339935"/>
            <a:ext cx="596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B8CE2-C038-A485-6757-831694395826}"/>
              </a:ext>
            </a:extLst>
          </p:cNvPr>
          <p:cNvSpPr txBox="1"/>
          <p:nvPr/>
        </p:nvSpPr>
        <p:spPr>
          <a:xfrm>
            <a:off x="4416264" y="5591611"/>
            <a:ext cx="596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C3E5F-FF74-D36A-A874-41034AFCD8B8}"/>
              </a:ext>
            </a:extLst>
          </p:cNvPr>
          <p:cNvSpPr txBox="1"/>
          <p:nvPr/>
        </p:nvSpPr>
        <p:spPr>
          <a:xfrm>
            <a:off x="6213449" y="4279506"/>
            <a:ext cx="596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995FD-CBAA-1EF3-9D3F-EF3C298671D3}"/>
              </a:ext>
            </a:extLst>
          </p:cNvPr>
          <p:cNvSpPr txBox="1"/>
          <p:nvPr/>
        </p:nvSpPr>
        <p:spPr>
          <a:xfrm>
            <a:off x="6237285" y="5370484"/>
            <a:ext cx="596840" cy="21544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l-GR" sz="800" dirty="0"/>
              <a:t>δ</a:t>
            </a:r>
            <a:r>
              <a:rPr lang="en-US" sz="800" dirty="0"/>
              <a:t>=0.1</a:t>
            </a:r>
          </a:p>
        </p:txBody>
      </p:sp>
    </p:spTree>
    <p:extLst>
      <p:ext uri="{BB962C8B-B14F-4D97-AF65-F5344CB8AC3E}">
        <p14:creationId xmlns:p14="http://schemas.microsoft.com/office/powerpoint/2010/main" val="107024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1525DA17651C4189C5E40F66C731A3" ma:contentTypeVersion="14" ma:contentTypeDescription="Create a new document." ma:contentTypeScope="" ma:versionID="a51a1b45a3c44ae5f2568ebd982bb6ca">
  <xsd:schema xmlns:xsd="http://www.w3.org/2001/XMLSchema" xmlns:xs="http://www.w3.org/2001/XMLSchema" xmlns:p="http://schemas.microsoft.com/office/2006/metadata/properties" xmlns:ns3="a1cc1b04-ff88-4be1-b255-3f382dc57029" xmlns:ns4="6888bd53-0dee-4799-9352-cc1d1495d50a" targetNamespace="http://schemas.microsoft.com/office/2006/metadata/properties" ma:root="true" ma:fieldsID="846d77f604b5e4c4cd7a7cd6282fa39f" ns3:_="" ns4:_="">
    <xsd:import namespace="a1cc1b04-ff88-4be1-b255-3f382dc57029"/>
    <xsd:import namespace="6888bd53-0dee-4799-9352-cc1d1495d5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cc1b04-ff88-4be1-b255-3f382dc570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88bd53-0dee-4799-9352-cc1d1495d50a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1cc1b04-ff88-4be1-b255-3f382dc57029" xsi:nil="true"/>
  </documentManagement>
</p:properties>
</file>

<file path=customXml/itemProps1.xml><?xml version="1.0" encoding="utf-8"?>
<ds:datastoreItem xmlns:ds="http://schemas.openxmlformats.org/officeDocument/2006/customXml" ds:itemID="{67D58C0B-D8A1-415D-BFBF-63F3E9DE92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cc1b04-ff88-4be1-b255-3f382dc57029"/>
    <ds:schemaRef ds:uri="6888bd53-0dee-4799-9352-cc1d1495d5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CB22FF-64BA-4EDF-9DE2-D552F3A631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7205196-A322-46A7-9904-A197A9D69D7F}">
  <ds:schemaRefs>
    <ds:schemaRef ds:uri="http://schemas.openxmlformats.org/package/2006/metadata/core-properties"/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6888bd53-0dee-4799-9352-cc1d1495d50a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a1cc1b04-ff88-4be1-b255-3f382dc570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Arial (Body)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SABRINA SPIGNO</dc:creator>
  <cp:lastModifiedBy>SABRINA SPIGNO</cp:lastModifiedBy>
  <cp:revision>3</cp:revision>
  <dcterms:created xsi:type="dcterms:W3CDTF">2025-06-05T11:43:26Z</dcterms:created>
  <dcterms:modified xsi:type="dcterms:W3CDTF">2025-06-05T14:12:09Z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0x010100631525DA17651C4189C5E40F66C731A3</vt:lpwstr>
  </property>
</Properties>
</file>