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B8C83C-D294-4850-BC86-A9FFE9B351D9}" v="1" dt="2022-11-18T20:50:47.3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 Bialonczyk" userId="eda1532c18299d3e" providerId="LiveId" clId="{4AB8C83C-D294-4850-BC86-A9FFE9B351D9}"/>
    <pc:docChg chg="custSel delSld modSld">
      <pc:chgData name="Adrian Bialonczyk" userId="eda1532c18299d3e" providerId="LiveId" clId="{4AB8C83C-D294-4850-BC86-A9FFE9B351D9}" dt="2022-11-18T20:50:51.417" v="17" actId="2696"/>
      <pc:docMkLst>
        <pc:docMk/>
      </pc:docMkLst>
      <pc:sldChg chg="del">
        <pc:chgData name="Adrian Bialonczyk" userId="eda1532c18299d3e" providerId="LiveId" clId="{4AB8C83C-D294-4850-BC86-A9FFE9B351D9}" dt="2022-11-18T20:50:51.417" v="17" actId="2696"/>
        <pc:sldMkLst>
          <pc:docMk/>
          <pc:sldMk cId="1592792322" sldId="256"/>
        </pc:sldMkLst>
      </pc:sldChg>
      <pc:sldChg chg="modSp mod">
        <pc:chgData name="Adrian Bialonczyk" userId="eda1532c18299d3e" providerId="LiveId" clId="{4AB8C83C-D294-4850-BC86-A9FFE9B351D9}" dt="2022-11-18T20:50:48.675" v="16" actId="5793"/>
        <pc:sldMkLst>
          <pc:docMk/>
          <pc:sldMk cId="2077237300" sldId="257"/>
        </pc:sldMkLst>
        <pc:spChg chg="mod">
          <ac:chgData name="Adrian Bialonczyk" userId="eda1532c18299d3e" providerId="LiveId" clId="{4AB8C83C-D294-4850-BC86-A9FFE9B351D9}" dt="2022-11-18T20:50:48.675" v="16" actId="5793"/>
          <ac:spMkLst>
            <pc:docMk/>
            <pc:sldMk cId="2077237300" sldId="257"/>
            <ac:spMk id="3" creationId="{503F1762-69D0-5910-1BF9-B45941E1D6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90505-DA9D-BED7-FFFC-57C45CD4BF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F43529-19D5-7BE6-7EE4-715B04A221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0F0330-85E7-34C4-8ADC-12B3524183B0}"/>
              </a:ext>
            </a:extLst>
          </p:cNvPr>
          <p:cNvSpPr>
            <a:spLocks noGrp="1"/>
          </p:cNvSpPr>
          <p:nvPr>
            <p:ph type="dt" sz="half" idx="10"/>
          </p:nvPr>
        </p:nvSpPr>
        <p:spPr/>
        <p:txBody>
          <a:bodyPr/>
          <a:lstStyle/>
          <a:p>
            <a:fld id="{9FDE4FC7-0F59-4E89-B2D5-5F4B9600FFAD}" type="datetimeFigureOut">
              <a:rPr lang="en-US" smtClean="0"/>
              <a:t>2022-11-23</a:t>
            </a:fld>
            <a:endParaRPr lang="en-US"/>
          </a:p>
        </p:txBody>
      </p:sp>
      <p:sp>
        <p:nvSpPr>
          <p:cNvPr id="5" name="Footer Placeholder 4">
            <a:extLst>
              <a:ext uri="{FF2B5EF4-FFF2-40B4-BE49-F238E27FC236}">
                <a16:creationId xmlns:a16="http://schemas.microsoft.com/office/drawing/2014/main" id="{65AAD586-C76F-8D4F-293C-D0059C778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D9E20-2A06-75ED-9865-CE7CF76F2B6C}"/>
              </a:ext>
            </a:extLst>
          </p:cNvPr>
          <p:cNvSpPr>
            <a:spLocks noGrp="1"/>
          </p:cNvSpPr>
          <p:nvPr>
            <p:ph type="sldNum" sz="quarter" idx="12"/>
          </p:nvPr>
        </p:nvSpPr>
        <p:spPr/>
        <p:txBody>
          <a:bodyPr/>
          <a:lstStyle/>
          <a:p>
            <a:fld id="{AF85B174-81B4-4115-B766-734692AECF56}" type="slidenum">
              <a:rPr lang="en-US" smtClean="0"/>
              <a:t>‹#›</a:t>
            </a:fld>
            <a:endParaRPr lang="en-US"/>
          </a:p>
        </p:txBody>
      </p:sp>
    </p:spTree>
    <p:extLst>
      <p:ext uri="{BB962C8B-B14F-4D97-AF65-F5344CB8AC3E}">
        <p14:creationId xmlns:p14="http://schemas.microsoft.com/office/powerpoint/2010/main" val="290664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ACD2-CFF5-CF07-7FB9-79928C979A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D68EAE-E78F-1EF6-EBEF-02C93371F2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412A87-DC42-EB16-1831-DEF115593F3E}"/>
              </a:ext>
            </a:extLst>
          </p:cNvPr>
          <p:cNvSpPr>
            <a:spLocks noGrp="1"/>
          </p:cNvSpPr>
          <p:nvPr>
            <p:ph type="dt" sz="half" idx="10"/>
          </p:nvPr>
        </p:nvSpPr>
        <p:spPr/>
        <p:txBody>
          <a:bodyPr/>
          <a:lstStyle/>
          <a:p>
            <a:fld id="{9FDE4FC7-0F59-4E89-B2D5-5F4B9600FFAD}" type="datetimeFigureOut">
              <a:rPr lang="en-US" smtClean="0"/>
              <a:t>2022-11-23</a:t>
            </a:fld>
            <a:endParaRPr lang="en-US"/>
          </a:p>
        </p:txBody>
      </p:sp>
      <p:sp>
        <p:nvSpPr>
          <p:cNvPr id="5" name="Footer Placeholder 4">
            <a:extLst>
              <a:ext uri="{FF2B5EF4-FFF2-40B4-BE49-F238E27FC236}">
                <a16:creationId xmlns:a16="http://schemas.microsoft.com/office/drawing/2014/main" id="{793B0282-C2B6-18E0-F663-DDCE336DD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416E0-455E-D8C2-CD25-25AC8510F661}"/>
              </a:ext>
            </a:extLst>
          </p:cNvPr>
          <p:cNvSpPr>
            <a:spLocks noGrp="1"/>
          </p:cNvSpPr>
          <p:nvPr>
            <p:ph type="sldNum" sz="quarter" idx="12"/>
          </p:nvPr>
        </p:nvSpPr>
        <p:spPr/>
        <p:txBody>
          <a:bodyPr/>
          <a:lstStyle/>
          <a:p>
            <a:fld id="{AF85B174-81B4-4115-B766-734692AECF56}" type="slidenum">
              <a:rPr lang="en-US" smtClean="0"/>
              <a:t>‹#›</a:t>
            </a:fld>
            <a:endParaRPr lang="en-US"/>
          </a:p>
        </p:txBody>
      </p:sp>
    </p:spTree>
    <p:extLst>
      <p:ext uri="{BB962C8B-B14F-4D97-AF65-F5344CB8AC3E}">
        <p14:creationId xmlns:p14="http://schemas.microsoft.com/office/powerpoint/2010/main" val="314337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39FCD5-C2DE-7D98-4EC9-98BB5A54F6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F394A1-1768-4D0C-8BC5-2D02206BCD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EADB2-A43D-B74F-8A47-0D46D1D06F69}"/>
              </a:ext>
            </a:extLst>
          </p:cNvPr>
          <p:cNvSpPr>
            <a:spLocks noGrp="1"/>
          </p:cNvSpPr>
          <p:nvPr>
            <p:ph type="dt" sz="half" idx="10"/>
          </p:nvPr>
        </p:nvSpPr>
        <p:spPr/>
        <p:txBody>
          <a:bodyPr/>
          <a:lstStyle/>
          <a:p>
            <a:fld id="{9FDE4FC7-0F59-4E89-B2D5-5F4B9600FFAD}" type="datetimeFigureOut">
              <a:rPr lang="en-US" smtClean="0"/>
              <a:t>2022-11-23</a:t>
            </a:fld>
            <a:endParaRPr lang="en-US"/>
          </a:p>
        </p:txBody>
      </p:sp>
      <p:sp>
        <p:nvSpPr>
          <p:cNvPr id="5" name="Footer Placeholder 4">
            <a:extLst>
              <a:ext uri="{FF2B5EF4-FFF2-40B4-BE49-F238E27FC236}">
                <a16:creationId xmlns:a16="http://schemas.microsoft.com/office/drawing/2014/main" id="{7FBFED91-5385-A79A-7BE4-E0B364109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D7FE5-CAF7-1C9A-D80C-6C4C84D85D4C}"/>
              </a:ext>
            </a:extLst>
          </p:cNvPr>
          <p:cNvSpPr>
            <a:spLocks noGrp="1"/>
          </p:cNvSpPr>
          <p:nvPr>
            <p:ph type="sldNum" sz="quarter" idx="12"/>
          </p:nvPr>
        </p:nvSpPr>
        <p:spPr/>
        <p:txBody>
          <a:bodyPr/>
          <a:lstStyle/>
          <a:p>
            <a:fld id="{AF85B174-81B4-4115-B766-734692AECF56}" type="slidenum">
              <a:rPr lang="en-US" smtClean="0"/>
              <a:t>‹#›</a:t>
            </a:fld>
            <a:endParaRPr lang="en-US"/>
          </a:p>
        </p:txBody>
      </p:sp>
    </p:spTree>
    <p:extLst>
      <p:ext uri="{BB962C8B-B14F-4D97-AF65-F5344CB8AC3E}">
        <p14:creationId xmlns:p14="http://schemas.microsoft.com/office/powerpoint/2010/main" val="294484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B34D-6288-55E4-EC3A-7D55340BD7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75698-E409-0EDB-E40C-A62461639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D99771-EC45-7756-49A7-5DAF5BA23356}"/>
              </a:ext>
            </a:extLst>
          </p:cNvPr>
          <p:cNvSpPr>
            <a:spLocks noGrp="1"/>
          </p:cNvSpPr>
          <p:nvPr>
            <p:ph type="dt" sz="half" idx="10"/>
          </p:nvPr>
        </p:nvSpPr>
        <p:spPr/>
        <p:txBody>
          <a:bodyPr/>
          <a:lstStyle/>
          <a:p>
            <a:fld id="{9FDE4FC7-0F59-4E89-B2D5-5F4B9600FFAD}" type="datetimeFigureOut">
              <a:rPr lang="en-US" smtClean="0"/>
              <a:t>2022-11-23</a:t>
            </a:fld>
            <a:endParaRPr lang="en-US"/>
          </a:p>
        </p:txBody>
      </p:sp>
      <p:sp>
        <p:nvSpPr>
          <p:cNvPr id="5" name="Footer Placeholder 4">
            <a:extLst>
              <a:ext uri="{FF2B5EF4-FFF2-40B4-BE49-F238E27FC236}">
                <a16:creationId xmlns:a16="http://schemas.microsoft.com/office/drawing/2014/main" id="{2007ECD9-A6AC-7C69-AD23-12091BD00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70530-D3E8-754D-638E-F2D80F0BCAEA}"/>
              </a:ext>
            </a:extLst>
          </p:cNvPr>
          <p:cNvSpPr>
            <a:spLocks noGrp="1"/>
          </p:cNvSpPr>
          <p:nvPr>
            <p:ph type="sldNum" sz="quarter" idx="12"/>
          </p:nvPr>
        </p:nvSpPr>
        <p:spPr/>
        <p:txBody>
          <a:bodyPr/>
          <a:lstStyle/>
          <a:p>
            <a:fld id="{AF85B174-81B4-4115-B766-734692AECF56}" type="slidenum">
              <a:rPr lang="en-US" smtClean="0"/>
              <a:t>‹#›</a:t>
            </a:fld>
            <a:endParaRPr lang="en-US"/>
          </a:p>
        </p:txBody>
      </p:sp>
    </p:spTree>
    <p:extLst>
      <p:ext uri="{BB962C8B-B14F-4D97-AF65-F5344CB8AC3E}">
        <p14:creationId xmlns:p14="http://schemas.microsoft.com/office/powerpoint/2010/main" val="116754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C4D6-82F5-C7F9-4E35-49162D4671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A0517C-C586-DFE6-DE2A-B7EF573B37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5682B6-1561-0B68-C63E-F773B3F3F2F1}"/>
              </a:ext>
            </a:extLst>
          </p:cNvPr>
          <p:cNvSpPr>
            <a:spLocks noGrp="1"/>
          </p:cNvSpPr>
          <p:nvPr>
            <p:ph type="dt" sz="half" idx="10"/>
          </p:nvPr>
        </p:nvSpPr>
        <p:spPr/>
        <p:txBody>
          <a:bodyPr/>
          <a:lstStyle/>
          <a:p>
            <a:fld id="{9FDE4FC7-0F59-4E89-B2D5-5F4B9600FFAD}" type="datetimeFigureOut">
              <a:rPr lang="en-US" smtClean="0"/>
              <a:t>2022-11-23</a:t>
            </a:fld>
            <a:endParaRPr lang="en-US"/>
          </a:p>
        </p:txBody>
      </p:sp>
      <p:sp>
        <p:nvSpPr>
          <p:cNvPr id="5" name="Footer Placeholder 4">
            <a:extLst>
              <a:ext uri="{FF2B5EF4-FFF2-40B4-BE49-F238E27FC236}">
                <a16:creationId xmlns:a16="http://schemas.microsoft.com/office/drawing/2014/main" id="{9FF214B5-1387-F409-17F2-3748A250E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F93D6-606A-3E83-6A16-7DF9E0D8421C}"/>
              </a:ext>
            </a:extLst>
          </p:cNvPr>
          <p:cNvSpPr>
            <a:spLocks noGrp="1"/>
          </p:cNvSpPr>
          <p:nvPr>
            <p:ph type="sldNum" sz="quarter" idx="12"/>
          </p:nvPr>
        </p:nvSpPr>
        <p:spPr/>
        <p:txBody>
          <a:bodyPr/>
          <a:lstStyle/>
          <a:p>
            <a:fld id="{AF85B174-81B4-4115-B766-734692AECF56}" type="slidenum">
              <a:rPr lang="en-US" smtClean="0"/>
              <a:t>‹#›</a:t>
            </a:fld>
            <a:endParaRPr lang="en-US"/>
          </a:p>
        </p:txBody>
      </p:sp>
    </p:spTree>
    <p:extLst>
      <p:ext uri="{BB962C8B-B14F-4D97-AF65-F5344CB8AC3E}">
        <p14:creationId xmlns:p14="http://schemas.microsoft.com/office/powerpoint/2010/main" val="189803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BE70-F17A-4560-DDBD-42E0EAE01D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4A3752-5F84-B1F8-4757-C0DB393A2C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20FE37-D9D5-B441-9430-7DD2F85183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BB3C21-18BF-2A1A-0511-D814B6EAD7B2}"/>
              </a:ext>
            </a:extLst>
          </p:cNvPr>
          <p:cNvSpPr>
            <a:spLocks noGrp="1"/>
          </p:cNvSpPr>
          <p:nvPr>
            <p:ph type="dt" sz="half" idx="10"/>
          </p:nvPr>
        </p:nvSpPr>
        <p:spPr/>
        <p:txBody>
          <a:bodyPr/>
          <a:lstStyle/>
          <a:p>
            <a:fld id="{9FDE4FC7-0F59-4E89-B2D5-5F4B9600FFAD}" type="datetimeFigureOut">
              <a:rPr lang="en-US" smtClean="0"/>
              <a:t>2022-11-23</a:t>
            </a:fld>
            <a:endParaRPr lang="en-US"/>
          </a:p>
        </p:txBody>
      </p:sp>
      <p:sp>
        <p:nvSpPr>
          <p:cNvPr id="6" name="Footer Placeholder 5">
            <a:extLst>
              <a:ext uri="{FF2B5EF4-FFF2-40B4-BE49-F238E27FC236}">
                <a16:creationId xmlns:a16="http://schemas.microsoft.com/office/drawing/2014/main" id="{33E4F633-E237-B5DD-7FC2-73387ECA2E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A77132-F99E-C31A-627B-A3DE8A0FE5AE}"/>
              </a:ext>
            </a:extLst>
          </p:cNvPr>
          <p:cNvSpPr>
            <a:spLocks noGrp="1"/>
          </p:cNvSpPr>
          <p:nvPr>
            <p:ph type="sldNum" sz="quarter" idx="12"/>
          </p:nvPr>
        </p:nvSpPr>
        <p:spPr/>
        <p:txBody>
          <a:bodyPr/>
          <a:lstStyle/>
          <a:p>
            <a:fld id="{AF85B174-81B4-4115-B766-734692AECF56}" type="slidenum">
              <a:rPr lang="en-US" smtClean="0"/>
              <a:t>‹#›</a:t>
            </a:fld>
            <a:endParaRPr lang="en-US"/>
          </a:p>
        </p:txBody>
      </p:sp>
    </p:spTree>
    <p:extLst>
      <p:ext uri="{BB962C8B-B14F-4D97-AF65-F5344CB8AC3E}">
        <p14:creationId xmlns:p14="http://schemas.microsoft.com/office/powerpoint/2010/main" val="307242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F5CD-0B0A-9744-F348-46F7BD4EDE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C6C0B3-1709-434C-2C20-CB0DDB2AE5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8E7208-6B55-96E1-6B70-E88423581B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DCC6D0-86E0-C078-C3DF-C28041FD6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558594-21DC-36E1-3954-550505148F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34A6E8-4701-ACF0-7B29-90C1B0F203D4}"/>
              </a:ext>
            </a:extLst>
          </p:cNvPr>
          <p:cNvSpPr>
            <a:spLocks noGrp="1"/>
          </p:cNvSpPr>
          <p:nvPr>
            <p:ph type="dt" sz="half" idx="10"/>
          </p:nvPr>
        </p:nvSpPr>
        <p:spPr/>
        <p:txBody>
          <a:bodyPr/>
          <a:lstStyle/>
          <a:p>
            <a:fld id="{9FDE4FC7-0F59-4E89-B2D5-5F4B9600FFAD}" type="datetimeFigureOut">
              <a:rPr lang="en-US" smtClean="0"/>
              <a:t>2022-11-23</a:t>
            </a:fld>
            <a:endParaRPr lang="en-US"/>
          </a:p>
        </p:txBody>
      </p:sp>
      <p:sp>
        <p:nvSpPr>
          <p:cNvPr id="8" name="Footer Placeholder 7">
            <a:extLst>
              <a:ext uri="{FF2B5EF4-FFF2-40B4-BE49-F238E27FC236}">
                <a16:creationId xmlns:a16="http://schemas.microsoft.com/office/drawing/2014/main" id="{CE373228-2983-6ED0-39CE-105834513A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DFFE99-A539-5446-70E4-1A13A3532B76}"/>
              </a:ext>
            </a:extLst>
          </p:cNvPr>
          <p:cNvSpPr>
            <a:spLocks noGrp="1"/>
          </p:cNvSpPr>
          <p:nvPr>
            <p:ph type="sldNum" sz="quarter" idx="12"/>
          </p:nvPr>
        </p:nvSpPr>
        <p:spPr/>
        <p:txBody>
          <a:bodyPr/>
          <a:lstStyle/>
          <a:p>
            <a:fld id="{AF85B174-81B4-4115-B766-734692AECF56}" type="slidenum">
              <a:rPr lang="en-US" smtClean="0"/>
              <a:t>‹#›</a:t>
            </a:fld>
            <a:endParaRPr lang="en-US"/>
          </a:p>
        </p:txBody>
      </p:sp>
    </p:spTree>
    <p:extLst>
      <p:ext uri="{BB962C8B-B14F-4D97-AF65-F5344CB8AC3E}">
        <p14:creationId xmlns:p14="http://schemas.microsoft.com/office/powerpoint/2010/main" val="310868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FFEF1-92D1-C8ED-3D3A-93BD59F97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8655E1-D0C3-8B4D-DDA5-E9B18ADA521D}"/>
              </a:ext>
            </a:extLst>
          </p:cNvPr>
          <p:cNvSpPr>
            <a:spLocks noGrp="1"/>
          </p:cNvSpPr>
          <p:nvPr>
            <p:ph type="dt" sz="half" idx="10"/>
          </p:nvPr>
        </p:nvSpPr>
        <p:spPr/>
        <p:txBody>
          <a:bodyPr/>
          <a:lstStyle/>
          <a:p>
            <a:fld id="{9FDE4FC7-0F59-4E89-B2D5-5F4B9600FFAD}" type="datetimeFigureOut">
              <a:rPr lang="en-US" smtClean="0"/>
              <a:t>2022-11-23</a:t>
            </a:fld>
            <a:endParaRPr lang="en-US"/>
          </a:p>
        </p:txBody>
      </p:sp>
      <p:sp>
        <p:nvSpPr>
          <p:cNvPr id="4" name="Footer Placeholder 3">
            <a:extLst>
              <a:ext uri="{FF2B5EF4-FFF2-40B4-BE49-F238E27FC236}">
                <a16:creationId xmlns:a16="http://schemas.microsoft.com/office/drawing/2014/main" id="{09AC8A82-8E21-BC15-AEF4-3AD8A3816E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78EA48-6EB4-2335-4838-E62511509395}"/>
              </a:ext>
            </a:extLst>
          </p:cNvPr>
          <p:cNvSpPr>
            <a:spLocks noGrp="1"/>
          </p:cNvSpPr>
          <p:nvPr>
            <p:ph type="sldNum" sz="quarter" idx="12"/>
          </p:nvPr>
        </p:nvSpPr>
        <p:spPr/>
        <p:txBody>
          <a:bodyPr/>
          <a:lstStyle/>
          <a:p>
            <a:fld id="{AF85B174-81B4-4115-B766-734692AECF56}" type="slidenum">
              <a:rPr lang="en-US" smtClean="0"/>
              <a:t>‹#›</a:t>
            </a:fld>
            <a:endParaRPr lang="en-US"/>
          </a:p>
        </p:txBody>
      </p:sp>
    </p:spTree>
    <p:extLst>
      <p:ext uri="{BB962C8B-B14F-4D97-AF65-F5344CB8AC3E}">
        <p14:creationId xmlns:p14="http://schemas.microsoft.com/office/powerpoint/2010/main" val="232860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8F90B-62E2-259E-E13F-70AB06D3D079}"/>
              </a:ext>
            </a:extLst>
          </p:cNvPr>
          <p:cNvSpPr>
            <a:spLocks noGrp="1"/>
          </p:cNvSpPr>
          <p:nvPr>
            <p:ph type="dt" sz="half" idx="10"/>
          </p:nvPr>
        </p:nvSpPr>
        <p:spPr/>
        <p:txBody>
          <a:bodyPr/>
          <a:lstStyle/>
          <a:p>
            <a:fld id="{9FDE4FC7-0F59-4E89-B2D5-5F4B9600FFAD}" type="datetimeFigureOut">
              <a:rPr lang="en-US" smtClean="0"/>
              <a:t>2022-11-23</a:t>
            </a:fld>
            <a:endParaRPr lang="en-US"/>
          </a:p>
        </p:txBody>
      </p:sp>
      <p:sp>
        <p:nvSpPr>
          <p:cNvPr id="3" name="Footer Placeholder 2">
            <a:extLst>
              <a:ext uri="{FF2B5EF4-FFF2-40B4-BE49-F238E27FC236}">
                <a16:creationId xmlns:a16="http://schemas.microsoft.com/office/drawing/2014/main" id="{868077B5-B9A7-CA60-0E16-5CDE3344E7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C20A4E-9877-5F75-211B-9C7E26E67EE2}"/>
              </a:ext>
            </a:extLst>
          </p:cNvPr>
          <p:cNvSpPr>
            <a:spLocks noGrp="1"/>
          </p:cNvSpPr>
          <p:nvPr>
            <p:ph type="sldNum" sz="quarter" idx="12"/>
          </p:nvPr>
        </p:nvSpPr>
        <p:spPr/>
        <p:txBody>
          <a:bodyPr/>
          <a:lstStyle/>
          <a:p>
            <a:fld id="{AF85B174-81B4-4115-B766-734692AECF56}" type="slidenum">
              <a:rPr lang="en-US" smtClean="0"/>
              <a:t>‹#›</a:t>
            </a:fld>
            <a:endParaRPr lang="en-US"/>
          </a:p>
        </p:txBody>
      </p:sp>
    </p:spTree>
    <p:extLst>
      <p:ext uri="{BB962C8B-B14F-4D97-AF65-F5344CB8AC3E}">
        <p14:creationId xmlns:p14="http://schemas.microsoft.com/office/powerpoint/2010/main" val="346085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87E3-181D-9349-94D9-CD2D7EC697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551619-5B93-AC96-3FEA-534F4E10F1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DC1E19-69C0-D414-ADA3-8297981059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73B68-6C72-DECD-AB6A-A72D8244554A}"/>
              </a:ext>
            </a:extLst>
          </p:cNvPr>
          <p:cNvSpPr>
            <a:spLocks noGrp="1"/>
          </p:cNvSpPr>
          <p:nvPr>
            <p:ph type="dt" sz="half" idx="10"/>
          </p:nvPr>
        </p:nvSpPr>
        <p:spPr/>
        <p:txBody>
          <a:bodyPr/>
          <a:lstStyle/>
          <a:p>
            <a:fld id="{9FDE4FC7-0F59-4E89-B2D5-5F4B9600FFAD}" type="datetimeFigureOut">
              <a:rPr lang="en-US" smtClean="0"/>
              <a:t>2022-11-23</a:t>
            </a:fld>
            <a:endParaRPr lang="en-US"/>
          </a:p>
        </p:txBody>
      </p:sp>
      <p:sp>
        <p:nvSpPr>
          <p:cNvPr id="6" name="Footer Placeholder 5">
            <a:extLst>
              <a:ext uri="{FF2B5EF4-FFF2-40B4-BE49-F238E27FC236}">
                <a16:creationId xmlns:a16="http://schemas.microsoft.com/office/drawing/2014/main" id="{F6A5902F-B36D-DB03-F0CB-71D89D77F8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252C06-356C-2326-6837-E49B178B4A05}"/>
              </a:ext>
            </a:extLst>
          </p:cNvPr>
          <p:cNvSpPr>
            <a:spLocks noGrp="1"/>
          </p:cNvSpPr>
          <p:nvPr>
            <p:ph type="sldNum" sz="quarter" idx="12"/>
          </p:nvPr>
        </p:nvSpPr>
        <p:spPr/>
        <p:txBody>
          <a:bodyPr/>
          <a:lstStyle/>
          <a:p>
            <a:fld id="{AF85B174-81B4-4115-B766-734692AECF56}" type="slidenum">
              <a:rPr lang="en-US" smtClean="0"/>
              <a:t>‹#›</a:t>
            </a:fld>
            <a:endParaRPr lang="en-US"/>
          </a:p>
        </p:txBody>
      </p:sp>
    </p:spTree>
    <p:extLst>
      <p:ext uri="{BB962C8B-B14F-4D97-AF65-F5344CB8AC3E}">
        <p14:creationId xmlns:p14="http://schemas.microsoft.com/office/powerpoint/2010/main" val="3342745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11AAA-6A30-9BB3-7B31-CEB62168E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D14878-BF7F-200E-84EA-91F5A913E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C041B5-98D8-660E-EDA0-D3A69DBB7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E678C6-DB78-8FA7-9FE4-E26D50C561E5}"/>
              </a:ext>
            </a:extLst>
          </p:cNvPr>
          <p:cNvSpPr>
            <a:spLocks noGrp="1"/>
          </p:cNvSpPr>
          <p:nvPr>
            <p:ph type="dt" sz="half" idx="10"/>
          </p:nvPr>
        </p:nvSpPr>
        <p:spPr/>
        <p:txBody>
          <a:bodyPr/>
          <a:lstStyle/>
          <a:p>
            <a:fld id="{9FDE4FC7-0F59-4E89-B2D5-5F4B9600FFAD}" type="datetimeFigureOut">
              <a:rPr lang="en-US" smtClean="0"/>
              <a:t>2022-11-23</a:t>
            </a:fld>
            <a:endParaRPr lang="en-US"/>
          </a:p>
        </p:txBody>
      </p:sp>
      <p:sp>
        <p:nvSpPr>
          <p:cNvPr id="6" name="Footer Placeholder 5">
            <a:extLst>
              <a:ext uri="{FF2B5EF4-FFF2-40B4-BE49-F238E27FC236}">
                <a16:creationId xmlns:a16="http://schemas.microsoft.com/office/drawing/2014/main" id="{3324E331-51D2-BC3F-B377-0DC74F514B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AE3A7-F18C-7777-72F4-AB729D2B9020}"/>
              </a:ext>
            </a:extLst>
          </p:cNvPr>
          <p:cNvSpPr>
            <a:spLocks noGrp="1"/>
          </p:cNvSpPr>
          <p:nvPr>
            <p:ph type="sldNum" sz="quarter" idx="12"/>
          </p:nvPr>
        </p:nvSpPr>
        <p:spPr/>
        <p:txBody>
          <a:bodyPr/>
          <a:lstStyle/>
          <a:p>
            <a:fld id="{AF85B174-81B4-4115-B766-734692AECF56}" type="slidenum">
              <a:rPr lang="en-US" smtClean="0"/>
              <a:t>‹#›</a:t>
            </a:fld>
            <a:endParaRPr lang="en-US"/>
          </a:p>
        </p:txBody>
      </p:sp>
    </p:spTree>
    <p:extLst>
      <p:ext uri="{BB962C8B-B14F-4D97-AF65-F5344CB8AC3E}">
        <p14:creationId xmlns:p14="http://schemas.microsoft.com/office/powerpoint/2010/main" val="248702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8E0475-3F6F-BD68-40C4-4C395A6D0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AA4E00-16D7-7170-8DA2-AF86366B98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D5CC7-B656-A488-9CE0-BC4DB77DE8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E4FC7-0F59-4E89-B2D5-5F4B9600FFAD}" type="datetimeFigureOut">
              <a:rPr lang="en-US" smtClean="0"/>
              <a:t>2022-11-23</a:t>
            </a:fld>
            <a:endParaRPr lang="en-US"/>
          </a:p>
        </p:txBody>
      </p:sp>
      <p:sp>
        <p:nvSpPr>
          <p:cNvPr id="5" name="Footer Placeholder 4">
            <a:extLst>
              <a:ext uri="{FF2B5EF4-FFF2-40B4-BE49-F238E27FC236}">
                <a16:creationId xmlns:a16="http://schemas.microsoft.com/office/drawing/2014/main" id="{5DD806E3-4D7D-D0B5-93AB-7CCB2D39A2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06D82C-A980-058C-6419-4EE116375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5B174-81B4-4115-B766-734692AECF56}" type="slidenum">
              <a:rPr lang="en-US" smtClean="0"/>
              <a:t>‹#›</a:t>
            </a:fld>
            <a:endParaRPr lang="en-US"/>
          </a:p>
        </p:txBody>
      </p:sp>
    </p:spTree>
    <p:extLst>
      <p:ext uri="{BB962C8B-B14F-4D97-AF65-F5344CB8AC3E}">
        <p14:creationId xmlns:p14="http://schemas.microsoft.com/office/powerpoint/2010/main" val="1945213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2.jpx.co.jp/tseHpFront/JJK020010Action.do?Show=Sho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2B37-F781-C2BE-53EC-4CE1A206E292}"/>
              </a:ext>
            </a:extLst>
          </p:cNvPr>
          <p:cNvSpPr>
            <a:spLocks noGrp="1"/>
          </p:cNvSpPr>
          <p:nvPr>
            <p:ph type="title"/>
          </p:nvPr>
        </p:nvSpPr>
        <p:spPr/>
        <p:txBody>
          <a:bodyPr/>
          <a:lstStyle/>
          <a:p>
            <a:r>
              <a:rPr lang="en-US" dirty="0"/>
              <a:t>File One</a:t>
            </a:r>
          </a:p>
        </p:txBody>
      </p:sp>
      <p:sp>
        <p:nvSpPr>
          <p:cNvPr id="3" name="Content Placeholder 2">
            <a:extLst>
              <a:ext uri="{FF2B5EF4-FFF2-40B4-BE49-F238E27FC236}">
                <a16:creationId xmlns:a16="http://schemas.microsoft.com/office/drawing/2014/main" id="{503F1762-69D0-5910-1BF9-B45941E1D604}"/>
              </a:ext>
            </a:extLst>
          </p:cNvPr>
          <p:cNvSpPr>
            <a:spLocks noGrp="1"/>
          </p:cNvSpPr>
          <p:nvPr>
            <p:ph idx="1"/>
          </p:nvPr>
        </p:nvSpPr>
        <p:spPr/>
        <p:txBody>
          <a:bodyPr>
            <a:normAutofit fontScale="92500" lnSpcReduction="10000"/>
          </a:bodyPr>
          <a:lstStyle/>
          <a:p>
            <a:r>
              <a:rPr lang="en-US" dirty="0"/>
              <a:t>Go to link: </a:t>
            </a:r>
            <a:r>
              <a:rPr lang="en-US" dirty="0">
                <a:hlinkClick r:id="rId2"/>
              </a:rPr>
              <a:t>https://www2.jpx.co.jp/tseHpFront/JJK020010Action.do?Show=Show</a:t>
            </a:r>
            <a:endParaRPr lang="en-US" dirty="0"/>
          </a:p>
          <a:p>
            <a:pPr marL="0" indent="0">
              <a:buNone/>
            </a:pPr>
            <a:endParaRPr lang="en-US" dirty="0"/>
          </a:p>
          <a:p>
            <a:r>
              <a:rPr lang="en-US" dirty="0"/>
              <a:t>Select the following filters:</a:t>
            </a:r>
          </a:p>
          <a:p>
            <a:pPr lvl="1"/>
            <a:r>
              <a:rPr lang="en-US" dirty="0"/>
              <a:t>Number of displayed companies: 200</a:t>
            </a:r>
          </a:p>
          <a:p>
            <a:pPr lvl="1"/>
            <a:r>
              <a:rPr lang="en-US" dirty="0"/>
              <a:t>Market Segment: [x]Prime</a:t>
            </a:r>
          </a:p>
          <a:p>
            <a:pPr lvl="1"/>
            <a:endParaRPr lang="en-US" dirty="0"/>
          </a:p>
          <a:p>
            <a:r>
              <a:rPr lang="en-US" dirty="0"/>
              <a:t>Click Search. Should display 1-200 items/1835 (10 pages). </a:t>
            </a:r>
          </a:p>
          <a:p>
            <a:r>
              <a:rPr lang="en-US" dirty="0"/>
              <a:t>In one Excel sheet scrape each of the Columns for each row on the 10 pages (note: ignore the ‘Basic Information’ and ‘Stock Prices’ button values). </a:t>
            </a:r>
          </a:p>
          <a:p>
            <a:pPr lvl="1"/>
            <a:endParaRPr lang="en-US" dirty="0"/>
          </a:p>
        </p:txBody>
      </p:sp>
    </p:spTree>
    <p:extLst>
      <p:ext uri="{BB962C8B-B14F-4D97-AF65-F5344CB8AC3E}">
        <p14:creationId xmlns:p14="http://schemas.microsoft.com/office/powerpoint/2010/main" val="2077237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7DBE-B293-6ABD-3138-AE9AE310CE48}"/>
              </a:ext>
            </a:extLst>
          </p:cNvPr>
          <p:cNvSpPr>
            <a:spLocks noGrp="1"/>
          </p:cNvSpPr>
          <p:nvPr>
            <p:ph type="title"/>
          </p:nvPr>
        </p:nvSpPr>
        <p:spPr/>
        <p:txBody>
          <a:bodyPr/>
          <a:lstStyle/>
          <a:p>
            <a:r>
              <a:rPr lang="en-US" dirty="0"/>
              <a:t>File two</a:t>
            </a:r>
          </a:p>
        </p:txBody>
      </p:sp>
      <p:sp>
        <p:nvSpPr>
          <p:cNvPr id="3" name="Content Placeholder 2">
            <a:extLst>
              <a:ext uri="{FF2B5EF4-FFF2-40B4-BE49-F238E27FC236}">
                <a16:creationId xmlns:a16="http://schemas.microsoft.com/office/drawing/2014/main" id="{688EF09B-B4D7-70E9-7FF6-1A9857C10375}"/>
              </a:ext>
            </a:extLst>
          </p:cNvPr>
          <p:cNvSpPr>
            <a:spLocks noGrp="1"/>
          </p:cNvSpPr>
          <p:nvPr>
            <p:ph idx="1"/>
          </p:nvPr>
        </p:nvSpPr>
        <p:spPr/>
        <p:txBody>
          <a:bodyPr/>
          <a:lstStyle/>
          <a:p>
            <a:r>
              <a:rPr lang="en-US" dirty="0"/>
              <a:t>From the same search (with the 1835 results). Enter the ‘Issue Name’ value for each Company into Column A of Excel file. Then click ‘Basic Information’ for each individual row. On this page enter each of the following columns into the Excel table and input the values into the correct row (which has the Column A value of the button click). Enter the information from each unique Issue Name’s ‘Basic Information’ page. There should be 1835 rows in this file with 7 Columns. </a:t>
            </a:r>
          </a:p>
        </p:txBody>
      </p:sp>
      <p:pic>
        <p:nvPicPr>
          <p:cNvPr id="5" name="Picture 4">
            <a:extLst>
              <a:ext uri="{FF2B5EF4-FFF2-40B4-BE49-F238E27FC236}">
                <a16:creationId xmlns:a16="http://schemas.microsoft.com/office/drawing/2014/main" id="{FA52DB04-1614-FAC8-97B8-07515F1EEF76}"/>
              </a:ext>
            </a:extLst>
          </p:cNvPr>
          <p:cNvPicPr>
            <a:picLocks noChangeAspect="1"/>
          </p:cNvPicPr>
          <p:nvPr/>
        </p:nvPicPr>
        <p:blipFill rotWithShape="1">
          <a:blip r:embed="rId2"/>
          <a:srcRect l="16552" t="52586" r="17586" b="35920"/>
          <a:stretch/>
        </p:blipFill>
        <p:spPr>
          <a:xfrm>
            <a:off x="360356" y="5125929"/>
            <a:ext cx="11471288" cy="1051034"/>
          </a:xfrm>
          <a:prstGeom prst="rect">
            <a:avLst/>
          </a:prstGeom>
        </p:spPr>
      </p:pic>
    </p:spTree>
    <p:extLst>
      <p:ext uri="{BB962C8B-B14F-4D97-AF65-F5344CB8AC3E}">
        <p14:creationId xmlns:p14="http://schemas.microsoft.com/office/powerpoint/2010/main" val="1342894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188</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File One</vt:lpstr>
      <vt:lpstr>File two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Bialonczyk</dc:creator>
  <cp:lastModifiedBy>Sabry Awad</cp:lastModifiedBy>
  <cp:revision>3</cp:revision>
  <dcterms:created xsi:type="dcterms:W3CDTF">2022-11-18T18:03:12Z</dcterms:created>
  <dcterms:modified xsi:type="dcterms:W3CDTF">2022-11-23T02:47:38Z</dcterms:modified>
</cp:coreProperties>
</file>