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0252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2659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1195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456400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1915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18869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78700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991367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86819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25886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AD8C2-6C9E-40F1-B0DC-8FF687F4451C}"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52228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AD8C2-6C9E-40F1-B0DC-8FF687F4451C}"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209878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AD8C2-6C9E-40F1-B0DC-8FF687F4451C}"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169760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AD8C2-6C9E-40F1-B0DC-8FF687F4451C}"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41379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AD8C2-6C9E-40F1-B0DC-8FF687F4451C}"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8335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865044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6AD8C2-6C9E-40F1-B0DC-8FF687F4451C}"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DDF30B-2719-4C0B-B428-BC26A6032A51}" type="slidenum">
              <a:rPr lang="en-US" smtClean="0"/>
              <a:t>‹#›</a:t>
            </a:fld>
            <a:endParaRPr lang="en-US"/>
          </a:p>
        </p:txBody>
      </p:sp>
    </p:spTree>
    <p:extLst>
      <p:ext uri="{BB962C8B-B14F-4D97-AF65-F5344CB8AC3E}">
        <p14:creationId xmlns:p14="http://schemas.microsoft.com/office/powerpoint/2010/main" val="336144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6AD8C2-6C9E-40F1-B0DC-8FF687F4451C}" type="datetimeFigureOut">
              <a:rPr lang="en-US" smtClean="0"/>
              <a:t>3/27/2023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DDF30B-2719-4C0B-B428-BC26A6032A51}" type="slidenum">
              <a:rPr lang="en-US" smtClean="0"/>
              <a:t>‹#›</a:t>
            </a:fld>
            <a:endParaRPr lang="en-US"/>
          </a:p>
        </p:txBody>
      </p:sp>
    </p:spTree>
    <p:extLst>
      <p:ext uri="{BB962C8B-B14F-4D97-AF65-F5344CB8AC3E}">
        <p14:creationId xmlns:p14="http://schemas.microsoft.com/office/powerpoint/2010/main" val="950620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F522-7800-DDE9-E573-53EBF9BE428F}"/>
              </a:ext>
            </a:extLst>
          </p:cNvPr>
          <p:cNvSpPr>
            <a:spLocks noGrp="1"/>
          </p:cNvSpPr>
          <p:nvPr>
            <p:ph type="ctrTitle"/>
          </p:nvPr>
        </p:nvSpPr>
        <p:spPr>
          <a:xfrm>
            <a:off x="2823882" y="259976"/>
            <a:ext cx="9242612" cy="930338"/>
          </a:xfrm>
        </p:spPr>
        <p:txBody>
          <a:bodyPr>
            <a:noAutofit/>
          </a:bodyPr>
          <a:lstStyle/>
          <a:p>
            <a:pPr algn="ctr"/>
            <a:r>
              <a:rPr lang="en-US" sz="8000" dirty="0">
                <a:latin typeface="Rockwell" panose="02060603020205020403" pitchFamily="18" charset="0"/>
              </a:rPr>
              <a:t>Autonomous car</a:t>
            </a:r>
            <a:endParaRPr lang="en-US" sz="8000" dirty="0"/>
          </a:p>
        </p:txBody>
      </p:sp>
      <p:sp>
        <p:nvSpPr>
          <p:cNvPr id="3" name="Subtitle 2">
            <a:extLst>
              <a:ext uri="{FF2B5EF4-FFF2-40B4-BE49-F238E27FC236}">
                <a16:creationId xmlns:a16="http://schemas.microsoft.com/office/drawing/2014/main" id="{DDC8F0B2-A236-C726-898F-7222418ECE96}"/>
              </a:ext>
            </a:extLst>
          </p:cNvPr>
          <p:cNvSpPr>
            <a:spLocks noGrp="1"/>
          </p:cNvSpPr>
          <p:nvPr>
            <p:ph type="subTitle" idx="1"/>
          </p:nvPr>
        </p:nvSpPr>
        <p:spPr>
          <a:xfrm>
            <a:off x="4607859" y="1694330"/>
            <a:ext cx="6895164" cy="3690472"/>
          </a:xfrm>
        </p:spPr>
        <p:txBody>
          <a:bodyPr>
            <a:normAutofit fontScale="92500" lnSpcReduction="10000"/>
          </a:bodyPr>
          <a:lstStyle/>
          <a:p>
            <a:pPr marL="342900" indent="-342900" algn="l">
              <a:buFont typeface="Arial" panose="020B0604020202020204" pitchFamily="34" charset="0"/>
              <a:buChar char="•"/>
            </a:pPr>
            <a:r>
              <a:rPr lang="en-US" sz="3000" dirty="0"/>
              <a:t>Sabry Mohamed Sabry </a:t>
            </a:r>
          </a:p>
          <a:p>
            <a:pPr marL="342900" indent="-342900" algn="l">
              <a:buFont typeface="Arial" panose="020B0604020202020204" pitchFamily="34" charset="0"/>
              <a:buChar char="•"/>
            </a:pPr>
            <a:r>
              <a:rPr lang="en-US" sz="3000" dirty="0"/>
              <a:t>Kareem Mohamed </a:t>
            </a:r>
            <a:r>
              <a:rPr lang="en-US" sz="3000" dirty="0" err="1"/>
              <a:t>Anwer</a:t>
            </a:r>
            <a:r>
              <a:rPr lang="en-US" sz="3000" dirty="0"/>
              <a:t> </a:t>
            </a:r>
          </a:p>
          <a:p>
            <a:pPr marL="342900" indent="-342900" algn="l">
              <a:buFont typeface="Arial" panose="020B0604020202020204" pitchFamily="34" charset="0"/>
              <a:buChar char="•"/>
            </a:pPr>
            <a:r>
              <a:rPr lang="en-US" sz="3000" dirty="0"/>
              <a:t>Ahmed Mohamed Abdelaziz</a:t>
            </a:r>
          </a:p>
          <a:p>
            <a:pPr marL="342900" indent="-342900" algn="l">
              <a:buFont typeface="Arial" panose="020B0604020202020204" pitchFamily="34" charset="0"/>
              <a:buChar char="•"/>
            </a:pPr>
            <a:r>
              <a:rPr lang="en-US" sz="3000" dirty="0"/>
              <a:t>Mahmoud Mohamed Abdallah</a:t>
            </a:r>
          </a:p>
          <a:p>
            <a:pPr marL="342900" indent="-342900" algn="l">
              <a:buFont typeface="Arial" panose="020B0604020202020204" pitchFamily="34" charset="0"/>
              <a:buChar char="•"/>
            </a:pPr>
            <a:r>
              <a:rPr lang="en-US" sz="3000" dirty="0"/>
              <a:t>Abdelrahman Emad </a:t>
            </a:r>
            <a:r>
              <a:rPr lang="en-US" sz="3000" dirty="0" err="1"/>
              <a:t>Ibraim</a:t>
            </a:r>
            <a:r>
              <a:rPr lang="en-US" sz="3000" dirty="0"/>
              <a:t> </a:t>
            </a:r>
          </a:p>
          <a:p>
            <a:pPr algn="l"/>
            <a:endParaRPr lang="en-US" sz="3000" dirty="0"/>
          </a:p>
          <a:p>
            <a:pPr algn="l"/>
            <a:r>
              <a:rPr lang="en-US" dirty="0"/>
              <a:t>GitHub link: https://github.com/sabry112002/Autonomous-car</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795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2A9C-4375-D5AD-ECDC-F081872C7EE4}"/>
              </a:ext>
            </a:extLst>
          </p:cNvPr>
          <p:cNvSpPr>
            <a:spLocks noGrp="1"/>
          </p:cNvSpPr>
          <p:nvPr>
            <p:ph type="title"/>
          </p:nvPr>
        </p:nvSpPr>
        <p:spPr>
          <a:xfrm>
            <a:off x="1484311" y="394447"/>
            <a:ext cx="10107053" cy="5163671"/>
          </a:xfrm>
        </p:spPr>
        <p:txBody>
          <a:bodyPr>
            <a:normAutofit fontScale="90000"/>
          </a:bodyPr>
          <a:lstStyle/>
          <a:p>
            <a:pPr algn="l" defTabSz="914400">
              <a:lnSpc>
                <a:spcPct val="90000"/>
              </a:lnSpc>
              <a:spcAft>
                <a:spcPts val="600"/>
              </a:spcAft>
              <a:buClr>
                <a:schemeClr val="accent1"/>
              </a:buClr>
            </a:pPr>
            <a:r>
              <a:rPr lang="en-US" sz="2200" b="1" dirty="0">
                <a:solidFill>
                  <a:schemeClr val="tx1">
                    <a:lumMod val="65000"/>
                    <a:lumOff val="35000"/>
                  </a:schemeClr>
                </a:solidFill>
              </a:rPr>
              <a:t>      At first  </a:t>
            </a:r>
            <a:br>
              <a:rPr lang="en-US" sz="2200" b="1" dirty="0">
                <a:solidFill>
                  <a:schemeClr val="tx1">
                    <a:lumMod val="65000"/>
                    <a:lumOff val="35000"/>
                  </a:schemeClr>
                </a:solidFill>
              </a:rPr>
            </a:br>
            <a:r>
              <a:rPr lang="en-US" sz="2200" b="1" dirty="0">
                <a:solidFill>
                  <a:schemeClr val="tx1">
                    <a:lumMod val="65000"/>
                    <a:lumOff val="35000"/>
                  </a:schemeClr>
                </a:solidFill>
              </a:rPr>
              <a:t>The car initially moves to forward. in case the car show obstacle by ultra sonic :</a:t>
            </a:r>
            <a:br>
              <a:rPr lang="en-US" sz="2200" b="1" dirty="0">
                <a:solidFill>
                  <a:schemeClr val="tx1">
                    <a:lumMod val="65000"/>
                    <a:lumOff val="35000"/>
                  </a:schemeClr>
                </a:solidFill>
              </a:rPr>
            </a:br>
            <a:br>
              <a:rPr lang="en-US" sz="2200" b="1" dirty="0">
                <a:solidFill>
                  <a:schemeClr val="tx1">
                    <a:lumMod val="65000"/>
                    <a:lumOff val="35000"/>
                  </a:schemeClr>
                </a:solidFill>
              </a:rPr>
            </a:br>
            <a:r>
              <a:rPr lang="en-US" sz="2200" b="1" dirty="0">
                <a:solidFill>
                  <a:schemeClr val="tx1">
                    <a:lumMod val="65000"/>
                    <a:lumOff val="35000"/>
                  </a:schemeClr>
                </a:solidFill>
              </a:rPr>
              <a:t> 1- </a:t>
            </a:r>
            <a:r>
              <a:rPr lang="en-US" sz="2400" dirty="0">
                <a:solidFill>
                  <a:schemeClr val="tx1">
                    <a:lumMod val="65000"/>
                    <a:lumOff val="35000"/>
                  </a:schemeClr>
                </a:solidFill>
              </a:rPr>
              <a:t>the servo motor moves left subsequently the ultrasonic measures the distance at the left of the car.</a:t>
            </a:r>
            <a:br>
              <a:rPr lang="en-US" sz="2400" dirty="0">
                <a:solidFill>
                  <a:schemeClr val="tx1">
                    <a:lumMod val="65000"/>
                    <a:lumOff val="35000"/>
                  </a:schemeClr>
                </a:solidFill>
              </a:rPr>
            </a:br>
            <a:r>
              <a:rPr lang="en-US" sz="2400" dirty="0">
                <a:solidFill>
                  <a:schemeClr val="tx1">
                    <a:lumMod val="65000"/>
                    <a:lumOff val="35000"/>
                  </a:schemeClr>
                </a:solidFill>
              </a:rPr>
              <a:t>the servo motor moves right subsequently the ultrasonic measures the distance at the right of the car.</a:t>
            </a:r>
            <a:br>
              <a:rPr lang="en-US" sz="2400" dirty="0">
                <a:solidFill>
                  <a:schemeClr val="tx1">
                    <a:lumMod val="65000"/>
                    <a:lumOff val="35000"/>
                  </a:schemeClr>
                </a:solidFill>
              </a:rPr>
            </a:br>
            <a:r>
              <a:rPr lang="en-US" sz="2400" dirty="0">
                <a:solidFill>
                  <a:schemeClr val="tx1">
                    <a:lumMod val="65000"/>
                    <a:lumOff val="35000"/>
                  </a:schemeClr>
                </a:solidFill>
              </a:rPr>
              <a:t>The car compares the two measured distances.</a:t>
            </a:r>
            <a:br>
              <a:rPr lang="en-US" sz="2400" dirty="0">
                <a:solidFill>
                  <a:schemeClr val="tx1">
                    <a:lumMod val="65000"/>
                    <a:lumOff val="35000"/>
                  </a:schemeClr>
                </a:solidFill>
              </a:rPr>
            </a:br>
            <a:br>
              <a:rPr lang="en-US" sz="2400" dirty="0">
                <a:solidFill>
                  <a:schemeClr val="tx1">
                    <a:lumMod val="65000"/>
                    <a:lumOff val="35000"/>
                  </a:schemeClr>
                </a:solidFill>
              </a:rPr>
            </a:br>
            <a:r>
              <a:rPr lang="en-US" sz="2400" dirty="0">
                <a:solidFill>
                  <a:schemeClr val="tx1">
                    <a:lumMod val="65000"/>
                    <a:lumOff val="35000"/>
                  </a:schemeClr>
                </a:solidFill>
              </a:rPr>
              <a:t>2- in case the left distance is greater than right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left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in case the right distance is greater than left distance:</a:t>
            </a:r>
            <a:br>
              <a:rPr lang="en-US" sz="2400" dirty="0">
                <a:solidFill>
                  <a:schemeClr val="tx1">
                    <a:lumMod val="65000"/>
                    <a:lumOff val="35000"/>
                  </a:schemeClr>
                </a:solidFill>
              </a:rPr>
            </a:br>
            <a:r>
              <a:rPr lang="en-US" sz="2400" dirty="0">
                <a:solidFill>
                  <a:schemeClr val="tx1">
                    <a:lumMod val="65000"/>
                    <a:lumOff val="35000"/>
                  </a:schemeClr>
                </a:solidFill>
              </a:rPr>
              <a:t> the car moves right and then forward [the direction will be displayed on the lcd].</a:t>
            </a:r>
            <a:br>
              <a:rPr lang="en-US" sz="2400" dirty="0">
                <a:solidFill>
                  <a:schemeClr val="tx1">
                    <a:lumMod val="65000"/>
                    <a:lumOff val="35000"/>
                  </a:schemeClr>
                </a:solidFill>
              </a:rPr>
            </a:br>
            <a:r>
              <a:rPr lang="en-US" sz="2400" dirty="0">
                <a:solidFill>
                  <a:schemeClr val="tx1">
                    <a:lumMod val="65000"/>
                    <a:lumOff val="35000"/>
                  </a:schemeClr>
                </a:solidFill>
              </a:rPr>
              <a:t> in case both direction are less than 20 the car moves back and then measures right and left distances.</a:t>
            </a:r>
            <a:br>
              <a:rPr lang="en-US" sz="2400" dirty="0">
                <a:solidFill>
                  <a:schemeClr val="tx1">
                    <a:lumMod val="65000"/>
                    <a:lumOff val="35000"/>
                  </a:schemeClr>
                </a:solidFill>
              </a:rPr>
            </a:br>
            <a:br>
              <a:rPr lang="en-US" sz="2200" b="1" dirty="0">
                <a:solidFill>
                  <a:schemeClr val="tx1">
                    <a:lumMod val="65000"/>
                    <a:lumOff val="35000"/>
                  </a:schemeClr>
                </a:solidFill>
              </a:rPr>
            </a:br>
            <a:endParaRPr lang="en-US" sz="2200" dirty="0"/>
          </a:p>
        </p:txBody>
      </p:sp>
    </p:spTree>
    <p:extLst>
      <p:ext uri="{BB962C8B-B14F-4D97-AF65-F5344CB8AC3E}">
        <p14:creationId xmlns:p14="http://schemas.microsoft.com/office/powerpoint/2010/main" val="314387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FB32-79BF-C92C-4E06-597FA3CD2081}"/>
              </a:ext>
            </a:extLst>
          </p:cNvPr>
          <p:cNvSpPr>
            <a:spLocks noGrp="1"/>
          </p:cNvSpPr>
          <p:nvPr>
            <p:ph type="title"/>
          </p:nvPr>
        </p:nvSpPr>
        <p:spPr>
          <a:xfrm>
            <a:off x="1762217" y="255495"/>
            <a:ext cx="7865877" cy="891988"/>
          </a:xfrm>
        </p:spPr>
        <p:txBody>
          <a:bodyPr/>
          <a:lstStyle/>
          <a:p>
            <a:pPr algn="l"/>
            <a:r>
              <a:rPr lang="en-US" dirty="0">
                <a:latin typeface="Rockwell" panose="02060603020205020403" pitchFamily="18" charset="0"/>
              </a:rPr>
              <a:t>Components:</a:t>
            </a:r>
            <a:endParaRPr lang="en-US" dirty="0"/>
          </a:p>
        </p:txBody>
      </p:sp>
      <p:sp>
        <p:nvSpPr>
          <p:cNvPr id="3" name="Content Placeholder 2">
            <a:extLst>
              <a:ext uri="{FF2B5EF4-FFF2-40B4-BE49-F238E27FC236}">
                <a16:creationId xmlns:a16="http://schemas.microsoft.com/office/drawing/2014/main" id="{2FCA9186-0BB3-7CFD-F440-69684DF05F3E}"/>
              </a:ext>
            </a:extLst>
          </p:cNvPr>
          <p:cNvSpPr>
            <a:spLocks noGrp="1"/>
          </p:cNvSpPr>
          <p:nvPr>
            <p:ph idx="1"/>
          </p:nvPr>
        </p:nvSpPr>
        <p:spPr>
          <a:xfrm>
            <a:off x="1484310" y="1299883"/>
            <a:ext cx="10018713" cy="4491318"/>
          </a:xfrm>
        </p:spPr>
        <p:txBody>
          <a:bodyPr/>
          <a:lstStyle/>
          <a:p>
            <a:pPr marL="0" indent="0">
              <a:buNone/>
            </a:pPr>
            <a:r>
              <a:rPr lang="en-US" dirty="0">
                <a:solidFill>
                  <a:schemeClr val="tx1"/>
                </a:solidFill>
              </a:rPr>
              <a:t>1. Ultrasonic HC- SR04.</a:t>
            </a:r>
          </a:p>
          <a:p>
            <a:pPr marL="0" indent="0">
              <a:buNone/>
            </a:pPr>
            <a:r>
              <a:rPr lang="en-US" dirty="0">
                <a:solidFill>
                  <a:schemeClr val="tx1"/>
                </a:solidFill>
              </a:rPr>
              <a:t>2. Servo motor.</a:t>
            </a:r>
          </a:p>
          <a:p>
            <a:pPr marL="0" indent="0">
              <a:buNone/>
            </a:pPr>
            <a:r>
              <a:rPr lang="en-US" dirty="0">
                <a:solidFill>
                  <a:schemeClr val="tx1"/>
                </a:solidFill>
              </a:rPr>
              <a:t>3. L293D.</a:t>
            </a:r>
          </a:p>
          <a:p>
            <a:pPr marL="0" indent="0">
              <a:buNone/>
            </a:pPr>
            <a:r>
              <a:rPr lang="en-US" dirty="0">
                <a:solidFill>
                  <a:schemeClr val="tx1"/>
                </a:solidFill>
              </a:rPr>
              <a:t>4. 4WD RC CAR </a:t>
            </a:r>
          </a:p>
          <a:p>
            <a:pPr marL="0" indent="0">
              <a:buNone/>
            </a:pPr>
            <a:endParaRPr lang="en-US" dirty="0"/>
          </a:p>
        </p:txBody>
      </p:sp>
    </p:spTree>
    <p:extLst>
      <p:ext uri="{BB962C8B-B14F-4D97-AF65-F5344CB8AC3E}">
        <p14:creationId xmlns:p14="http://schemas.microsoft.com/office/powerpoint/2010/main" val="197858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a:extLst>
              <a:ext uri="{FF2B5EF4-FFF2-40B4-BE49-F238E27FC236}">
                <a16:creationId xmlns:a16="http://schemas.microsoft.com/office/drawing/2014/main" id="{B3C3369E-7DC0-78EA-D62C-C8889580C034}"/>
              </a:ext>
            </a:extLst>
          </p:cNvPr>
          <p:cNvPicPr>
            <a:picLocks noGrp="1" noChangeAspect="1"/>
          </p:cNvPicPr>
          <p:nvPr>
            <p:ph idx="1"/>
          </p:nvPr>
        </p:nvPicPr>
        <p:blipFill>
          <a:blip r:embed="rId2"/>
          <a:stretch>
            <a:fillRect/>
          </a:stretch>
        </p:blipFill>
        <p:spPr>
          <a:xfrm>
            <a:off x="1592473" y="2660805"/>
            <a:ext cx="3186435" cy="3124200"/>
          </a:xfrm>
          <a:prstGeom prst="rect">
            <a:avLst/>
          </a:prstGeom>
        </p:spPr>
      </p:pic>
      <p:pic>
        <p:nvPicPr>
          <p:cNvPr id="5" name="Picture 4">
            <a:extLst>
              <a:ext uri="{FF2B5EF4-FFF2-40B4-BE49-F238E27FC236}">
                <a16:creationId xmlns:a16="http://schemas.microsoft.com/office/drawing/2014/main" id="{9B2E2B49-B5F4-F79B-3203-B7A470271E21}"/>
              </a:ext>
            </a:extLst>
          </p:cNvPr>
          <p:cNvPicPr>
            <a:picLocks noChangeAspect="1"/>
          </p:cNvPicPr>
          <p:nvPr/>
        </p:nvPicPr>
        <p:blipFill>
          <a:blip r:embed="rId3"/>
          <a:stretch>
            <a:fillRect/>
          </a:stretch>
        </p:blipFill>
        <p:spPr>
          <a:xfrm>
            <a:off x="6006623" y="553597"/>
            <a:ext cx="4789992" cy="3400894"/>
          </a:xfrm>
          <a:prstGeom prst="rect">
            <a:avLst/>
          </a:prstGeom>
        </p:spPr>
      </p:pic>
    </p:spTree>
    <p:extLst>
      <p:ext uri="{BB962C8B-B14F-4D97-AF65-F5344CB8AC3E}">
        <p14:creationId xmlns:p14="http://schemas.microsoft.com/office/powerpoint/2010/main" val="179597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6B55-75FC-E0C9-D8D5-01DE57C75BAF}"/>
              </a:ext>
            </a:extLst>
          </p:cNvPr>
          <p:cNvSpPr>
            <a:spLocks noGrp="1"/>
          </p:cNvSpPr>
          <p:nvPr>
            <p:ph type="title"/>
          </p:nvPr>
        </p:nvSpPr>
        <p:spPr>
          <a:xfrm>
            <a:off x="1717393" y="174812"/>
            <a:ext cx="5454371" cy="1205753"/>
          </a:xfrm>
        </p:spPr>
        <p:txBody>
          <a:bodyPr/>
          <a:lstStyle/>
          <a:p>
            <a:pPr algn="l"/>
            <a:r>
              <a:rPr lang="en-US" dirty="0"/>
              <a:t>Flow chart </a:t>
            </a:r>
          </a:p>
        </p:txBody>
      </p:sp>
      <p:pic>
        <p:nvPicPr>
          <p:cNvPr id="5" name="Content Placeholder 4">
            <a:extLst>
              <a:ext uri="{FF2B5EF4-FFF2-40B4-BE49-F238E27FC236}">
                <a16:creationId xmlns:a16="http://schemas.microsoft.com/office/drawing/2014/main" id="{A8172BA0-442C-16F3-08C3-FDCC97FA5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529" y="340659"/>
            <a:ext cx="6592587" cy="6275294"/>
          </a:xfrm>
        </p:spPr>
      </p:pic>
    </p:spTree>
    <p:extLst>
      <p:ext uri="{BB962C8B-B14F-4D97-AF65-F5344CB8AC3E}">
        <p14:creationId xmlns:p14="http://schemas.microsoft.com/office/powerpoint/2010/main" val="1233123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1716</TotalTime>
  <Words>212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Rockwell</vt:lpstr>
      <vt:lpstr>Parallax</vt:lpstr>
      <vt:lpstr>Autonomous car</vt:lpstr>
      <vt:lpstr>      At first   The car initially moves to forward. in case the car show obstacle by ultra sonic :   1- the servo motor moves left subsequently the ultrasonic measures the distance at the left of the car. the servo motor moves right subsequently the ultrasonic measures the distance at the right of the car. The car compares the two measured distances.  2- in case the left distance is greater than right distance:  the car moves left and then forward [the direction will be displayed on the lcd]. in case the right distance is greater than left distance:  the car moves right and then forward [the direction will be displayed on the lcd].  in case both direction are less than 20 the car moves back and then measures right and left distances.  </vt:lpstr>
      <vt:lpstr>Components:</vt:lpstr>
      <vt:lpstr>PowerPoint Presentation</vt:lpstr>
      <vt:lpstr>Flow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car</dc:title>
  <dc:creator>Shahnda Ibrahim</dc:creator>
  <cp:lastModifiedBy>Shahnda Ibrahim</cp:lastModifiedBy>
  <cp:revision>4</cp:revision>
  <dcterms:created xsi:type="dcterms:W3CDTF">2023-03-27T20:36:21Z</dcterms:created>
  <dcterms:modified xsi:type="dcterms:W3CDTF">2023-03-29T01:12:51Z</dcterms:modified>
</cp:coreProperties>
</file>