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58" r:id="rId4"/>
    <p:sldId id="269" r:id="rId5"/>
    <p:sldId id="268" r:id="rId6"/>
    <p:sldId id="273" r:id="rId7"/>
    <p:sldId id="261" r:id="rId8"/>
    <p:sldId id="262" r:id="rId9"/>
    <p:sldId id="275" r:id="rId10"/>
    <p:sldId id="277" r:id="rId11"/>
    <p:sldId id="278" r:id="rId12"/>
    <p:sldId id="279" r:id="rId13"/>
    <p:sldId id="290" r:id="rId14"/>
    <p:sldId id="280" r:id="rId15"/>
    <p:sldId id="288" r:id="rId16"/>
    <p:sldId id="265" r:id="rId17"/>
    <p:sldId id="263" r:id="rId18"/>
    <p:sldId id="264" r:id="rId19"/>
    <p:sldId id="274" r:id="rId20"/>
    <p:sldId id="283" r:id="rId21"/>
    <p:sldId id="282" r:id="rId22"/>
    <p:sldId id="289" r:id="rId23"/>
    <p:sldId id="281" r:id="rId24"/>
    <p:sldId id="270" r:id="rId25"/>
    <p:sldId id="286" r:id="rId26"/>
    <p:sldId id="284" r:id="rId27"/>
    <p:sldId id="287" r:id="rId28"/>
    <p:sldId id="272" r:id="rId29"/>
    <p:sldId id="296" r:id="rId30"/>
    <p:sldId id="285" r:id="rId31"/>
    <p:sldId id="294" r:id="rId32"/>
    <p:sldId id="295" r:id="rId33"/>
    <p:sldId id="292" r:id="rId34"/>
    <p:sldId id="297" r:id="rId35"/>
    <p:sldId id="291" r:id="rId36"/>
    <p:sldId id="266"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00FF"/>
    <a:srgbClr val="FFFF00"/>
    <a:srgbClr val="4FC0CB"/>
    <a:srgbClr val="8AD5DC"/>
    <a:srgbClr val="CC0000"/>
    <a:srgbClr val="4EC0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967CA-66FE-4C82-B3BC-66527FE1E933}" v="10269" dt="2024-12-17T20:15:57.559"/>
    <p1510:client id="{B878D86F-1883-CE42-903E-7423332CEFF2}" v="7646" dt="2024-12-17T19:54:17.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27" autoAdjust="0"/>
  </p:normalViewPr>
  <p:slideViewPr>
    <p:cSldViewPr snapToGrid="0">
      <p:cViewPr>
        <p:scale>
          <a:sx n="58" d="100"/>
          <a:sy n="58"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59386-86DF-4E0F-96C8-CE93EE3F1BDF}"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742-CDAA-4723-91F8-3D7DF5A32FCA}" type="slidenum">
              <a:rPr lang="en-US" smtClean="0"/>
              <a:t>‹#›</a:t>
            </a:fld>
            <a:endParaRPr lang="en-US"/>
          </a:p>
        </p:txBody>
      </p:sp>
    </p:spTree>
    <p:extLst>
      <p:ext uri="{BB962C8B-B14F-4D97-AF65-F5344CB8AC3E}">
        <p14:creationId xmlns:p14="http://schemas.microsoft.com/office/powerpoint/2010/main" val="311387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Font Website- https://www.fontspace.com/category/flappy-bird</a:t>
            </a:r>
          </a:p>
        </p:txBody>
      </p:sp>
      <p:sp>
        <p:nvSpPr>
          <p:cNvPr id="4" name="Slide Number Placeholder 3"/>
          <p:cNvSpPr>
            <a:spLocks noGrp="1"/>
          </p:cNvSpPr>
          <p:nvPr>
            <p:ph type="sldNum" sz="quarter" idx="5"/>
          </p:nvPr>
        </p:nvSpPr>
        <p:spPr/>
        <p:txBody>
          <a:bodyPr/>
          <a:lstStyle/>
          <a:p>
            <a:fld id="{99ACF742-CDAA-4723-91F8-3D7DF5A32FCA}" type="slidenum">
              <a:rPr lang="en-US" smtClean="0"/>
              <a:t>1</a:t>
            </a:fld>
            <a:endParaRPr lang="en-US"/>
          </a:p>
        </p:txBody>
      </p:sp>
    </p:spTree>
    <p:extLst>
      <p:ext uri="{BB962C8B-B14F-4D97-AF65-F5344CB8AC3E}">
        <p14:creationId xmlns:p14="http://schemas.microsoft.com/office/powerpoint/2010/main" val="1757319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10</a:t>
            </a:fld>
            <a:endParaRPr lang="en-US"/>
          </a:p>
        </p:txBody>
      </p:sp>
    </p:spTree>
    <p:extLst>
      <p:ext uri="{BB962C8B-B14F-4D97-AF65-F5344CB8AC3E}">
        <p14:creationId xmlns:p14="http://schemas.microsoft.com/office/powerpoint/2010/main" val="180213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11</a:t>
            </a:fld>
            <a:endParaRPr lang="en-US"/>
          </a:p>
        </p:txBody>
      </p:sp>
    </p:spTree>
    <p:extLst>
      <p:ext uri="{BB962C8B-B14F-4D97-AF65-F5344CB8AC3E}">
        <p14:creationId xmlns:p14="http://schemas.microsoft.com/office/powerpoint/2010/main" val="131076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12</a:t>
            </a:fld>
            <a:endParaRPr lang="en-US"/>
          </a:p>
        </p:txBody>
      </p:sp>
    </p:spTree>
    <p:extLst>
      <p:ext uri="{BB962C8B-B14F-4D97-AF65-F5344CB8AC3E}">
        <p14:creationId xmlns:p14="http://schemas.microsoft.com/office/powerpoint/2010/main" val="217368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E980A-A261-2B89-D31B-CADA80C46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7689B-AFBA-41CA-D927-BB29B8176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2BFA7D-C86C-7BE3-83CD-43B99F105236}"/>
              </a:ext>
            </a:extLst>
          </p:cNvPr>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a:extLst>
              <a:ext uri="{FF2B5EF4-FFF2-40B4-BE49-F238E27FC236}">
                <a16:creationId xmlns:a16="http://schemas.microsoft.com/office/drawing/2014/main" id="{B4C9ED7C-8A16-6E5D-AB42-C818579DBEBF}"/>
              </a:ext>
            </a:extLst>
          </p:cNvPr>
          <p:cNvSpPr>
            <a:spLocks noGrp="1"/>
          </p:cNvSpPr>
          <p:nvPr>
            <p:ph type="sldNum" sz="quarter" idx="5"/>
          </p:nvPr>
        </p:nvSpPr>
        <p:spPr/>
        <p:txBody>
          <a:bodyPr/>
          <a:lstStyle/>
          <a:p>
            <a:fld id="{99ACF742-CDAA-4723-91F8-3D7DF5A32FCA}" type="slidenum">
              <a:rPr lang="en-US" smtClean="0"/>
              <a:t>13</a:t>
            </a:fld>
            <a:endParaRPr lang="en-US"/>
          </a:p>
        </p:txBody>
      </p:sp>
    </p:spTree>
    <p:extLst>
      <p:ext uri="{BB962C8B-B14F-4D97-AF65-F5344CB8AC3E}">
        <p14:creationId xmlns:p14="http://schemas.microsoft.com/office/powerpoint/2010/main" val="383371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In training &amp; evaluation the agent never navigated a pipe, having a score of 0</a:t>
            </a:r>
          </a:p>
          <a:p>
            <a:pPr marL="171450" indent="-171450">
              <a:buFontTx/>
              <a:buChar char="-"/>
            </a:pPr>
            <a:endParaRPr lang="en-US" b="1"/>
          </a:p>
          <a:p>
            <a:pPr marL="171450" indent="-171450">
              <a:buFontTx/>
              <a:buChar char="-"/>
            </a:pPr>
            <a:r>
              <a:rPr lang="en-US" b="1"/>
              <a:t>Training:</a:t>
            </a:r>
          </a:p>
          <a:p>
            <a:pPr marL="171450" indent="-171450">
              <a:buFontTx/>
              <a:buChar char="-"/>
            </a:pPr>
            <a:r>
              <a:rPr lang="en-US" b="1"/>
              <a:t>Tried to maximize the reward – stay alive</a:t>
            </a:r>
          </a:p>
          <a:p>
            <a:pPr marL="171450" indent="-171450">
              <a:buFontTx/>
              <a:buChar char="-"/>
            </a:pPr>
            <a:r>
              <a:rPr lang="en-US" b="1"/>
              <a:t>Crashed into pipe @ ~100 turns</a:t>
            </a:r>
          </a:p>
          <a:p>
            <a:pPr marL="171450" indent="-171450">
              <a:buFontTx/>
              <a:buChar char="-"/>
            </a:pPr>
            <a:r>
              <a:rPr lang="en-US" b="1"/>
              <a:t>Normally towards the top or bottom corners</a:t>
            </a:r>
          </a:p>
          <a:p>
            <a:pPr marL="171450" indent="-171450">
              <a:buFontTx/>
              <a:buChar char="-"/>
            </a:pPr>
            <a:endParaRPr lang="en-US" b="1"/>
          </a:p>
          <a:p>
            <a:pPr marL="171450" indent="-171450">
              <a:buFontTx/>
              <a:buChar char="-"/>
            </a:pPr>
            <a:r>
              <a:rPr lang="en-US" b="1"/>
              <a:t>Evaluation:</a:t>
            </a:r>
          </a:p>
          <a:p>
            <a:pPr marL="171450" indent="-171450">
              <a:buFontTx/>
              <a:buChar char="-"/>
            </a:pPr>
            <a:r>
              <a:rPr lang="en-US" b="1"/>
              <a:t>Tried to exploit the reward function – get as much reward as possible aka stay alive</a:t>
            </a:r>
          </a:p>
          <a:p>
            <a:pPr marL="171450" indent="-171450">
              <a:buFontTx/>
              <a:buChar char="-"/>
            </a:pPr>
            <a:r>
              <a:rPr lang="en-US" b="1"/>
              <a:t>Just happened to make it through the pipe</a:t>
            </a:r>
          </a:p>
          <a:p>
            <a:pPr marL="171450" indent="-171450">
              <a:buFontTx/>
              <a:buChar char="-"/>
            </a:pPr>
            <a:endParaRPr lang="en-US" b="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Vague reward function didn’t incentivize navigating the pipes – it doesn’t differentiate between good and bad behaviors</a:t>
            </a:r>
          </a:p>
          <a:p>
            <a:pPr marL="171450" indent="-171450">
              <a:buFontTx/>
              <a:buChar char="-"/>
            </a:pP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14</a:t>
            </a:fld>
            <a:endParaRPr lang="en-US"/>
          </a:p>
        </p:txBody>
      </p:sp>
    </p:spTree>
    <p:extLst>
      <p:ext uri="{BB962C8B-B14F-4D97-AF65-F5344CB8AC3E}">
        <p14:creationId xmlns:p14="http://schemas.microsoft.com/office/powerpoint/2010/main" val="3193744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baseline model, we experimented with a few different approaches to hopefully improve our performance,</a:t>
            </a:r>
          </a:p>
          <a:p>
            <a:r>
              <a:rPr lang="en-US" dirty="0"/>
              <a:t>The first was adjusting the reward to better incentivize the agent,</a:t>
            </a:r>
          </a:p>
          <a:p>
            <a:r>
              <a:rPr lang="en-US" dirty="0"/>
              <a:t>Then we tried to set an environment seed to see if maintaining a static environment would help it to </a:t>
            </a:r>
            <a:r>
              <a:rPr lang="en-US" dirty="0" err="1"/>
              <a:t>navgigate</a:t>
            </a:r>
            <a:r>
              <a:rPr lang="en-US" dirty="0"/>
              <a:t> consecutive pipes</a:t>
            </a:r>
          </a:p>
        </p:txBody>
      </p:sp>
      <p:sp>
        <p:nvSpPr>
          <p:cNvPr id="4" name="Slide Number Placeholder 3"/>
          <p:cNvSpPr>
            <a:spLocks noGrp="1"/>
          </p:cNvSpPr>
          <p:nvPr>
            <p:ph type="sldNum" sz="quarter" idx="5"/>
          </p:nvPr>
        </p:nvSpPr>
        <p:spPr/>
        <p:txBody>
          <a:bodyPr/>
          <a:lstStyle/>
          <a:p>
            <a:fld id="{99ACF742-CDAA-4723-91F8-3D7DF5A32FCA}" type="slidenum">
              <a:rPr lang="en-US" smtClean="0"/>
              <a:t>17</a:t>
            </a:fld>
            <a:endParaRPr lang="en-US"/>
          </a:p>
        </p:txBody>
      </p:sp>
    </p:spTree>
    <p:extLst>
      <p:ext uri="{BB962C8B-B14F-4D97-AF65-F5344CB8AC3E}">
        <p14:creationId xmlns:p14="http://schemas.microsoft.com/office/powerpoint/2010/main" val="1684035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Custom Reward()</a:t>
            </a:r>
          </a:p>
          <a:p>
            <a:pPr marL="171450" indent="-171450">
              <a:buFontTx/>
              <a:buChar char="-"/>
            </a:pPr>
            <a:r>
              <a:rPr lang="en-US" b="1"/>
              <a:t>Using the distances from the state, calculate the Euclidean distance*, subtract that from 2 (similar to reward structure for racetrack lab)</a:t>
            </a:r>
          </a:p>
          <a:p>
            <a:pPr marL="171450" indent="-171450">
              <a:buFontTx/>
              <a:buChar char="-"/>
            </a:pPr>
            <a:r>
              <a:rPr lang="en-US" b="1"/>
              <a:t>If bird crashes, gets 0</a:t>
            </a:r>
          </a:p>
          <a:p>
            <a:pPr marL="171450" indent="-171450">
              <a:buFontTx/>
              <a:buChar char="-"/>
            </a:pPr>
            <a:r>
              <a:rPr lang="en-US" b="1"/>
              <a:t>If bird navigates a pipe, gets 100</a:t>
            </a:r>
          </a:p>
        </p:txBody>
      </p:sp>
      <p:sp>
        <p:nvSpPr>
          <p:cNvPr id="4" name="Slide Number Placeholder 3"/>
          <p:cNvSpPr>
            <a:spLocks noGrp="1"/>
          </p:cNvSpPr>
          <p:nvPr>
            <p:ph type="sldNum" sz="quarter" idx="5"/>
          </p:nvPr>
        </p:nvSpPr>
        <p:spPr/>
        <p:txBody>
          <a:bodyPr/>
          <a:lstStyle/>
          <a:p>
            <a:fld id="{99ACF742-CDAA-4723-91F8-3D7DF5A32FCA}" type="slidenum">
              <a:rPr lang="en-US" smtClean="0"/>
              <a:t>18</a:t>
            </a:fld>
            <a:endParaRPr lang="en-US"/>
          </a:p>
        </p:txBody>
      </p:sp>
    </p:spTree>
    <p:extLst>
      <p:ext uri="{BB962C8B-B14F-4D97-AF65-F5344CB8AC3E}">
        <p14:creationId xmlns:p14="http://schemas.microsoft.com/office/powerpoint/2010/main" val="3048801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Custom Reward()</a:t>
            </a:r>
          </a:p>
          <a:p>
            <a:pPr marL="171450" indent="-171450">
              <a:buFontTx/>
              <a:buChar char="-"/>
            </a:pPr>
            <a:r>
              <a:rPr lang="en-US" b="1"/>
              <a:t>Using the distances from the state, calculate the Euclidean distance*, subtract that from 2 (similar to reward structure for racetrack lab)</a:t>
            </a:r>
          </a:p>
          <a:p>
            <a:pPr marL="171450" indent="-171450">
              <a:buFontTx/>
              <a:buChar char="-"/>
            </a:pPr>
            <a:r>
              <a:rPr lang="en-US" b="1"/>
              <a:t>If bird crashes, gets 0</a:t>
            </a:r>
          </a:p>
          <a:p>
            <a:pPr marL="171450" indent="-171450">
              <a:buFontTx/>
              <a:buChar char="-"/>
            </a:pPr>
            <a:r>
              <a:rPr lang="en-US" b="1"/>
              <a:t>If bird navigates a pipe, gets 100</a:t>
            </a:r>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19</a:t>
            </a:fld>
            <a:endParaRPr lang="en-US"/>
          </a:p>
        </p:txBody>
      </p:sp>
    </p:spTree>
    <p:extLst>
      <p:ext uri="{BB962C8B-B14F-4D97-AF65-F5344CB8AC3E}">
        <p14:creationId xmlns:p14="http://schemas.microsoft.com/office/powerpoint/2010/main" val="1468420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Custom Reward()</a:t>
            </a:r>
          </a:p>
          <a:p>
            <a:pPr marL="171450" indent="-171450">
              <a:buFontTx/>
              <a:buChar char="-"/>
            </a:pPr>
            <a:r>
              <a:rPr lang="en-US" b="1"/>
              <a:t>Using the distances from the state, calculate the Euclidean distance*, subtract that from 2 (similar to reward structure for racetrack lab)</a:t>
            </a:r>
          </a:p>
          <a:p>
            <a:pPr marL="171450" indent="-171450">
              <a:buFontTx/>
              <a:buChar char="-"/>
            </a:pPr>
            <a:r>
              <a:rPr lang="en-US" b="1"/>
              <a:t>If bird crashes, gets 0</a:t>
            </a:r>
          </a:p>
          <a:p>
            <a:pPr marL="171450" indent="-171450">
              <a:buFontTx/>
              <a:buChar char="-"/>
            </a:pPr>
            <a:r>
              <a:rPr lang="en-US" b="1"/>
              <a:t>If bird navigates a pipe, gets 100</a:t>
            </a:r>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20</a:t>
            </a:fld>
            <a:endParaRPr lang="en-US"/>
          </a:p>
        </p:txBody>
      </p:sp>
    </p:spTree>
    <p:extLst>
      <p:ext uri="{BB962C8B-B14F-4D97-AF65-F5344CB8AC3E}">
        <p14:creationId xmlns:p14="http://schemas.microsoft.com/office/powerpoint/2010/main" val="4718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In training &amp; evaluation the agent never navigated a pipe, having a score of 0</a:t>
            </a:r>
          </a:p>
          <a:p>
            <a:pPr marL="171450" indent="-171450">
              <a:buFontTx/>
              <a:buChar char="-"/>
            </a:pPr>
            <a:endParaRPr lang="en-US" b="1"/>
          </a:p>
          <a:p>
            <a:pPr marL="171450" indent="-171450">
              <a:buFontTx/>
              <a:buChar char="-"/>
            </a:pPr>
            <a:r>
              <a:rPr lang="en-US" b="1"/>
              <a:t>Training:</a:t>
            </a:r>
          </a:p>
          <a:p>
            <a:pPr marL="171450" indent="-171450">
              <a:buFontTx/>
              <a:buChar char="-"/>
            </a:pPr>
            <a:r>
              <a:rPr lang="en-US" b="1"/>
              <a:t>Similar to baseline model</a:t>
            </a:r>
          </a:p>
          <a:p>
            <a:pPr marL="171450" indent="-171450">
              <a:buFontTx/>
              <a:buChar char="-"/>
            </a:pPr>
            <a:r>
              <a:rPr lang="en-US" b="1"/>
              <a:t>Tried to maximize the reward – stay alive</a:t>
            </a:r>
          </a:p>
          <a:p>
            <a:pPr marL="171450" indent="-171450">
              <a:buFontTx/>
              <a:buChar char="-"/>
            </a:pPr>
            <a:r>
              <a:rPr lang="en-US" b="1"/>
              <a:t>Crashed into pipe @ ~100 turns</a:t>
            </a:r>
          </a:p>
          <a:p>
            <a:pPr marL="171450" indent="-171450">
              <a:buFontTx/>
              <a:buChar char="-"/>
            </a:pPr>
            <a:r>
              <a:rPr lang="en-US" b="1"/>
              <a:t>Normally towards the top or bottom corners</a:t>
            </a:r>
          </a:p>
          <a:p>
            <a:pPr marL="171450" indent="-171450">
              <a:buFontTx/>
              <a:buChar char="-"/>
            </a:pPr>
            <a:endParaRPr lang="en-US" b="1"/>
          </a:p>
          <a:p>
            <a:pPr marL="171450" indent="-171450">
              <a:buFontTx/>
              <a:buChar char="-"/>
            </a:pPr>
            <a:r>
              <a:rPr lang="en-US" b="1"/>
              <a:t>Evaluation:</a:t>
            </a:r>
          </a:p>
          <a:p>
            <a:pPr marL="0" indent="0">
              <a:buFontTx/>
              <a:buNone/>
            </a:pPr>
            <a:r>
              <a:rPr lang="en-US" b="1"/>
              <a:t>-   Learned that the near the pipes it is difficult to navigate</a:t>
            </a:r>
          </a:p>
          <a:p>
            <a:pPr marL="171450" indent="-171450">
              <a:buFontTx/>
              <a:buChar char="-"/>
            </a:pPr>
            <a:r>
              <a:rPr lang="en-US" b="1"/>
              <a:t>It never does navigate it, so it doesn’t learn there is additional rewards for that behavior</a:t>
            </a:r>
          </a:p>
          <a:p>
            <a:pPr marL="171450" indent="-171450">
              <a:buFontTx/>
              <a:buChar char="-"/>
            </a:pPr>
            <a:r>
              <a:rPr lang="en-US" b="1"/>
              <a:t>It did learn it can flap a bit longer to get some extra rewards</a:t>
            </a:r>
          </a:p>
          <a:p>
            <a:pPr marL="171450" indent="-171450">
              <a:buFontTx/>
              <a:buChar char="-"/>
            </a:pPr>
            <a:r>
              <a:rPr lang="en-US" b="1"/>
              <a:t>Once too close to pipes, fall to ground</a:t>
            </a:r>
          </a:p>
          <a:p>
            <a:pPr marL="171450" indent="-171450">
              <a:buFontTx/>
              <a:buChar char="-"/>
            </a:pPr>
            <a:endParaRPr lang="en-US" b="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highlight>
                  <a:srgbClr val="FFFF00"/>
                </a:highlight>
              </a:rPr>
              <a:t>Vague reward function didn’t incentivize navigating the pipes – it doesn’t differentiate between good and bad behaviors</a:t>
            </a:r>
          </a:p>
          <a:p>
            <a:pPr marL="171450" indent="-171450">
              <a:buFontTx/>
              <a:buChar char="-"/>
            </a:pP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21</a:t>
            </a:fld>
            <a:endParaRPr lang="en-US"/>
          </a:p>
        </p:txBody>
      </p:sp>
    </p:spTree>
    <p:extLst>
      <p:ext uri="{BB962C8B-B14F-4D97-AF65-F5344CB8AC3E}">
        <p14:creationId xmlns:p14="http://schemas.microsoft.com/office/powerpoint/2010/main" val="339861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Popular, well-known game</a:t>
            </a:r>
          </a:p>
          <a:p>
            <a:pPr marL="171450" indent="-171450">
              <a:buFontTx/>
              <a:buChar char="-"/>
            </a:pPr>
            <a:r>
              <a:rPr lang="en-US" b="1" dirty="0"/>
              <a:t>When released in 2013, it had 90 million downloads</a:t>
            </a:r>
          </a:p>
          <a:p>
            <a:pPr marL="171450" indent="-171450">
              <a:buFontTx/>
              <a:buChar char="-"/>
            </a:pPr>
            <a:endParaRPr lang="en-US" b="1" dirty="0"/>
          </a:p>
          <a:p>
            <a:pPr marL="171450" indent="-171450">
              <a:buFontTx/>
              <a:buChar char="-"/>
            </a:pPr>
            <a:r>
              <a:rPr lang="en-US" b="1" dirty="0"/>
              <a:t>Each play is unique</a:t>
            </a:r>
          </a:p>
          <a:p>
            <a:pPr marL="171450" indent="-171450">
              <a:buFontTx/>
              <a:buChar char="-"/>
            </a:pPr>
            <a:r>
              <a:rPr lang="en-US" b="1" dirty="0"/>
              <a:t>Pipes are never at the same heights</a:t>
            </a:r>
          </a:p>
          <a:p>
            <a:pPr marL="171450" indent="-171450">
              <a:buFontTx/>
              <a:buChar char="-"/>
            </a:pPr>
            <a:endParaRPr lang="en-US" b="1" dirty="0"/>
          </a:p>
          <a:p>
            <a:pPr marL="171450" indent="-171450">
              <a:buFontTx/>
              <a:buChar char="-"/>
            </a:pPr>
            <a:r>
              <a:rPr lang="en-US" b="1" dirty="0"/>
              <a:t>Variety of possible state representations</a:t>
            </a:r>
          </a:p>
          <a:p>
            <a:pPr marL="171450" indent="-171450">
              <a:buFontTx/>
              <a:buChar char="-"/>
            </a:pPr>
            <a:r>
              <a:rPr lang="en-US" b="1" dirty="0"/>
              <a:t>Could be screen snapshots, could be item locations</a:t>
            </a:r>
          </a:p>
          <a:p>
            <a:pPr marL="171450" indent="-171450">
              <a:buFontTx/>
              <a:buChar char="-"/>
            </a:pPr>
            <a:endParaRPr lang="en-US" b="1" dirty="0"/>
          </a:p>
          <a:p>
            <a:pPr marL="171450" indent="-171450">
              <a:buFontTx/>
              <a:buChar char="-"/>
            </a:pPr>
            <a:endParaRPr lang="en-US" b="1"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9ACF742-CDAA-4723-91F8-3D7DF5A32FCA}" type="slidenum">
              <a:rPr lang="en-US" smtClean="0"/>
              <a:t>2</a:t>
            </a:fld>
            <a:endParaRPr lang="en-US"/>
          </a:p>
        </p:txBody>
      </p:sp>
    </p:spTree>
    <p:extLst>
      <p:ext uri="{BB962C8B-B14F-4D97-AF65-F5344CB8AC3E}">
        <p14:creationId xmlns:p14="http://schemas.microsoft.com/office/powerpoint/2010/main" val="2833414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22</a:t>
            </a:fld>
            <a:endParaRPr lang="en-US"/>
          </a:p>
        </p:txBody>
      </p:sp>
    </p:spTree>
    <p:extLst>
      <p:ext uri="{BB962C8B-B14F-4D97-AF65-F5344CB8AC3E}">
        <p14:creationId xmlns:p14="http://schemas.microsoft.com/office/powerpoint/2010/main" val="4160668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23</a:t>
            </a:fld>
            <a:endParaRPr lang="en-US"/>
          </a:p>
        </p:txBody>
      </p:sp>
    </p:spTree>
    <p:extLst>
      <p:ext uri="{BB962C8B-B14F-4D97-AF65-F5344CB8AC3E}">
        <p14:creationId xmlns:p14="http://schemas.microsoft.com/office/powerpoint/2010/main" val="587886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now going into the seed model , this model essentially just uses the same pipe layout every episode to hopefully learn better on a consistent environment, and other than that is it exactly the same as the new reward model for hyperparameters. </a:t>
            </a:r>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24</a:t>
            </a:fld>
            <a:endParaRPr lang="en-US"/>
          </a:p>
        </p:txBody>
      </p:sp>
    </p:spTree>
    <p:extLst>
      <p:ext uri="{BB962C8B-B14F-4D97-AF65-F5344CB8AC3E}">
        <p14:creationId xmlns:p14="http://schemas.microsoft.com/office/powerpoint/2010/main" val="2396311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now looking at the results for this, you can sort of see from the right that it was able to survive consistently for over 100 turns in both training and testing and at least navigate the game. But overall, this model did not generalize well, however it was able to score one point during training and 5 points during testing. </a:t>
            </a:r>
          </a:p>
          <a:p>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25</a:t>
            </a:fld>
            <a:endParaRPr lang="en-US"/>
          </a:p>
        </p:txBody>
      </p:sp>
    </p:spTree>
    <p:extLst>
      <p:ext uri="{BB962C8B-B14F-4D97-AF65-F5344CB8AC3E}">
        <p14:creationId xmlns:p14="http://schemas.microsoft.com/office/powerpoint/2010/main" val="4085436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As you can see here, there are some points within the episode where the number of turns spiked, so it was able to survive relatively well</a:t>
            </a:r>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26</a:t>
            </a:fld>
            <a:endParaRPr lang="en-US"/>
          </a:p>
        </p:txBody>
      </p:sp>
    </p:spTree>
    <p:extLst>
      <p:ext uri="{BB962C8B-B14F-4D97-AF65-F5344CB8AC3E}">
        <p14:creationId xmlns:p14="http://schemas.microsoft.com/office/powerpoint/2010/main" val="1545736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and those spikes sort of correspond to getting points, but not all of them directly corresponded, with some of the previous spikes likely clipping the corner of the pipe</a:t>
            </a:r>
          </a:p>
          <a:p>
            <a:endParaRPr lang="en-US"/>
          </a:p>
          <a:p>
            <a:r>
              <a:rPr lang="en-US"/>
              <a:t>, so overall it performed a bit better than the baseline model, but wasn’t able to do as well as the new reward model </a:t>
            </a:r>
          </a:p>
          <a:p>
            <a:endParaRPr lang="en-US"/>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27</a:t>
            </a:fld>
            <a:endParaRPr lang="en-US"/>
          </a:p>
        </p:txBody>
      </p:sp>
    </p:spTree>
    <p:extLst>
      <p:ext uri="{BB962C8B-B14F-4D97-AF65-F5344CB8AC3E}">
        <p14:creationId xmlns:p14="http://schemas.microsoft.com/office/powerpoint/2010/main" val="560066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getting into our model that used a prioritized replay, </a:t>
            </a:r>
          </a:p>
          <a:p>
            <a:endParaRPr lang="en-US"/>
          </a:p>
          <a:p>
            <a:r>
              <a:rPr lang="en-US"/>
              <a:t>Our specific prioritized replay </a:t>
            </a:r>
          </a:p>
          <a:p>
            <a:r>
              <a:rPr lang="en-US"/>
              <a:t>Of course samples proportional to our variable alpha (0 – uniform, 1 – fully prioritized) – we simply just applied the alpha to the priority directly to make it easier</a:t>
            </a:r>
          </a:p>
          <a:p>
            <a:endParaRPr lang="en-US"/>
          </a:p>
          <a:p>
            <a:r>
              <a:rPr lang="en-US"/>
              <a:t>We also applied importance sampling weights to hopefully reduce the sampling bias a little bit, so that the agent doesn’t get too biased to one experience. </a:t>
            </a:r>
          </a:p>
          <a:p>
            <a:r>
              <a:rPr lang="en-US"/>
              <a:t>The way we did this was by essentially assigning a weight to each experience by its sampling probability, and then during backprop, we multiplied the loss for each experience by this weight to balance out the gradient. </a:t>
            </a:r>
          </a:p>
          <a:p>
            <a:endParaRPr lang="en-US"/>
          </a:p>
          <a:p>
            <a:r>
              <a:rPr lang="en-US"/>
              <a:t>We also used beta annealing for training, </a:t>
            </a:r>
          </a:p>
          <a:p>
            <a:r>
              <a:rPr lang="en-US"/>
              <a:t>This beta value essentially controls how strongly we apply the importance sampling. </a:t>
            </a:r>
          </a:p>
          <a:p>
            <a:r>
              <a:rPr lang="en-US"/>
              <a:t>In the beginning the idea is to start with a lower value like .4 and a higher bias to a higher value of 1 over time to hopefully fully correct the sampling bias when the agent finds more situations where it knows to act well.</a:t>
            </a:r>
          </a:p>
          <a:p>
            <a:r>
              <a:rPr lang="en-US"/>
              <a:t>This makes it so that it can still learn well in the beginning when the agent is sort of fumbling around and rarely getting good experiences. </a:t>
            </a:r>
          </a:p>
          <a:p>
            <a:endParaRPr lang="en-US"/>
          </a:p>
          <a:p>
            <a:endParaRPr lang="en-US"/>
          </a:p>
          <a:p>
            <a:r>
              <a:rPr lang="en-US"/>
              <a:t>(if asked, beta is applied to all the weights to the –beta power)</a:t>
            </a:r>
          </a:p>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28</a:t>
            </a:fld>
            <a:endParaRPr lang="en-US"/>
          </a:p>
        </p:txBody>
      </p:sp>
    </p:spTree>
    <p:extLst>
      <p:ext uri="{BB962C8B-B14F-4D97-AF65-F5344CB8AC3E}">
        <p14:creationId xmlns:p14="http://schemas.microsoft.com/office/powerpoint/2010/main" val="263408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6F247-70DF-D3F4-08F7-1002470CDA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29A8E-3C97-60D3-A94D-A4B9C7DC7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62ED31-C7BD-BC2A-6839-E7F457021C48}"/>
              </a:ext>
            </a:extLst>
          </p:cNvPr>
          <p:cNvSpPr>
            <a:spLocks noGrp="1"/>
          </p:cNvSpPr>
          <p:nvPr>
            <p:ph type="body" idx="1"/>
          </p:nvPr>
        </p:nvSpPr>
        <p:spPr/>
        <p:txBody>
          <a:bodyPr/>
          <a:lstStyle/>
          <a:p>
            <a:r>
              <a:rPr lang="en-US"/>
              <a:t>Now jumping into the parameters for running this model, </a:t>
            </a:r>
          </a:p>
          <a:p>
            <a:endParaRPr lang="en-US"/>
          </a:p>
          <a:p>
            <a:r>
              <a:rPr lang="en-US"/>
              <a:t>I chose to stay consistent with all of the other models and set an initial prioritized alpha of .6 and a beta start of .4 with beta frames of 100,000, which are pretty standard. </a:t>
            </a:r>
          </a:p>
          <a:p>
            <a:r>
              <a:rPr lang="en-US"/>
              <a:t>And for context, Beta frames is the number of episodes until beta gets to 1 essentially</a:t>
            </a:r>
          </a:p>
        </p:txBody>
      </p:sp>
      <p:sp>
        <p:nvSpPr>
          <p:cNvPr id="4" name="Slide Number Placeholder 3">
            <a:extLst>
              <a:ext uri="{FF2B5EF4-FFF2-40B4-BE49-F238E27FC236}">
                <a16:creationId xmlns:a16="http://schemas.microsoft.com/office/drawing/2014/main" id="{10358584-B1D2-498D-A0CD-BA0AB293C97D}"/>
              </a:ext>
            </a:extLst>
          </p:cNvPr>
          <p:cNvSpPr>
            <a:spLocks noGrp="1"/>
          </p:cNvSpPr>
          <p:nvPr>
            <p:ph type="sldNum" sz="quarter" idx="5"/>
          </p:nvPr>
        </p:nvSpPr>
        <p:spPr/>
        <p:txBody>
          <a:bodyPr/>
          <a:lstStyle/>
          <a:p>
            <a:fld id="{99ACF742-CDAA-4723-91F8-3D7DF5A32FCA}" type="slidenum">
              <a:rPr lang="en-US" smtClean="0"/>
              <a:t>29</a:t>
            </a:fld>
            <a:endParaRPr lang="en-US"/>
          </a:p>
        </p:txBody>
      </p:sp>
    </p:spTree>
    <p:extLst>
      <p:ext uri="{BB962C8B-B14F-4D97-AF65-F5344CB8AC3E}">
        <p14:creationId xmlns:p14="http://schemas.microsoft.com/office/powerpoint/2010/main" val="1688001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for the results for this model, </a:t>
            </a:r>
          </a:p>
          <a:p>
            <a:endParaRPr lang="en-US"/>
          </a:p>
          <a:p>
            <a:r>
              <a:rPr lang="en-US"/>
              <a:t>It honestly performed pretty bad. In both the training and testing, it was not able to go through the pipe gap at all, </a:t>
            </a:r>
          </a:p>
          <a:p>
            <a:endParaRPr lang="en-US"/>
          </a:p>
          <a:p>
            <a:r>
              <a:rPr lang="en-US"/>
              <a:t>However it did sort of learn to approach the pipe gap and from the graphs for the number of turns, you can sort of see this . </a:t>
            </a:r>
          </a:p>
        </p:txBody>
      </p:sp>
      <p:sp>
        <p:nvSpPr>
          <p:cNvPr id="4" name="Slide Number Placeholder 3"/>
          <p:cNvSpPr>
            <a:spLocks noGrp="1"/>
          </p:cNvSpPr>
          <p:nvPr>
            <p:ph type="sldNum" sz="quarter" idx="5"/>
          </p:nvPr>
        </p:nvSpPr>
        <p:spPr/>
        <p:txBody>
          <a:bodyPr/>
          <a:lstStyle/>
          <a:p>
            <a:fld id="{99ACF742-CDAA-4723-91F8-3D7DF5A32FCA}" type="slidenum">
              <a:rPr lang="en-US" smtClean="0"/>
              <a:t>30</a:t>
            </a:fld>
            <a:endParaRPr lang="en-US"/>
          </a:p>
        </p:txBody>
      </p:sp>
    </p:spTree>
    <p:extLst>
      <p:ext uri="{BB962C8B-B14F-4D97-AF65-F5344CB8AC3E}">
        <p14:creationId xmlns:p14="http://schemas.microsoft.com/office/powerpoint/2010/main" val="2443796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0E66-1276-2D09-C51C-63123898E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A8DD97-52D5-B2EF-843A-09C4821C7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E335E-730F-4B85-87C3-F430FA9D3333}"/>
              </a:ext>
            </a:extLst>
          </p:cNvPr>
          <p:cNvSpPr>
            <a:spLocks noGrp="1"/>
          </p:cNvSpPr>
          <p:nvPr>
            <p:ph type="body" idx="1"/>
          </p:nvPr>
        </p:nvSpPr>
        <p:spPr/>
        <p:txBody>
          <a:bodyPr/>
          <a:lstStyle/>
          <a:p>
            <a:r>
              <a:rPr lang="en-US"/>
              <a:t>And looking a little closer, It was able to survive a little bit longer in some of the </a:t>
            </a:r>
            <a:r>
              <a:rPr lang="en-US" err="1"/>
              <a:t>traning</a:t>
            </a:r>
            <a:r>
              <a:rPr lang="en-US"/>
              <a:t> episodes, and spike with survival a little bit in training </a:t>
            </a:r>
          </a:p>
        </p:txBody>
      </p:sp>
      <p:sp>
        <p:nvSpPr>
          <p:cNvPr id="4" name="Slide Number Placeholder 3">
            <a:extLst>
              <a:ext uri="{FF2B5EF4-FFF2-40B4-BE49-F238E27FC236}">
                <a16:creationId xmlns:a16="http://schemas.microsoft.com/office/drawing/2014/main" id="{6068FA3D-E32A-79F7-C0AE-AA3E148DEB94}"/>
              </a:ext>
            </a:extLst>
          </p:cNvPr>
          <p:cNvSpPr>
            <a:spLocks noGrp="1"/>
          </p:cNvSpPr>
          <p:nvPr>
            <p:ph type="sldNum" sz="quarter" idx="5"/>
          </p:nvPr>
        </p:nvSpPr>
        <p:spPr/>
        <p:txBody>
          <a:bodyPr/>
          <a:lstStyle/>
          <a:p>
            <a:fld id="{99ACF742-CDAA-4723-91F8-3D7DF5A32FCA}" type="slidenum">
              <a:rPr lang="en-US" smtClean="0"/>
              <a:t>31</a:t>
            </a:fld>
            <a:endParaRPr lang="en-US"/>
          </a:p>
        </p:txBody>
      </p:sp>
    </p:spTree>
    <p:extLst>
      <p:ext uri="{BB962C8B-B14F-4D97-AF65-F5344CB8AC3E}">
        <p14:creationId xmlns:p14="http://schemas.microsoft.com/office/powerpoint/2010/main" val="253027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In the rawest form, the state is the arrangement of pixels on the screen</a:t>
            </a:r>
          </a:p>
          <a:p>
            <a:pPr marL="171450" indent="-171450">
              <a:buFontTx/>
              <a:buChar char="-"/>
            </a:pPr>
            <a:r>
              <a:rPr lang="en-US" b="1" dirty="0"/>
              <a:t>Since the screen is 288 x 512 there are 147,456 pixels</a:t>
            </a:r>
          </a:p>
          <a:p>
            <a:pPr marL="0" indent="0">
              <a:buFontTx/>
              <a:buNone/>
            </a:pPr>
            <a:endParaRPr lang="en-US" b="1" dirty="0"/>
          </a:p>
          <a:p>
            <a:pPr marL="171450" indent="-171450">
              <a:buFontTx/>
              <a:buChar char="-"/>
            </a:pPr>
            <a:r>
              <a:rPr lang="en-US" b="1" dirty="0"/>
              <a:t>Actions being either the bird flaps its wings, or </a:t>
            </a:r>
            <a:r>
              <a:rPr lang="en-US" b="1" dirty="0" err="1"/>
              <a:t>noops</a:t>
            </a:r>
            <a:r>
              <a:rPr lang="en-US" b="1" dirty="0"/>
              <a:t> (doesn’t flap)</a:t>
            </a:r>
          </a:p>
        </p:txBody>
      </p:sp>
      <p:sp>
        <p:nvSpPr>
          <p:cNvPr id="4" name="Slide Number Placeholder 3"/>
          <p:cNvSpPr>
            <a:spLocks noGrp="1"/>
          </p:cNvSpPr>
          <p:nvPr>
            <p:ph type="sldNum" sz="quarter" idx="5"/>
          </p:nvPr>
        </p:nvSpPr>
        <p:spPr/>
        <p:txBody>
          <a:bodyPr/>
          <a:lstStyle/>
          <a:p>
            <a:fld id="{99ACF742-CDAA-4723-91F8-3D7DF5A32FCA}" type="slidenum">
              <a:rPr lang="en-US" smtClean="0"/>
              <a:t>3</a:t>
            </a:fld>
            <a:endParaRPr lang="en-US"/>
          </a:p>
        </p:txBody>
      </p:sp>
    </p:spTree>
    <p:extLst>
      <p:ext uri="{BB962C8B-B14F-4D97-AF65-F5344CB8AC3E}">
        <p14:creationId xmlns:p14="http://schemas.microsoft.com/office/powerpoint/2010/main" val="286912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715AF-CE60-9C54-E466-81C8134D9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37AA40-FEA1-651E-D791-966E986DF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7019F-5A9E-85EC-6775-8D585E488454}"/>
              </a:ext>
            </a:extLst>
          </p:cNvPr>
          <p:cNvSpPr>
            <a:spLocks noGrp="1"/>
          </p:cNvSpPr>
          <p:nvPr>
            <p:ph type="body" idx="1"/>
          </p:nvPr>
        </p:nvSpPr>
        <p:spPr/>
        <p:txBody>
          <a:bodyPr/>
          <a:lstStyle/>
          <a:p>
            <a:r>
              <a:rPr lang="en-US"/>
              <a:t>But these spikes did not result in any points being scored unfortunately </a:t>
            </a:r>
          </a:p>
          <a:p>
            <a:endParaRPr lang="en-US"/>
          </a:p>
          <a:p>
            <a:r>
              <a:rPr lang="en-US"/>
              <a:t>So overall, this was our worst model </a:t>
            </a:r>
          </a:p>
        </p:txBody>
      </p:sp>
      <p:sp>
        <p:nvSpPr>
          <p:cNvPr id="4" name="Slide Number Placeholder 3">
            <a:extLst>
              <a:ext uri="{FF2B5EF4-FFF2-40B4-BE49-F238E27FC236}">
                <a16:creationId xmlns:a16="http://schemas.microsoft.com/office/drawing/2014/main" id="{3FDE0309-B07B-E924-FE63-371F6F6C412D}"/>
              </a:ext>
            </a:extLst>
          </p:cNvPr>
          <p:cNvSpPr>
            <a:spLocks noGrp="1"/>
          </p:cNvSpPr>
          <p:nvPr>
            <p:ph type="sldNum" sz="quarter" idx="5"/>
          </p:nvPr>
        </p:nvSpPr>
        <p:spPr/>
        <p:txBody>
          <a:bodyPr/>
          <a:lstStyle/>
          <a:p>
            <a:fld id="{99ACF742-CDAA-4723-91F8-3D7DF5A32FCA}" type="slidenum">
              <a:rPr lang="en-US" smtClean="0"/>
              <a:t>32</a:t>
            </a:fld>
            <a:endParaRPr lang="en-US"/>
          </a:p>
        </p:txBody>
      </p:sp>
    </p:spTree>
    <p:extLst>
      <p:ext uri="{BB962C8B-B14F-4D97-AF65-F5344CB8AC3E}">
        <p14:creationId xmlns:p14="http://schemas.microsoft.com/office/powerpoint/2010/main" val="449712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13DE5-200B-692A-42F3-54C497A300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F9207-FD7A-6EB7-0440-142FA8355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A3FC88-FCFF-FE66-44C0-6642AB9AF167}"/>
              </a:ext>
            </a:extLst>
          </p:cNvPr>
          <p:cNvSpPr>
            <a:spLocks noGrp="1"/>
          </p:cNvSpPr>
          <p:nvPr>
            <p:ph type="body" idx="1"/>
          </p:nvPr>
        </p:nvSpPr>
        <p:spPr/>
        <p:txBody>
          <a:bodyPr/>
          <a:lstStyle/>
          <a:p>
            <a:r>
              <a:rPr lang="en-US" dirty="0"/>
              <a:t>Now jumping into the results for this model, </a:t>
            </a:r>
          </a:p>
          <a:p>
            <a:endParaRPr lang="en-US" dirty="0"/>
          </a:p>
          <a:p>
            <a:r>
              <a:rPr lang="en-US" dirty="0"/>
              <a:t>You might be able to tell from the graphs that it did not perform very well</a:t>
            </a:r>
          </a:p>
          <a:p>
            <a:endParaRPr lang="en-US" dirty="0"/>
          </a:p>
          <a:p>
            <a:endParaRPr lang="en-US" dirty="0"/>
          </a:p>
          <a:p>
            <a:r>
              <a:rPr lang="en-US" dirty="0"/>
              <a:t>Crashes were very common, so my thought is that there was not anything for the buffer to hold on to that matters. </a:t>
            </a:r>
          </a:p>
          <a:p>
            <a:endParaRPr lang="en-US" dirty="0"/>
          </a:p>
          <a:p>
            <a:endParaRPr lang="en-US" dirty="0"/>
          </a:p>
          <a:p>
            <a:endParaRPr lang="en-US" dirty="0"/>
          </a:p>
          <a:p>
            <a:endParaRPr lang="en-US" dirty="0"/>
          </a:p>
          <a:p>
            <a:r>
              <a:rPr lang="en-US" dirty="0"/>
              <a:t>And for the prioritized replay specifically, I used an alpha of 0.6</a:t>
            </a:r>
          </a:p>
          <a:p>
            <a:r>
              <a:rPr lang="en-US" dirty="0"/>
              <a:t>and a beta start of 0.4, which </a:t>
            </a:r>
          </a:p>
          <a:p>
            <a:endParaRPr lang="en-US" dirty="0"/>
          </a:p>
          <a:p>
            <a:r>
              <a:rPr lang="en-US" dirty="0"/>
              <a:t>And beta frames is set to 100,000, so this </a:t>
            </a:r>
            <a:r>
              <a:rPr lang="en-US" dirty="0" err="1"/>
              <a:t>meand</a:t>
            </a:r>
            <a:r>
              <a:rPr lang="en-US" dirty="0"/>
              <a:t> that beta never gets to 1</a:t>
            </a:r>
          </a:p>
        </p:txBody>
      </p:sp>
      <p:sp>
        <p:nvSpPr>
          <p:cNvPr id="4" name="Slide Number Placeholder 3">
            <a:extLst>
              <a:ext uri="{FF2B5EF4-FFF2-40B4-BE49-F238E27FC236}">
                <a16:creationId xmlns:a16="http://schemas.microsoft.com/office/drawing/2014/main" id="{D2F47DEE-D280-431E-207F-2F7CDF0556A5}"/>
              </a:ext>
            </a:extLst>
          </p:cNvPr>
          <p:cNvSpPr>
            <a:spLocks noGrp="1"/>
          </p:cNvSpPr>
          <p:nvPr>
            <p:ph type="sldNum" sz="quarter" idx="5"/>
          </p:nvPr>
        </p:nvSpPr>
        <p:spPr/>
        <p:txBody>
          <a:bodyPr/>
          <a:lstStyle/>
          <a:p>
            <a:fld id="{99ACF742-CDAA-4723-91F8-3D7DF5A32FCA}" type="slidenum">
              <a:rPr lang="en-US" smtClean="0"/>
              <a:t>33</a:t>
            </a:fld>
            <a:endParaRPr lang="en-US"/>
          </a:p>
        </p:txBody>
      </p:sp>
    </p:spTree>
    <p:extLst>
      <p:ext uri="{BB962C8B-B14F-4D97-AF65-F5344CB8AC3E}">
        <p14:creationId xmlns:p14="http://schemas.microsoft.com/office/powerpoint/2010/main" val="1476525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F1F7E-6A95-CF31-EDCC-F36E63A206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3E8360-936D-F958-5237-848EB8EE9B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BA7ED-63F0-0C5B-CAD8-AB2E207C547C}"/>
              </a:ext>
            </a:extLst>
          </p:cNvPr>
          <p:cNvSpPr>
            <a:spLocks noGrp="1"/>
          </p:cNvSpPr>
          <p:nvPr>
            <p:ph type="body" idx="1"/>
          </p:nvPr>
        </p:nvSpPr>
        <p:spPr/>
        <p:txBody>
          <a:bodyPr/>
          <a:lstStyle/>
          <a:p>
            <a:r>
              <a:rPr lang="en-US"/>
              <a:t>Now jumping into the results for this model, </a:t>
            </a:r>
          </a:p>
          <a:p>
            <a:endParaRPr lang="en-US"/>
          </a:p>
          <a:p>
            <a:r>
              <a:rPr lang="en-US"/>
              <a:t>You might be able to tell from the graphs that it did not perform very well</a:t>
            </a:r>
          </a:p>
          <a:p>
            <a:endParaRPr lang="en-US"/>
          </a:p>
          <a:p>
            <a:endParaRPr lang="en-US"/>
          </a:p>
          <a:p>
            <a:r>
              <a:rPr lang="en-US"/>
              <a:t>Crashes were very common, so my thought is that there was not anything for the buffer to hold on to that matters. </a:t>
            </a:r>
          </a:p>
          <a:p>
            <a:endParaRPr lang="en-US"/>
          </a:p>
          <a:p>
            <a:endParaRPr lang="en-US"/>
          </a:p>
          <a:p>
            <a:endParaRPr lang="en-US"/>
          </a:p>
          <a:p>
            <a:endParaRPr lang="en-US"/>
          </a:p>
          <a:p>
            <a:r>
              <a:rPr lang="en-US"/>
              <a:t>And for the prioritized replay specifically, I used an alpha of 0.6</a:t>
            </a:r>
          </a:p>
          <a:p>
            <a:r>
              <a:rPr lang="en-US"/>
              <a:t>and a beta start of 0.4, which </a:t>
            </a:r>
          </a:p>
          <a:p>
            <a:endParaRPr lang="en-US"/>
          </a:p>
          <a:p>
            <a:r>
              <a:rPr lang="en-US"/>
              <a:t>And beta frames is set to 100,000, so this </a:t>
            </a:r>
            <a:r>
              <a:rPr lang="en-US" err="1"/>
              <a:t>meand</a:t>
            </a:r>
            <a:r>
              <a:rPr lang="en-US"/>
              <a:t> that beta never gets to 1</a:t>
            </a:r>
          </a:p>
        </p:txBody>
      </p:sp>
      <p:sp>
        <p:nvSpPr>
          <p:cNvPr id="4" name="Slide Number Placeholder 3">
            <a:extLst>
              <a:ext uri="{FF2B5EF4-FFF2-40B4-BE49-F238E27FC236}">
                <a16:creationId xmlns:a16="http://schemas.microsoft.com/office/drawing/2014/main" id="{8251D384-8AE7-EE0B-D43F-33A8EEE3AB25}"/>
              </a:ext>
            </a:extLst>
          </p:cNvPr>
          <p:cNvSpPr>
            <a:spLocks noGrp="1"/>
          </p:cNvSpPr>
          <p:nvPr>
            <p:ph type="sldNum" sz="quarter" idx="5"/>
          </p:nvPr>
        </p:nvSpPr>
        <p:spPr/>
        <p:txBody>
          <a:bodyPr/>
          <a:lstStyle/>
          <a:p>
            <a:fld id="{99ACF742-CDAA-4723-91F8-3D7DF5A32FCA}" type="slidenum">
              <a:rPr lang="en-US" smtClean="0"/>
              <a:t>34</a:t>
            </a:fld>
            <a:endParaRPr lang="en-US"/>
          </a:p>
        </p:txBody>
      </p:sp>
    </p:spTree>
    <p:extLst>
      <p:ext uri="{BB962C8B-B14F-4D97-AF65-F5344CB8AC3E}">
        <p14:creationId xmlns:p14="http://schemas.microsoft.com/office/powerpoint/2010/main" val="1219812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BE8B7-6F2B-93B4-3FA0-EADB2CEE6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90299F-8FAC-8531-8212-C80535165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3AFD4-4B28-7CB5-7CD2-94654D17C16A}"/>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518058C-2CC4-D8DA-5DC2-85B9F8FA3F1C}"/>
              </a:ext>
            </a:extLst>
          </p:cNvPr>
          <p:cNvSpPr>
            <a:spLocks noGrp="1"/>
          </p:cNvSpPr>
          <p:nvPr>
            <p:ph type="sldNum" sz="quarter" idx="5"/>
          </p:nvPr>
        </p:nvSpPr>
        <p:spPr/>
        <p:txBody>
          <a:bodyPr/>
          <a:lstStyle/>
          <a:p>
            <a:fld id="{99ACF742-CDAA-4723-91F8-3D7DF5A32FCA}" type="slidenum">
              <a:rPr lang="en-US" smtClean="0"/>
              <a:t>35</a:t>
            </a:fld>
            <a:endParaRPr lang="en-US"/>
          </a:p>
        </p:txBody>
      </p:sp>
    </p:spTree>
    <p:extLst>
      <p:ext uri="{BB962C8B-B14F-4D97-AF65-F5344CB8AC3E}">
        <p14:creationId xmlns:p14="http://schemas.microsoft.com/office/powerpoint/2010/main" val="3013195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going into our discussion</a:t>
            </a:r>
          </a:p>
          <a:p>
            <a:endParaRPr lang="en-US" dirty="0"/>
          </a:p>
          <a:p>
            <a:r>
              <a:rPr lang="en-US" dirty="0"/>
              <a:t>We learned that </a:t>
            </a:r>
          </a:p>
          <a:p>
            <a:r>
              <a:rPr lang="en-US" dirty="0"/>
              <a:t>Even though our results were not the best, we were still able to see that there are improvements that we can take to make the agent perform better</a:t>
            </a:r>
          </a:p>
          <a:p>
            <a:r>
              <a:rPr lang="en-US" dirty="0"/>
              <a:t>And of course, since we did have to train our models on our laptops, we weren’t able to run it for as many episodes as we wanted to. We believe with more training, the agent could learn how to not clip the edges of the pipes.</a:t>
            </a:r>
          </a:p>
          <a:p>
            <a:endParaRPr lang="en-US" dirty="0"/>
          </a:p>
          <a:p>
            <a:r>
              <a:rPr lang="en-US" dirty="0"/>
              <a:t>But with the models we did train, </a:t>
            </a:r>
          </a:p>
          <a:p>
            <a:r>
              <a:rPr lang="en-US" dirty="0"/>
              <a:t>We determined that the reward agent performed the best because it consistently scored more points and survived longer than other agents.</a:t>
            </a:r>
          </a:p>
          <a:p>
            <a:endParaRPr lang="en-US" dirty="0"/>
          </a:p>
          <a:p>
            <a:r>
              <a:rPr lang="en-US" dirty="0"/>
              <a:t>and</a:t>
            </a:r>
          </a:p>
          <a:p>
            <a:r>
              <a:rPr lang="en-US" dirty="0"/>
              <a:t>Overall, we learned that agents did make decisions in relation to the reward, for example it uses the proximity to the pipe</a:t>
            </a:r>
          </a:p>
          <a:p>
            <a:r>
              <a:rPr lang="en-US" dirty="0"/>
              <a:t>To either flap or not. So if its above the gap it will not flap and if it is below the gap it will flap</a:t>
            </a:r>
          </a:p>
          <a:p>
            <a:endParaRPr lang="en-US" dirty="0"/>
          </a:p>
          <a:p>
            <a:r>
              <a:rPr lang="en-US" dirty="0"/>
              <a:t>In terms of what we could do going into the future </a:t>
            </a:r>
          </a:p>
          <a:p>
            <a:endParaRPr lang="en-US" dirty="0"/>
          </a:p>
          <a:p>
            <a:r>
              <a:rPr lang="en-US" dirty="0"/>
              <a:t>Probs combine previous methods. Maybe prioritized replay would work better on a fixed seed</a:t>
            </a:r>
          </a:p>
          <a:p>
            <a:r>
              <a:rPr lang="en-US" dirty="0"/>
              <a:t>Could also add other extensions, and probably expand the neural network that we used, since ours was pretty basic. </a:t>
            </a:r>
          </a:p>
          <a:p>
            <a:r>
              <a:rPr lang="en-US" dirty="0"/>
              <a:t>We could also mess with using the complex state and CNN model architectures. </a:t>
            </a:r>
          </a:p>
          <a:p>
            <a:r>
              <a:rPr lang="en-US" dirty="0"/>
              <a:t>More messing with prioritized replay hyperparameters </a:t>
            </a:r>
          </a:p>
          <a:p>
            <a:endParaRPr lang="en-US" dirty="0"/>
          </a:p>
          <a:p>
            <a:endParaRPr lang="en-US" dirty="0"/>
          </a:p>
        </p:txBody>
      </p:sp>
      <p:sp>
        <p:nvSpPr>
          <p:cNvPr id="4" name="Slide Number Placeholder 3"/>
          <p:cNvSpPr>
            <a:spLocks noGrp="1"/>
          </p:cNvSpPr>
          <p:nvPr>
            <p:ph type="sldNum" sz="quarter" idx="5"/>
          </p:nvPr>
        </p:nvSpPr>
        <p:spPr/>
        <p:txBody>
          <a:bodyPr/>
          <a:lstStyle/>
          <a:p>
            <a:fld id="{99ACF742-CDAA-4723-91F8-3D7DF5A32FCA}" type="slidenum">
              <a:rPr lang="en-US" smtClean="0"/>
              <a:t>36</a:t>
            </a:fld>
            <a:endParaRPr lang="en-US"/>
          </a:p>
        </p:txBody>
      </p:sp>
    </p:spTree>
    <p:extLst>
      <p:ext uri="{BB962C8B-B14F-4D97-AF65-F5344CB8AC3E}">
        <p14:creationId xmlns:p14="http://schemas.microsoft.com/office/powerpoint/2010/main" val="1798323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37</a:t>
            </a:fld>
            <a:endParaRPr lang="en-US"/>
          </a:p>
        </p:txBody>
      </p:sp>
    </p:spTree>
    <p:extLst>
      <p:ext uri="{BB962C8B-B14F-4D97-AF65-F5344CB8AC3E}">
        <p14:creationId xmlns:p14="http://schemas.microsoft.com/office/powerpoint/2010/main" val="84189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Used a premade environment</a:t>
            </a:r>
          </a:p>
          <a:p>
            <a:pPr marL="171450" indent="-171450">
              <a:buFontTx/>
              <a:buChar char="-"/>
            </a:pPr>
            <a:r>
              <a:rPr lang="en-US" b="1"/>
              <a:t>Developed by a user named </a:t>
            </a:r>
            <a:r>
              <a:rPr lang="en-US" b="1" err="1"/>
              <a:t>Talender</a:t>
            </a:r>
            <a:r>
              <a:rPr lang="en-US" b="1"/>
              <a:t> on GitHub</a:t>
            </a:r>
          </a:p>
          <a:p>
            <a:pPr marL="171450" indent="-171450">
              <a:buFontTx/>
              <a:buChar char="-"/>
            </a:pPr>
            <a:endParaRPr lang="en-US" b="1"/>
          </a:p>
          <a:p>
            <a:pPr marL="171450" indent="-171450">
              <a:buFontTx/>
              <a:buChar char="-"/>
            </a:pPr>
            <a:r>
              <a:rPr lang="en-US" b="1"/>
              <a:t>Two engineered environment options</a:t>
            </a:r>
          </a:p>
          <a:p>
            <a:pPr marL="171450" indent="-171450">
              <a:buFontTx/>
              <a:buChar char="-"/>
            </a:pPr>
            <a:r>
              <a:rPr lang="en-US" b="1"/>
              <a:t>Simple – the bird’s distance to the center of the next pipe gap, represented by list with horizontal and vertical positions</a:t>
            </a:r>
          </a:p>
          <a:p>
            <a:pPr marL="171450" indent="-171450">
              <a:buFontTx/>
              <a:buChar char="-"/>
            </a:pPr>
            <a:r>
              <a:rPr lang="en-US" b="1"/>
              <a:t>Complex – the RGB values of each pixel on the screen, represented by 3 arrays representing the RGB channels for each pixel on the screen</a:t>
            </a:r>
          </a:p>
          <a:p>
            <a:pPr marL="171450" indent="-171450">
              <a:buFontTx/>
              <a:buChar char="-"/>
            </a:pPr>
            <a:endParaRPr lang="en-US" b="1"/>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4</a:t>
            </a:fld>
            <a:endParaRPr lang="en-US"/>
          </a:p>
        </p:txBody>
      </p:sp>
    </p:spTree>
    <p:extLst>
      <p:ext uri="{BB962C8B-B14F-4D97-AF65-F5344CB8AC3E}">
        <p14:creationId xmlns:p14="http://schemas.microsoft.com/office/powerpoint/2010/main" val="402382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Chose the simple state</a:t>
            </a:r>
          </a:p>
          <a:p>
            <a:pPr marL="171450" indent="-171450">
              <a:buFontTx/>
              <a:buChar char="-"/>
            </a:pPr>
            <a:r>
              <a:rPr lang="en-US" b="1"/>
              <a:t>State revolves around the bird’s position in relation to the next pipe gap’s position</a:t>
            </a:r>
          </a:p>
          <a:p>
            <a:pPr marL="171450" indent="-171450">
              <a:buFontTx/>
              <a:buChar char="-"/>
            </a:pPr>
            <a:endParaRPr lang="en-US" b="1"/>
          </a:p>
          <a:p>
            <a:pPr marL="628650" lvl="1" indent="-171450">
              <a:buFontTx/>
              <a:buChar char="-"/>
            </a:pPr>
            <a:endParaRPr lang="en-US" b="1"/>
          </a:p>
          <a:p>
            <a:pPr marL="628650" lvl="1" indent="-171450">
              <a:buFontTx/>
              <a:buChar char="-"/>
            </a:pPr>
            <a:endParaRPr lang="en-US"/>
          </a:p>
        </p:txBody>
      </p:sp>
      <p:sp>
        <p:nvSpPr>
          <p:cNvPr id="4" name="Slide Number Placeholder 3"/>
          <p:cNvSpPr>
            <a:spLocks noGrp="1"/>
          </p:cNvSpPr>
          <p:nvPr>
            <p:ph type="sldNum" sz="quarter" idx="5"/>
          </p:nvPr>
        </p:nvSpPr>
        <p:spPr/>
        <p:txBody>
          <a:bodyPr/>
          <a:lstStyle/>
          <a:p>
            <a:fld id="{99ACF742-CDAA-4723-91F8-3D7DF5A32FCA}" type="slidenum">
              <a:rPr lang="en-US" smtClean="0"/>
              <a:t>5</a:t>
            </a:fld>
            <a:endParaRPr lang="en-US"/>
          </a:p>
        </p:txBody>
      </p:sp>
    </p:spTree>
    <p:extLst>
      <p:ext uri="{BB962C8B-B14F-4D97-AF65-F5344CB8AC3E}">
        <p14:creationId xmlns:p14="http://schemas.microsoft.com/office/powerpoint/2010/main" val="257927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   Agent can either flap its wings or it can </a:t>
            </a:r>
            <a:r>
              <a:rPr lang="en-US" b="1" dirty="0" err="1"/>
              <a:t>noop</a:t>
            </a:r>
            <a:r>
              <a:rPr lang="en-US" b="1" dirty="0"/>
              <a:t> (not flap)</a:t>
            </a:r>
          </a:p>
          <a:p>
            <a:pPr marL="171450" indent="-171450">
              <a:buFontTx/>
              <a:buChar cha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By taking an action, the agent’s horizontal position increases (approaches the next pipe)</a:t>
            </a:r>
          </a:p>
          <a:p>
            <a:pPr marL="171450" indent="-171450">
              <a:buFontTx/>
              <a:buChar char="-"/>
            </a:pPr>
            <a:r>
              <a:rPr lang="en-US" b="1" dirty="0"/>
              <a:t>By taking an action, the agent’s vertical position changes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dirty="0"/>
              <a:t>Flapping wings = raises vertical position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dirty="0" err="1"/>
              <a:t>Nooping</a:t>
            </a:r>
            <a:r>
              <a:rPr lang="en-US" b="1" dirty="0"/>
              <a:t> = dropping vertical position</a:t>
            </a:r>
          </a:p>
          <a:p>
            <a:pPr marL="171450" indent="-171450">
              <a:buFontTx/>
              <a:buChar char="-"/>
            </a:pPr>
            <a:endParaRPr lang="en-US" b="1" dirty="0"/>
          </a:p>
          <a:p>
            <a:pPr marL="628650" lvl="1" indent="-171450">
              <a:buFontTx/>
              <a:buChar char="-"/>
            </a:pPr>
            <a:endParaRPr lang="en-US" b="1"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99ACF742-CDAA-4723-91F8-3D7DF5A32FCA}" type="slidenum">
              <a:rPr lang="en-US" smtClean="0"/>
              <a:t>6</a:t>
            </a:fld>
            <a:endParaRPr lang="en-US"/>
          </a:p>
        </p:txBody>
      </p:sp>
    </p:spTree>
    <p:extLst>
      <p:ext uri="{BB962C8B-B14F-4D97-AF65-F5344CB8AC3E}">
        <p14:creationId xmlns:p14="http://schemas.microsoft.com/office/powerpoint/2010/main" val="40238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Use the game score, the number of pipes the bird successfully navigates through</a:t>
            </a:r>
          </a:p>
          <a:p>
            <a:pPr marL="171450" indent="-171450">
              <a:buFontTx/>
              <a:buChar char="-"/>
            </a:pPr>
            <a:r>
              <a:rPr lang="en-US" b="1"/>
              <a:t>Because:</a:t>
            </a:r>
          </a:p>
          <a:p>
            <a:pPr marL="171450" indent="-171450">
              <a:buFontTx/>
              <a:buChar char="-"/>
            </a:pPr>
            <a:r>
              <a:rPr lang="en-US" b="1"/>
              <a:t>Established Metric: It is already implemented, the logic is there</a:t>
            </a:r>
          </a:p>
          <a:p>
            <a:pPr marL="171450" indent="-171450">
              <a:buFontTx/>
              <a:buChar char="-"/>
            </a:pPr>
            <a:r>
              <a:rPr lang="en-US" b="1"/>
              <a:t>Human Benchmark: This is how human players are evaluated, if we are trying to make a successful agent, it should perform comparatively to humans, so they should be scored the same</a:t>
            </a:r>
          </a:p>
          <a:p>
            <a:pPr marL="171450" indent="-171450">
              <a:buFontTx/>
              <a:buChar char="-"/>
            </a:pPr>
            <a:endParaRPr lang="en-US" b="1"/>
          </a:p>
          <a:p>
            <a:pPr marL="171450" indent="-171450">
              <a:buFontTx/>
              <a:buChar char="-"/>
            </a:pPr>
            <a:r>
              <a:rPr lang="en-US" b="1"/>
              <a:t>And Episode Length, how long the agent is alive</a:t>
            </a:r>
          </a:p>
          <a:p>
            <a:pPr marL="171450" indent="-171450">
              <a:buFontTx/>
              <a:buChar char="-"/>
            </a:pPr>
            <a:r>
              <a:rPr lang="en-US" b="1"/>
              <a:t>Distance Through Level: Describes how far the agent made it through a level</a:t>
            </a:r>
          </a:p>
          <a:p>
            <a:pPr marL="171450" indent="-171450">
              <a:buFontTx/>
              <a:buChar char="-"/>
            </a:pPr>
            <a:r>
              <a:rPr lang="en-US" b="1"/>
              <a:t>Supplements Game Score: Even if it doesn’t navigate a pipe, it tells us if it is getting closer</a:t>
            </a:r>
          </a:p>
        </p:txBody>
      </p:sp>
      <p:sp>
        <p:nvSpPr>
          <p:cNvPr id="4" name="Slide Number Placeholder 3"/>
          <p:cNvSpPr>
            <a:spLocks noGrp="1"/>
          </p:cNvSpPr>
          <p:nvPr>
            <p:ph type="sldNum" sz="quarter" idx="5"/>
          </p:nvPr>
        </p:nvSpPr>
        <p:spPr/>
        <p:txBody>
          <a:bodyPr/>
          <a:lstStyle/>
          <a:p>
            <a:fld id="{99ACF742-CDAA-4723-91F8-3D7DF5A32FCA}" type="slidenum">
              <a:rPr lang="en-US" smtClean="0"/>
              <a:t>7</a:t>
            </a:fld>
            <a:endParaRPr lang="en-US"/>
          </a:p>
        </p:txBody>
      </p:sp>
    </p:spTree>
    <p:extLst>
      <p:ext uri="{BB962C8B-B14F-4D97-AF65-F5344CB8AC3E}">
        <p14:creationId xmlns:p14="http://schemas.microsoft.com/office/powerpoint/2010/main" val="3245062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indent="-171450">
              <a:buFontTx/>
              <a:buChar cha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8</a:t>
            </a:fld>
            <a:endParaRPr lang="en-US"/>
          </a:p>
        </p:txBody>
      </p:sp>
    </p:spTree>
    <p:extLst>
      <p:ext uri="{BB962C8B-B14F-4D97-AF65-F5344CB8AC3E}">
        <p14:creationId xmlns:p14="http://schemas.microsoft.com/office/powerpoint/2010/main" val="15956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The prebuilt environment had a return function that always returned 1, unless a collision occurred, then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a:t>Show Examples</a:t>
            </a:r>
          </a:p>
          <a:p>
            <a:pPr marL="171450" indent="-171450">
              <a:buFontTx/>
              <a:buChar char="-"/>
            </a:pPr>
            <a:r>
              <a:rPr lang="en-US" b="1"/>
              <a:t>Basis model</a:t>
            </a:r>
          </a:p>
          <a:p>
            <a:pPr marL="171450" indent="-171450">
              <a:buFontTx/>
              <a:buChar char="-"/>
            </a:pPr>
            <a:endParaRPr lang="en-US" b="1"/>
          </a:p>
          <a:p>
            <a:pPr marL="171450" indent="-171450">
              <a:buFontTx/>
              <a:buChar char="-"/>
            </a:pPr>
            <a:r>
              <a:rPr lang="en-US" b="1"/>
              <a:t>Trained the agent for 20,000 games</a:t>
            </a:r>
          </a:p>
          <a:p>
            <a:pPr marL="171450" indent="-171450">
              <a:buFontTx/>
              <a:buChar char="-"/>
            </a:pPr>
            <a:endParaRPr lang="en-US" b="1"/>
          </a:p>
          <a:p>
            <a:pPr marL="171450" indent="-171450">
              <a:buFontTx/>
              <a:buChar char="-"/>
            </a:pPr>
            <a:r>
              <a:rPr lang="en-US" b="1"/>
              <a:t>Gamma is high, to prioritize staying alive</a:t>
            </a:r>
          </a:p>
          <a:p>
            <a:pPr marL="171450" indent="-171450">
              <a:buFontTx/>
              <a:buChar char="-"/>
            </a:pPr>
            <a:r>
              <a:rPr lang="en-US" b="1"/>
              <a:t>High levels of exploration before </a:t>
            </a:r>
            <a:r>
              <a:rPr lang="en-US" b="1" err="1"/>
              <a:t>expolitation</a:t>
            </a:r>
            <a:endParaRPr lang="en-US" b="1"/>
          </a:p>
          <a:p>
            <a:pPr marL="171450" indent="-171450">
              <a:buFontTx/>
              <a:buChar char="-"/>
            </a:pPr>
            <a:endParaRPr lang="en-US" b="1"/>
          </a:p>
        </p:txBody>
      </p:sp>
      <p:sp>
        <p:nvSpPr>
          <p:cNvPr id="4" name="Slide Number Placeholder 3"/>
          <p:cNvSpPr>
            <a:spLocks noGrp="1"/>
          </p:cNvSpPr>
          <p:nvPr>
            <p:ph type="sldNum" sz="quarter" idx="5"/>
          </p:nvPr>
        </p:nvSpPr>
        <p:spPr/>
        <p:txBody>
          <a:bodyPr/>
          <a:lstStyle/>
          <a:p>
            <a:fld id="{99ACF742-CDAA-4723-91F8-3D7DF5A32FCA}" type="slidenum">
              <a:rPr lang="en-US" smtClean="0"/>
              <a:t>9</a:t>
            </a:fld>
            <a:endParaRPr lang="en-US"/>
          </a:p>
        </p:txBody>
      </p:sp>
    </p:spTree>
    <p:extLst>
      <p:ext uri="{BB962C8B-B14F-4D97-AF65-F5344CB8AC3E}">
        <p14:creationId xmlns:p14="http://schemas.microsoft.com/office/powerpoint/2010/main" val="201028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E4F2-31B0-4767-1ADF-DC1C20C3C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0D5D11-A68E-788C-5BD1-C973C8878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37557-8863-198E-2CD4-27D5C3D25A79}"/>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C85C671F-5226-7743-D786-209A0F86F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69A6C-6A88-D92C-DEEC-FC56919883C4}"/>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311710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E45-FB23-B983-75AC-4DAC20453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B891F-0431-DF35-83DB-740AD196C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276CE-B309-39AD-7E9E-A53C75A67708}"/>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9EA9339A-1D5E-A762-8AB5-C5CCD4BC0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2CFEE-4B4D-A2FA-5BCE-D60E8A9E53B2}"/>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403917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C563FD-CE1E-7C69-3FD5-08A589D0D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A910B-8A35-E8B7-9E58-E23D4B708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C1C29-9027-79EB-542E-533C38BDC218}"/>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9792352D-152B-BD34-013E-BF93EF67B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85C60-CD5B-DABB-EBD4-C03E55EBCB93}"/>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198374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F97-0F6D-43F4-BA47-74E039533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A388F-527D-F42A-994E-88B129ACF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56801-6ABA-E7EF-4118-269B85C2B909}"/>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EDBC6BC8-6EDC-0AA1-9638-B156941DD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A8739-FF8E-36A3-2AE7-2B33321AAE7D}"/>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238213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A40D-1B57-56E9-3AE1-8C5BDC0E4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32321-E668-65E1-5A2B-37BD1EBF81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1CE8D-5E81-557E-596B-573EAAD84862}"/>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3F13C358-E0E3-F67E-43E9-1101AD45C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A41DE-ADA3-D4DD-0410-0F02EBB0F8F5}"/>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77967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6F89-85DB-74B2-0CC8-7C8B0E45B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D2216-D3C1-7701-B031-8F6203A7EF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48F84F-4E3E-142F-3CE3-BB67CEB8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57675-DDAA-5BCD-A7CB-DA296ABCBC41}"/>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6" name="Footer Placeholder 5">
            <a:extLst>
              <a:ext uri="{FF2B5EF4-FFF2-40B4-BE49-F238E27FC236}">
                <a16:creationId xmlns:a16="http://schemas.microsoft.com/office/drawing/2014/main" id="{394E2F88-3B21-8098-5B53-D1CEC624E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2800F-6DE6-C9DC-C625-53E0F04C6671}"/>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113512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8561-18F6-1468-B659-F9DD706E7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08157-1576-63D6-09BD-6558E65CD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F5604-C78E-ACE1-074E-73DB3F135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FD275-754D-F42B-8EC8-B3692E9BD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ECBFFC-7BD6-A7A5-608C-F2459C552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99BA2-8378-0CAA-6EF0-785D6C4DCBD8}"/>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8" name="Footer Placeholder 7">
            <a:extLst>
              <a:ext uri="{FF2B5EF4-FFF2-40B4-BE49-F238E27FC236}">
                <a16:creationId xmlns:a16="http://schemas.microsoft.com/office/drawing/2014/main" id="{E245A2F7-03A7-B4AF-8EF8-F0C237689E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D6118B-E502-1262-85D9-F5FBA44BD5F8}"/>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68907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8955-4743-062A-CA03-F5BB72A58A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54A011-0577-7E76-B10A-B0B46529CBD5}"/>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4" name="Footer Placeholder 3">
            <a:extLst>
              <a:ext uri="{FF2B5EF4-FFF2-40B4-BE49-F238E27FC236}">
                <a16:creationId xmlns:a16="http://schemas.microsoft.com/office/drawing/2014/main" id="{FF6CF777-AA10-EEFB-E58B-0C5BF2E921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428C5F-9A2C-A791-93F9-4B998F5A08D4}"/>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170349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463F2-A8EE-2FB6-055F-DAFEC29C751E}"/>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3" name="Footer Placeholder 2">
            <a:extLst>
              <a:ext uri="{FF2B5EF4-FFF2-40B4-BE49-F238E27FC236}">
                <a16:creationId xmlns:a16="http://schemas.microsoft.com/office/drawing/2014/main" id="{35550934-85C2-26A9-53E7-65AE1A5D6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527E62-86BD-8273-189A-65158CA3E95D}"/>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215111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36B4-27E9-2225-227B-B024C272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67B86-19E2-B277-0D5F-FD58F246A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089215-D6F2-6FBF-9056-72AB32ABE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1CC23-A78E-AE8E-0489-4D952EDF5C69}"/>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6" name="Footer Placeholder 5">
            <a:extLst>
              <a:ext uri="{FF2B5EF4-FFF2-40B4-BE49-F238E27FC236}">
                <a16:creationId xmlns:a16="http://schemas.microsoft.com/office/drawing/2014/main" id="{7698D87D-3621-A2BB-53DC-9207DB6D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9FF16-80E4-DF35-DA19-AD8F49D53724}"/>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413981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5C94-BA41-B2C1-BC71-0B727F74A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3C62F-9643-BBA2-3494-6B6EE1009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11313B-9AF0-A553-DAD7-E467F27EE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0F6E7-C755-E813-8CBE-2C0B5DF10555}"/>
              </a:ext>
            </a:extLst>
          </p:cNvPr>
          <p:cNvSpPr>
            <a:spLocks noGrp="1"/>
          </p:cNvSpPr>
          <p:nvPr>
            <p:ph type="dt" sz="half" idx="10"/>
          </p:nvPr>
        </p:nvSpPr>
        <p:spPr/>
        <p:txBody>
          <a:bodyPr/>
          <a:lstStyle/>
          <a:p>
            <a:fld id="{506FC730-1B0C-4AA8-9167-1538DBB5ADBC}" type="datetimeFigureOut">
              <a:rPr lang="en-US" smtClean="0"/>
              <a:t>12/16/2024</a:t>
            </a:fld>
            <a:endParaRPr lang="en-US"/>
          </a:p>
        </p:txBody>
      </p:sp>
      <p:sp>
        <p:nvSpPr>
          <p:cNvPr id="6" name="Footer Placeholder 5">
            <a:extLst>
              <a:ext uri="{FF2B5EF4-FFF2-40B4-BE49-F238E27FC236}">
                <a16:creationId xmlns:a16="http://schemas.microsoft.com/office/drawing/2014/main" id="{19FE740E-0E29-D5F3-5E94-54216596F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37408-A1DE-D5AE-1B9F-7D82D9AD36BE}"/>
              </a:ext>
            </a:extLst>
          </p:cNvPr>
          <p:cNvSpPr>
            <a:spLocks noGrp="1"/>
          </p:cNvSpPr>
          <p:nvPr>
            <p:ph type="sldNum" sz="quarter" idx="12"/>
          </p:nvPr>
        </p:nvSpPr>
        <p:spPr/>
        <p:txBody>
          <a:bodyPr/>
          <a:lstStyle/>
          <a:p>
            <a:fld id="{D4210786-F488-46BD-AF05-2DD18D3FEE75}" type="slidenum">
              <a:rPr lang="en-US" smtClean="0"/>
              <a:t>‹#›</a:t>
            </a:fld>
            <a:endParaRPr lang="en-US"/>
          </a:p>
        </p:txBody>
      </p:sp>
    </p:spTree>
    <p:extLst>
      <p:ext uri="{BB962C8B-B14F-4D97-AF65-F5344CB8AC3E}">
        <p14:creationId xmlns:p14="http://schemas.microsoft.com/office/powerpoint/2010/main" val="372027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A90FE-92ED-F2D5-9FD9-A9DE4849A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8D80B-215A-E014-9B1A-DA3048F5D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78044-BF29-94B3-8301-5D0E1B8D2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6FC730-1B0C-4AA8-9167-1538DBB5ADBC}" type="datetimeFigureOut">
              <a:rPr lang="en-US" smtClean="0"/>
              <a:t>12/16/2024</a:t>
            </a:fld>
            <a:endParaRPr lang="en-US"/>
          </a:p>
        </p:txBody>
      </p:sp>
      <p:sp>
        <p:nvSpPr>
          <p:cNvPr id="5" name="Footer Placeholder 4">
            <a:extLst>
              <a:ext uri="{FF2B5EF4-FFF2-40B4-BE49-F238E27FC236}">
                <a16:creationId xmlns:a16="http://schemas.microsoft.com/office/drawing/2014/main" id="{2C10AE29-A6E7-5B1F-0865-69032F2C6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A1A7F9-3FC9-CD3E-1B6C-A3F01FADB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210786-F488-46BD-AF05-2DD18D3FEE75}" type="slidenum">
              <a:rPr lang="en-US" smtClean="0"/>
              <a:t>‹#›</a:t>
            </a:fld>
            <a:endParaRPr lang="en-US"/>
          </a:p>
        </p:txBody>
      </p:sp>
    </p:spTree>
    <p:extLst>
      <p:ext uri="{BB962C8B-B14F-4D97-AF65-F5344CB8AC3E}">
        <p14:creationId xmlns:p14="http://schemas.microsoft.com/office/powerpoint/2010/main" val="218577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7.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png"/><Relationship Id="rId4" Type="http://schemas.openxmlformats.org/officeDocument/2006/relationships/image" Target="../media/image37.png"/><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4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7.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7.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png"/><Relationship Id="rId7"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Background">
            <a:extLst>
              <a:ext uri="{FF2B5EF4-FFF2-40B4-BE49-F238E27FC236}">
                <a16:creationId xmlns:a16="http://schemas.microsoft.com/office/drawing/2014/main" id="{78A157A3-39D9-0C42-38AA-C2408C893223}"/>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92" name="Pipe Set 4">
            <a:extLst>
              <a:ext uri="{FF2B5EF4-FFF2-40B4-BE49-F238E27FC236}">
                <a16:creationId xmlns:a16="http://schemas.microsoft.com/office/drawing/2014/main" id="{21A7B2D8-55EC-7B75-E07A-3A8F2898FE37}"/>
              </a:ext>
            </a:extLst>
          </p:cNvPr>
          <p:cNvGrpSpPr/>
          <p:nvPr/>
        </p:nvGrpSpPr>
        <p:grpSpPr>
          <a:xfrm>
            <a:off x="10492818" y="-4711072"/>
            <a:ext cx="1044048" cy="15335633"/>
            <a:chOff x="10492818" y="-4711072"/>
            <a:chExt cx="1044048" cy="15335633"/>
          </a:xfrm>
        </p:grpSpPr>
        <p:pic>
          <p:nvPicPr>
            <p:cNvPr id="67" name="Picture 66">
              <a:extLst>
                <a:ext uri="{FF2B5EF4-FFF2-40B4-BE49-F238E27FC236}">
                  <a16:creationId xmlns:a16="http://schemas.microsoft.com/office/drawing/2014/main" id="{2E8873D8-91F9-4188-1C90-ED28CC174D19}"/>
                </a:ext>
              </a:extLst>
            </p:cNvPr>
            <p:cNvPicPr>
              <a:picLocks noChangeAspect="1"/>
            </p:cNvPicPr>
            <p:nvPr/>
          </p:nvPicPr>
          <p:blipFill>
            <a:blip r:embed="rId4"/>
            <a:stretch>
              <a:fillRect/>
            </a:stretch>
          </p:blipFill>
          <p:spPr>
            <a:xfrm>
              <a:off x="10492818" y="4199650"/>
              <a:ext cx="1044048" cy="6424911"/>
            </a:xfrm>
            <a:prstGeom prst="rect">
              <a:avLst/>
            </a:prstGeom>
          </p:spPr>
        </p:pic>
        <p:pic>
          <p:nvPicPr>
            <p:cNvPr id="68" name="Picture 67">
              <a:extLst>
                <a:ext uri="{FF2B5EF4-FFF2-40B4-BE49-F238E27FC236}">
                  <a16:creationId xmlns:a16="http://schemas.microsoft.com/office/drawing/2014/main" id="{C9F4A819-92FA-D2A4-B98E-190F1430E025}"/>
                </a:ext>
              </a:extLst>
            </p:cNvPr>
            <p:cNvPicPr>
              <a:picLocks noChangeAspect="1"/>
            </p:cNvPicPr>
            <p:nvPr/>
          </p:nvPicPr>
          <p:blipFill>
            <a:blip r:embed="rId4"/>
            <a:stretch>
              <a:fillRect/>
            </a:stretch>
          </p:blipFill>
          <p:spPr>
            <a:xfrm rot="10800000">
              <a:off x="10492818" y="-4711072"/>
              <a:ext cx="1044048" cy="6424911"/>
            </a:xfrm>
            <a:prstGeom prst="rect">
              <a:avLst/>
            </a:prstGeom>
          </p:spPr>
        </p:pic>
      </p:grpSp>
      <p:grpSp>
        <p:nvGrpSpPr>
          <p:cNvPr id="91" name="Pipe Set 3">
            <a:extLst>
              <a:ext uri="{FF2B5EF4-FFF2-40B4-BE49-F238E27FC236}">
                <a16:creationId xmlns:a16="http://schemas.microsoft.com/office/drawing/2014/main" id="{BA099F1C-AF23-3241-2718-3B12CF5C8D3C}"/>
              </a:ext>
            </a:extLst>
          </p:cNvPr>
          <p:cNvGrpSpPr/>
          <p:nvPr/>
        </p:nvGrpSpPr>
        <p:grpSpPr>
          <a:xfrm>
            <a:off x="7066206" y="-4459562"/>
            <a:ext cx="1055757" cy="16106317"/>
            <a:chOff x="7066206" y="-4459562"/>
            <a:chExt cx="1055757" cy="16106317"/>
          </a:xfrm>
        </p:grpSpPr>
        <p:pic>
          <p:nvPicPr>
            <p:cNvPr id="69" name="Picture 68">
              <a:extLst>
                <a:ext uri="{FF2B5EF4-FFF2-40B4-BE49-F238E27FC236}">
                  <a16:creationId xmlns:a16="http://schemas.microsoft.com/office/drawing/2014/main" id="{74A55D83-BB0E-94CA-CF89-15AA4F690B8C}"/>
                </a:ext>
              </a:extLst>
            </p:cNvPr>
            <p:cNvPicPr>
              <a:picLocks noChangeAspect="1"/>
            </p:cNvPicPr>
            <p:nvPr/>
          </p:nvPicPr>
          <p:blipFill>
            <a:blip r:embed="rId4"/>
            <a:stretch>
              <a:fillRect/>
            </a:stretch>
          </p:blipFill>
          <p:spPr>
            <a:xfrm>
              <a:off x="7066206" y="5221844"/>
              <a:ext cx="1044048" cy="6424911"/>
            </a:xfrm>
            <a:prstGeom prst="rect">
              <a:avLst/>
            </a:prstGeom>
          </p:spPr>
        </p:pic>
        <p:pic>
          <p:nvPicPr>
            <p:cNvPr id="70" name="Picture 69">
              <a:extLst>
                <a:ext uri="{FF2B5EF4-FFF2-40B4-BE49-F238E27FC236}">
                  <a16:creationId xmlns:a16="http://schemas.microsoft.com/office/drawing/2014/main" id="{90435473-9D04-086E-79C6-61E94FCD430C}"/>
                </a:ext>
              </a:extLst>
            </p:cNvPr>
            <p:cNvPicPr>
              <a:picLocks noChangeAspect="1"/>
            </p:cNvPicPr>
            <p:nvPr/>
          </p:nvPicPr>
          <p:blipFill>
            <a:blip r:embed="rId4"/>
            <a:stretch>
              <a:fillRect/>
            </a:stretch>
          </p:blipFill>
          <p:spPr>
            <a:xfrm rot="10800000">
              <a:off x="7077915" y="-4459562"/>
              <a:ext cx="1044048" cy="6424911"/>
            </a:xfrm>
            <a:prstGeom prst="rect">
              <a:avLst/>
            </a:prstGeom>
          </p:spPr>
        </p:pic>
      </p:grpSp>
      <p:grpSp>
        <p:nvGrpSpPr>
          <p:cNvPr id="90" name="Pipe Set 2">
            <a:extLst>
              <a:ext uri="{FF2B5EF4-FFF2-40B4-BE49-F238E27FC236}">
                <a16:creationId xmlns:a16="http://schemas.microsoft.com/office/drawing/2014/main" id="{8F970AF4-A930-7D3C-1020-5932AB68FCD2}"/>
              </a:ext>
            </a:extLst>
          </p:cNvPr>
          <p:cNvGrpSpPr/>
          <p:nvPr/>
        </p:nvGrpSpPr>
        <p:grpSpPr>
          <a:xfrm>
            <a:off x="3663013" y="-4979805"/>
            <a:ext cx="1044048" cy="16137811"/>
            <a:chOff x="3663013" y="-4979805"/>
            <a:chExt cx="1044048" cy="16137811"/>
          </a:xfrm>
        </p:grpSpPr>
        <p:pic>
          <p:nvPicPr>
            <p:cNvPr id="71" name="Picture 70">
              <a:extLst>
                <a:ext uri="{FF2B5EF4-FFF2-40B4-BE49-F238E27FC236}">
                  <a16:creationId xmlns:a16="http://schemas.microsoft.com/office/drawing/2014/main" id="{3D48421E-3735-E3C8-8AFE-35C2860C0E80}"/>
                </a:ext>
              </a:extLst>
            </p:cNvPr>
            <p:cNvPicPr>
              <a:picLocks noChangeAspect="1"/>
            </p:cNvPicPr>
            <p:nvPr/>
          </p:nvPicPr>
          <p:blipFill>
            <a:blip r:embed="rId4"/>
            <a:stretch>
              <a:fillRect/>
            </a:stretch>
          </p:blipFill>
          <p:spPr>
            <a:xfrm>
              <a:off x="3663013" y="4733095"/>
              <a:ext cx="1044048" cy="6424911"/>
            </a:xfrm>
            <a:prstGeom prst="rect">
              <a:avLst/>
            </a:prstGeom>
          </p:spPr>
        </p:pic>
        <p:pic>
          <p:nvPicPr>
            <p:cNvPr id="72" name="Picture 71">
              <a:extLst>
                <a:ext uri="{FF2B5EF4-FFF2-40B4-BE49-F238E27FC236}">
                  <a16:creationId xmlns:a16="http://schemas.microsoft.com/office/drawing/2014/main" id="{3B792E1A-D838-5E12-332B-0357443511E6}"/>
                </a:ext>
              </a:extLst>
            </p:cNvPr>
            <p:cNvPicPr>
              <a:picLocks noChangeAspect="1"/>
            </p:cNvPicPr>
            <p:nvPr/>
          </p:nvPicPr>
          <p:blipFill>
            <a:blip r:embed="rId4"/>
            <a:stretch>
              <a:fillRect/>
            </a:stretch>
          </p:blipFill>
          <p:spPr>
            <a:xfrm rot="10800000">
              <a:off x="3663013" y="-4979805"/>
              <a:ext cx="1044048" cy="6424911"/>
            </a:xfrm>
            <a:prstGeom prst="rect">
              <a:avLst/>
            </a:prstGeom>
          </p:spPr>
        </p:pic>
      </p:grpSp>
      <p:grpSp>
        <p:nvGrpSpPr>
          <p:cNvPr id="89" name="Pipe Set 1">
            <a:extLst>
              <a:ext uri="{FF2B5EF4-FFF2-40B4-BE49-F238E27FC236}">
                <a16:creationId xmlns:a16="http://schemas.microsoft.com/office/drawing/2014/main" id="{A1DD748E-94B0-30F8-1C17-FD3CA36B9B04}"/>
              </a:ext>
            </a:extLst>
          </p:cNvPr>
          <p:cNvGrpSpPr/>
          <p:nvPr/>
        </p:nvGrpSpPr>
        <p:grpSpPr>
          <a:xfrm>
            <a:off x="246703" y="-4574155"/>
            <a:ext cx="1045456" cy="16226246"/>
            <a:chOff x="246703" y="-4574155"/>
            <a:chExt cx="1045456" cy="16226246"/>
          </a:xfrm>
        </p:grpSpPr>
        <p:pic>
          <p:nvPicPr>
            <p:cNvPr id="73" name="Picture 72">
              <a:extLst>
                <a:ext uri="{FF2B5EF4-FFF2-40B4-BE49-F238E27FC236}">
                  <a16:creationId xmlns:a16="http://schemas.microsoft.com/office/drawing/2014/main" id="{26D3E697-B7CB-E110-39DF-72970F1AEABD}"/>
                </a:ext>
              </a:extLst>
            </p:cNvPr>
            <p:cNvPicPr>
              <a:picLocks noChangeAspect="1"/>
            </p:cNvPicPr>
            <p:nvPr/>
          </p:nvPicPr>
          <p:blipFill>
            <a:blip r:embed="rId4"/>
            <a:stretch>
              <a:fillRect/>
            </a:stretch>
          </p:blipFill>
          <p:spPr>
            <a:xfrm rot="10800000">
              <a:off x="248111" y="-4574155"/>
              <a:ext cx="1044048" cy="6424911"/>
            </a:xfrm>
            <a:prstGeom prst="rect">
              <a:avLst/>
            </a:prstGeom>
          </p:spPr>
        </p:pic>
        <p:pic>
          <p:nvPicPr>
            <p:cNvPr id="75" name="Picture 74">
              <a:extLst>
                <a:ext uri="{FF2B5EF4-FFF2-40B4-BE49-F238E27FC236}">
                  <a16:creationId xmlns:a16="http://schemas.microsoft.com/office/drawing/2014/main" id="{743EBAAE-6993-E0F7-4886-61993B52EAE3}"/>
                </a:ext>
              </a:extLst>
            </p:cNvPr>
            <p:cNvPicPr>
              <a:picLocks noChangeAspect="1"/>
            </p:cNvPicPr>
            <p:nvPr/>
          </p:nvPicPr>
          <p:blipFill>
            <a:blip r:embed="rId4"/>
            <a:stretch>
              <a:fillRect/>
            </a:stretch>
          </p:blipFill>
          <p:spPr>
            <a:xfrm>
              <a:off x="246703" y="5227180"/>
              <a:ext cx="1044048" cy="6424911"/>
            </a:xfrm>
            <a:prstGeom prst="rect">
              <a:avLst/>
            </a:prstGeom>
            <a:noFill/>
          </p:spPr>
        </p:pic>
      </p:grpSp>
      <p:grpSp>
        <p:nvGrpSpPr>
          <p:cNvPr id="83" name="Ground">
            <a:extLst>
              <a:ext uri="{FF2B5EF4-FFF2-40B4-BE49-F238E27FC236}">
                <a16:creationId xmlns:a16="http://schemas.microsoft.com/office/drawing/2014/main" id="{5F2C6DE1-5830-63C9-FAB3-C62F60DB020F}"/>
              </a:ext>
            </a:extLst>
          </p:cNvPr>
          <p:cNvGrpSpPr/>
          <p:nvPr/>
        </p:nvGrpSpPr>
        <p:grpSpPr>
          <a:xfrm>
            <a:off x="-1" y="6404467"/>
            <a:ext cx="12222481" cy="462950"/>
            <a:chOff x="-1" y="6404467"/>
            <a:chExt cx="12222481" cy="462950"/>
          </a:xfrm>
        </p:grpSpPr>
        <p:pic>
          <p:nvPicPr>
            <p:cNvPr id="84" name="Picture 83">
              <a:extLst>
                <a:ext uri="{FF2B5EF4-FFF2-40B4-BE49-F238E27FC236}">
                  <a16:creationId xmlns:a16="http://schemas.microsoft.com/office/drawing/2014/main" id="{DFB13B03-A00A-B596-ED97-32891339B7D4}"/>
                </a:ext>
              </a:extLst>
            </p:cNvPr>
            <p:cNvPicPr>
              <a:picLocks noChangeAspect="1"/>
            </p:cNvPicPr>
            <p:nvPr/>
          </p:nvPicPr>
          <p:blipFill>
            <a:blip r:embed="rId5"/>
            <a:srcRect l="2523" b="56604"/>
            <a:stretch/>
          </p:blipFill>
          <p:spPr>
            <a:xfrm>
              <a:off x="-1" y="6404467"/>
              <a:ext cx="3119657" cy="462950"/>
            </a:xfrm>
            <a:prstGeom prst="rect">
              <a:avLst/>
            </a:prstGeom>
          </p:spPr>
        </p:pic>
        <p:pic>
          <p:nvPicPr>
            <p:cNvPr id="85" name="Picture 84">
              <a:extLst>
                <a:ext uri="{FF2B5EF4-FFF2-40B4-BE49-F238E27FC236}">
                  <a16:creationId xmlns:a16="http://schemas.microsoft.com/office/drawing/2014/main" id="{06A5019F-2B8B-1942-AF7F-9876E4AE60EE}"/>
                </a:ext>
              </a:extLst>
            </p:cNvPr>
            <p:cNvPicPr>
              <a:picLocks noChangeAspect="1"/>
            </p:cNvPicPr>
            <p:nvPr/>
          </p:nvPicPr>
          <p:blipFill>
            <a:blip r:embed="rId5"/>
            <a:srcRect b="56604"/>
            <a:stretch/>
          </p:blipFill>
          <p:spPr>
            <a:xfrm>
              <a:off x="3116906" y="6404467"/>
              <a:ext cx="3200400" cy="462950"/>
            </a:xfrm>
            <a:prstGeom prst="rect">
              <a:avLst/>
            </a:prstGeom>
          </p:spPr>
        </p:pic>
        <p:pic>
          <p:nvPicPr>
            <p:cNvPr id="86" name="Picture 85">
              <a:extLst>
                <a:ext uri="{FF2B5EF4-FFF2-40B4-BE49-F238E27FC236}">
                  <a16:creationId xmlns:a16="http://schemas.microsoft.com/office/drawing/2014/main" id="{D57FF6EA-F3A9-DDF4-B19A-4F5D97A3FE19}"/>
                </a:ext>
              </a:extLst>
            </p:cNvPr>
            <p:cNvPicPr>
              <a:picLocks noChangeAspect="1"/>
            </p:cNvPicPr>
            <p:nvPr/>
          </p:nvPicPr>
          <p:blipFill>
            <a:blip r:embed="rId5"/>
            <a:srcRect b="56604"/>
            <a:stretch/>
          </p:blipFill>
          <p:spPr>
            <a:xfrm>
              <a:off x="6316913" y="6404467"/>
              <a:ext cx="3200400" cy="462950"/>
            </a:xfrm>
            <a:prstGeom prst="rect">
              <a:avLst/>
            </a:prstGeom>
          </p:spPr>
        </p:pic>
        <p:pic>
          <p:nvPicPr>
            <p:cNvPr id="87" name="Picture 86">
              <a:extLst>
                <a:ext uri="{FF2B5EF4-FFF2-40B4-BE49-F238E27FC236}">
                  <a16:creationId xmlns:a16="http://schemas.microsoft.com/office/drawing/2014/main" id="{0BC77330-092C-2AEE-95F5-FFB5971031E3}"/>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81" name="Bird">
            <a:extLst>
              <a:ext uri="{FF2B5EF4-FFF2-40B4-BE49-F238E27FC236}">
                <a16:creationId xmlns:a16="http://schemas.microsoft.com/office/drawing/2014/main" id="{19432DF4-7DAB-C805-806A-A17465322C83}"/>
              </a:ext>
            </a:extLst>
          </p:cNvPr>
          <p:cNvPicPr>
            <a:picLocks noChangeAspect="1"/>
          </p:cNvPicPr>
          <p:nvPr/>
        </p:nvPicPr>
        <p:blipFill>
          <a:blip r:embed="rId6"/>
          <a:stretch>
            <a:fillRect/>
          </a:stretch>
        </p:blipFill>
        <p:spPr>
          <a:xfrm rot="21246777">
            <a:off x="-1082534" y="2931861"/>
            <a:ext cx="765503" cy="540355"/>
          </a:xfrm>
          <a:prstGeom prst="rect">
            <a:avLst/>
          </a:prstGeom>
        </p:spPr>
      </p:pic>
      <p:pic>
        <p:nvPicPr>
          <p:cNvPr id="63" name="Names">
            <a:extLst>
              <a:ext uri="{FF2B5EF4-FFF2-40B4-BE49-F238E27FC236}">
                <a16:creationId xmlns:a16="http://schemas.microsoft.com/office/drawing/2014/main" id="{82F22F23-59A9-D371-B520-751AB23113AC}"/>
              </a:ext>
            </a:extLst>
          </p:cNvPr>
          <p:cNvPicPr>
            <a:picLocks noChangeAspect="1"/>
          </p:cNvPicPr>
          <p:nvPr/>
        </p:nvPicPr>
        <p:blipFill>
          <a:blip r:embed="rId7"/>
          <a:stretch>
            <a:fillRect/>
          </a:stretch>
        </p:blipFill>
        <p:spPr>
          <a:xfrm>
            <a:off x="3257542" y="3871037"/>
            <a:ext cx="5676909" cy="328613"/>
          </a:xfrm>
          <a:prstGeom prst="rect">
            <a:avLst/>
          </a:prstGeom>
        </p:spPr>
      </p:pic>
      <p:grpSp>
        <p:nvGrpSpPr>
          <p:cNvPr id="41" name="Title Filler">
            <a:extLst>
              <a:ext uri="{FF2B5EF4-FFF2-40B4-BE49-F238E27FC236}">
                <a16:creationId xmlns:a16="http://schemas.microsoft.com/office/drawing/2014/main" id="{50E3B629-A272-C9A3-F8E0-E2C2068872CC}"/>
              </a:ext>
            </a:extLst>
          </p:cNvPr>
          <p:cNvGrpSpPr/>
          <p:nvPr/>
        </p:nvGrpSpPr>
        <p:grpSpPr>
          <a:xfrm>
            <a:off x="1856833" y="2357555"/>
            <a:ext cx="8378586" cy="1053165"/>
            <a:chOff x="1856835" y="1843387"/>
            <a:chExt cx="8378586" cy="1053165"/>
          </a:xfrm>
        </p:grpSpPr>
        <p:sp>
          <p:nvSpPr>
            <p:cNvPr id="43" name="Rectangle 42">
              <a:extLst>
                <a:ext uri="{FF2B5EF4-FFF2-40B4-BE49-F238E27FC236}">
                  <a16:creationId xmlns:a16="http://schemas.microsoft.com/office/drawing/2014/main" id="{BBEF9E9E-3A1E-59A6-7388-7643EF940155}"/>
                </a:ext>
              </a:extLst>
            </p:cNvPr>
            <p:cNvSpPr/>
            <p:nvPr/>
          </p:nvSpPr>
          <p:spPr>
            <a:xfrm>
              <a:off x="1856835" y="1943592"/>
              <a:ext cx="315793" cy="9529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930A36EA-5B88-C1D4-993F-C2DF105032DE}"/>
                </a:ext>
              </a:extLst>
            </p:cNvPr>
            <p:cNvSpPr/>
            <p:nvPr/>
          </p:nvSpPr>
          <p:spPr>
            <a:xfrm>
              <a:off x="2696344" y="1943592"/>
              <a:ext cx="333843" cy="952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00BFF9A-2CAF-B0E2-439E-128F5FE441E0}"/>
                </a:ext>
              </a:extLst>
            </p:cNvPr>
            <p:cNvSpPr/>
            <p:nvPr/>
          </p:nvSpPr>
          <p:spPr>
            <a:xfrm>
              <a:off x="3548613" y="1850269"/>
              <a:ext cx="506552" cy="9529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16836C3F-1D86-F2BA-4529-029CA5D1659F}"/>
                </a:ext>
              </a:extLst>
            </p:cNvPr>
            <p:cNvSpPr/>
            <p:nvPr/>
          </p:nvSpPr>
          <p:spPr>
            <a:xfrm>
              <a:off x="4378419" y="1847866"/>
              <a:ext cx="333843" cy="9598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944023CD-A989-53CF-F5FC-09CF2260077C}"/>
                </a:ext>
              </a:extLst>
            </p:cNvPr>
            <p:cNvSpPr/>
            <p:nvPr/>
          </p:nvSpPr>
          <p:spPr>
            <a:xfrm>
              <a:off x="5236475" y="1850269"/>
              <a:ext cx="333843" cy="952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FE610A0D-4FC7-A682-A890-2FC9BB5A158E}"/>
                </a:ext>
              </a:extLst>
            </p:cNvPr>
            <p:cNvSpPr/>
            <p:nvPr/>
          </p:nvSpPr>
          <p:spPr>
            <a:xfrm>
              <a:off x="6264013" y="1936711"/>
              <a:ext cx="333843" cy="8596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B2A7D016-1CBD-A3A5-D6E0-FBBD47E7A935}"/>
                </a:ext>
              </a:extLst>
            </p:cNvPr>
            <p:cNvSpPr/>
            <p:nvPr/>
          </p:nvSpPr>
          <p:spPr>
            <a:xfrm>
              <a:off x="7456683" y="1847865"/>
              <a:ext cx="602532" cy="9598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88E27369-0F0F-4426-09F0-FC5EF4BFCD22}"/>
                </a:ext>
              </a:extLst>
            </p:cNvPr>
            <p:cNvSpPr/>
            <p:nvPr/>
          </p:nvSpPr>
          <p:spPr>
            <a:xfrm>
              <a:off x="8310142" y="1843387"/>
              <a:ext cx="271587" cy="952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7E49E8CE-4CDC-13D2-A4EA-EEA4413869F8}"/>
                </a:ext>
              </a:extLst>
            </p:cNvPr>
            <p:cNvSpPr/>
            <p:nvPr/>
          </p:nvSpPr>
          <p:spPr>
            <a:xfrm>
              <a:off x="8800363" y="1850269"/>
              <a:ext cx="602532" cy="952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543DB87B-8FD0-58C6-380C-00C48CBFE8E6}"/>
                </a:ext>
              </a:extLst>
            </p:cNvPr>
            <p:cNvSpPr/>
            <p:nvPr/>
          </p:nvSpPr>
          <p:spPr>
            <a:xfrm>
              <a:off x="9632889" y="1936711"/>
              <a:ext cx="602532" cy="9529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a:extLst>
                <a:ext uri="{FF2B5EF4-FFF2-40B4-BE49-F238E27FC236}">
                  <a16:creationId xmlns:a16="http://schemas.microsoft.com/office/drawing/2014/main" id="{9CF69C89-A3D5-3755-8A4E-199AB8B89727}"/>
                </a:ext>
              </a:extLst>
            </p:cNvPr>
            <p:cNvSpPr/>
            <p:nvPr/>
          </p:nvSpPr>
          <p:spPr>
            <a:xfrm>
              <a:off x="2130122" y="1941440"/>
              <a:ext cx="333843" cy="2281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BF3FA9C6-966D-09C4-867E-FC74BD8B3501}"/>
                </a:ext>
              </a:extLst>
            </p:cNvPr>
            <p:cNvSpPr/>
            <p:nvPr/>
          </p:nvSpPr>
          <p:spPr>
            <a:xfrm>
              <a:off x="2138532" y="2299125"/>
              <a:ext cx="333843" cy="2281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F581B489-2B36-8F9B-A25A-891E4FEBE4A6}"/>
                </a:ext>
              </a:extLst>
            </p:cNvPr>
            <p:cNvSpPr/>
            <p:nvPr/>
          </p:nvSpPr>
          <p:spPr>
            <a:xfrm>
              <a:off x="3002752" y="2661540"/>
              <a:ext cx="333843" cy="2281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1128757B-B500-60F2-A4F0-29EC3F127C04}"/>
                </a:ext>
              </a:extLst>
            </p:cNvPr>
            <p:cNvSpPr/>
            <p:nvPr/>
          </p:nvSpPr>
          <p:spPr>
            <a:xfrm>
              <a:off x="3808594" y="1990412"/>
              <a:ext cx="333843" cy="8128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6E1A392F-6D8E-A5F4-F7BB-4CA88FA553DF}"/>
                </a:ext>
              </a:extLst>
            </p:cNvPr>
            <p:cNvSpPr/>
            <p:nvPr/>
          </p:nvSpPr>
          <p:spPr>
            <a:xfrm>
              <a:off x="4669211" y="1847948"/>
              <a:ext cx="316338" cy="599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7AF77811-9D81-7259-F4CF-22E686E37C0A}"/>
                </a:ext>
              </a:extLst>
            </p:cNvPr>
            <p:cNvSpPr/>
            <p:nvPr/>
          </p:nvSpPr>
          <p:spPr>
            <a:xfrm>
              <a:off x="5525224" y="1847948"/>
              <a:ext cx="316338" cy="599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B3A20D79-1BD6-2961-9F84-261EE6325011}"/>
                </a:ext>
              </a:extLst>
            </p:cNvPr>
            <p:cNvSpPr/>
            <p:nvPr/>
          </p:nvSpPr>
          <p:spPr>
            <a:xfrm>
              <a:off x="6073972" y="1850269"/>
              <a:ext cx="316338" cy="4044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AE932BD9-2B85-8179-A439-610887690BF9}"/>
                </a:ext>
              </a:extLst>
            </p:cNvPr>
            <p:cNvSpPr/>
            <p:nvPr/>
          </p:nvSpPr>
          <p:spPr>
            <a:xfrm>
              <a:off x="6168404" y="1936711"/>
              <a:ext cx="316338" cy="4044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AB64FC94-90ED-CD54-8F55-52C4A29010A5}"/>
                </a:ext>
              </a:extLst>
            </p:cNvPr>
            <p:cNvSpPr/>
            <p:nvPr/>
          </p:nvSpPr>
          <p:spPr>
            <a:xfrm>
              <a:off x="6388548" y="1850269"/>
              <a:ext cx="316338" cy="4044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82" name="Title">
            <a:extLst>
              <a:ext uri="{FF2B5EF4-FFF2-40B4-BE49-F238E27FC236}">
                <a16:creationId xmlns:a16="http://schemas.microsoft.com/office/drawing/2014/main" id="{60D7E211-BE8C-BBD2-C755-42089161201C}"/>
              </a:ext>
            </a:extLst>
          </p:cNvPr>
          <p:cNvPicPr>
            <a:picLocks noChangeAspect="1"/>
          </p:cNvPicPr>
          <p:nvPr/>
        </p:nvPicPr>
        <p:blipFill>
          <a:blip r:embed="rId8"/>
          <a:stretch>
            <a:fillRect/>
          </a:stretch>
        </p:blipFill>
        <p:spPr>
          <a:xfrm>
            <a:off x="1835725" y="2344189"/>
            <a:ext cx="8520545" cy="1078326"/>
          </a:xfrm>
          <a:prstGeom prst="rect">
            <a:avLst/>
          </a:prstGeom>
        </p:spPr>
      </p:pic>
    </p:spTree>
    <p:extLst>
      <p:ext uri="{BB962C8B-B14F-4D97-AF65-F5344CB8AC3E}">
        <p14:creationId xmlns:p14="http://schemas.microsoft.com/office/powerpoint/2010/main" val="424122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1500"/>
                                  </p:stCondLst>
                                  <p:childTnLst>
                                    <p:animMotion origin="layout" path="M 1.875E-6 1.85185E-6 L 0.10026 0.15764 L 0.16745 0.02245 L 0.22305 0.15579 L 0.30768 -0.00347 L 0.42552 0.12639 L 0.47721 1.85185E-6 L 0.57265 0.18194 L 0.61849 0.0919 L 0.70117 0.1993 L 0.80247 0.03819 L 0.84726 0.09537 L 0.96028 -0.05718 L 1.02747 0.03125 L 1.12096 -0.0882 " pathEditMode="relative" rAng="0" ptsTypes="AAAAAAAAAAAAAAA">
                                      <p:cBhvr>
                                        <p:cTn id="6" dur="4000" fill="hold"/>
                                        <p:tgtEl>
                                          <p:spTgt spid="81"/>
                                        </p:tgtEl>
                                        <p:attrNameLst>
                                          <p:attrName>ppt_x</p:attrName>
                                          <p:attrName>ppt_y</p:attrName>
                                        </p:attrNameLst>
                                      </p:cBhvr>
                                      <p:rCtr x="56042"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6488FE40-9E2E-502B-4216-D2844B5270B6}"/>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321973A-AF33-6182-301E-8E32E6621A69}"/>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22EADC0E-ADD4-44D3-B92C-E7EFDBE46B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1429595B-1951-7E24-2D8E-9B03DEE890E7}"/>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D826CF69-0EA9-48E6-53D2-1794EF12FB33}"/>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4D81AB82-D1C7-68EC-0F5A-903411E55D57}"/>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7AB49CCE-05A6-8397-CB04-CB5F3D27B3B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E71809B7-FF6F-EC6D-C034-CD541EF5526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995A70F-D2E8-CD79-CA03-5F294D2DBC3C}"/>
              </a:ext>
            </a:extLst>
          </p:cNvPr>
          <p:cNvPicPr>
            <a:picLocks noChangeAspect="1"/>
          </p:cNvPicPr>
          <p:nvPr/>
        </p:nvPicPr>
        <p:blipFill>
          <a:blip r:embed="rId7"/>
          <a:stretch>
            <a:fillRect/>
          </a:stretch>
        </p:blipFill>
        <p:spPr>
          <a:xfrm rot="20549408">
            <a:off x="11303730" y="3308576"/>
            <a:ext cx="323850" cy="228600"/>
          </a:xfrm>
          <a:prstGeom prst="rect">
            <a:avLst/>
          </a:prstGeom>
        </p:spPr>
      </p:pic>
      <p:sp>
        <p:nvSpPr>
          <p:cNvPr id="44" name="Rectangle 43">
            <a:extLst>
              <a:ext uri="{FF2B5EF4-FFF2-40B4-BE49-F238E27FC236}">
                <a16:creationId xmlns:a16="http://schemas.microsoft.com/office/drawing/2014/main" id="{A32E3B98-95C7-8B06-9B74-36F5D82E0089}"/>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spTree>
    <p:extLst>
      <p:ext uri="{BB962C8B-B14F-4D97-AF65-F5344CB8AC3E}">
        <p14:creationId xmlns:p14="http://schemas.microsoft.com/office/powerpoint/2010/main" val="39922500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6488FE40-9E2E-502B-4216-D2844B5270B6}"/>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321973A-AF33-6182-301E-8E32E6621A69}"/>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22EADC0E-ADD4-44D3-B92C-E7EFDBE46B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1429595B-1951-7E24-2D8E-9B03DEE890E7}"/>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D826CF69-0EA9-48E6-53D2-1794EF12FB33}"/>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4D81AB82-D1C7-68EC-0F5A-903411E55D57}"/>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7AB49CCE-05A6-8397-CB04-CB5F3D27B3B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E71809B7-FF6F-EC6D-C034-CD541EF5526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995A70F-D2E8-CD79-CA03-5F294D2DBC3C}"/>
              </a:ext>
            </a:extLst>
          </p:cNvPr>
          <p:cNvPicPr>
            <a:picLocks noChangeAspect="1"/>
          </p:cNvPicPr>
          <p:nvPr/>
        </p:nvPicPr>
        <p:blipFill>
          <a:blip r:embed="rId7"/>
          <a:stretch>
            <a:fillRect/>
          </a:stretch>
        </p:blipFill>
        <p:spPr>
          <a:xfrm rot="20549408">
            <a:off x="10554688" y="4302600"/>
            <a:ext cx="323850" cy="228600"/>
          </a:xfrm>
          <a:prstGeom prst="rect">
            <a:avLst/>
          </a:prstGeom>
        </p:spPr>
      </p:pic>
      <p:sp>
        <p:nvSpPr>
          <p:cNvPr id="44" name="Rectangle 43">
            <a:extLst>
              <a:ext uri="{FF2B5EF4-FFF2-40B4-BE49-F238E27FC236}">
                <a16:creationId xmlns:a16="http://schemas.microsoft.com/office/drawing/2014/main" id="{5B2B7D2F-9A51-FF34-D59B-326F2F1554DD}"/>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spTree>
    <p:extLst>
      <p:ext uri="{BB962C8B-B14F-4D97-AF65-F5344CB8AC3E}">
        <p14:creationId xmlns:p14="http://schemas.microsoft.com/office/powerpoint/2010/main" val="18765577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grpSp>
        <p:nvGrpSpPr>
          <p:cNvPr id="3" name="Group 2">
            <a:extLst>
              <a:ext uri="{FF2B5EF4-FFF2-40B4-BE49-F238E27FC236}">
                <a16:creationId xmlns:a16="http://schemas.microsoft.com/office/drawing/2014/main" id="{F9EC81A0-7766-773D-FD27-567C5BBD100D}"/>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6488FE40-9E2E-502B-4216-D2844B5270B6}"/>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321973A-AF33-6182-301E-8E32E6621A69}"/>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22EADC0E-ADD4-44D3-B92C-E7EFDBE46B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1429595B-1951-7E24-2D8E-9B03DEE890E7}"/>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D826CF69-0EA9-48E6-53D2-1794EF12FB33}"/>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4D81AB82-D1C7-68EC-0F5A-903411E55D57}"/>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7AB49CCE-05A6-8397-CB04-CB5F3D27B3B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E71809B7-FF6F-EC6D-C034-CD541EF5526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995A70F-D2E8-CD79-CA03-5F294D2DBC3C}"/>
              </a:ext>
            </a:extLst>
          </p:cNvPr>
          <p:cNvPicPr>
            <a:picLocks noChangeAspect="1"/>
          </p:cNvPicPr>
          <p:nvPr/>
        </p:nvPicPr>
        <p:blipFill>
          <a:blip r:embed="rId7"/>
          <a:stretch>
            <a:fillRect/>
          </a:stretch>
        </p:blipFill>
        <p:spPr>
          <a:xfrm rot="2071726">
            <a:off x="10308810" y="5123866"/>
            <a:ext cx="323850" cy="228600"/>
          </a:xfrm>
          <a:prstGeom prst="rect">
            <a:avLst/>
          </a:prstGeom>
        </p:spPr>
      </p:pic>
    </p:spTree>
    <p:extLst>
      <p:ext uri="{BB962C8B-B14F-4D97-AF65-F5344CB8AC3E}">
        <p14:creationId xmlns:p14="http://schemas.microsoft.com/office/powerpoint/2010/main" val="23272142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00C2-CD0E-0C56-4D6B-DC9F299CB7F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6584876-17FF-3A54-50EB-E199AB887B41}"/>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C3802DF6-015E-CFE2-049F-6B47D573054A}"/>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6A75D693-767B-5BD1-2D1B-7BE765845029}"/>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54B33207-9928-6D58-5AC9-5D735A3D6F52}"/>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grpSp>
        <p:nvGrpSpPr>
          <p:cNvPr id="3" name="Group 2">
            <a:extLst>
              <a:ext uri="{FF2B5EF4-FFF2-40B4-BE49-F238E27FC236}">
                <a16:creationId xmlns:a16="http://schemas.microsoft.com/office/drawing/2014/main" id="{EDDCDEED-EB62-6703-069C-28026C9FF367}"/>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3E534635-83CA-0F42-724C-7B0631A468C9}"/>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D7C602-30F4-856A-F23E-CF6F3292DC24}"/>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18F3D3-0B1A-1564-1236-EE60C1649A02}"/>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48A176-CC02-2D5D-16D3-1FDBC0AE0B66}"/>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0151F0-16D0-D00E-AE99-2623DF3681B1}"/>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0E2158-04C0-E1C9-8C47-3AECC56FA187}"/>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9CEAC7-885D-C19A-5B63-74E656F1BD85}"/>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EF3B1-1EDA-320B-B724-5EC3293C8C53}"/>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5596EB-BE1E-4416-758C-F0A716E43C12}"/>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92F1FA-5123-D0E5-D23F-188B92E79607}"/>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20F828-C6E3-EDBE-7315-BE35E327459D}"/>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4D9688-CE69-69A8-9467-92BB7CF01E6D}"/>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D89DCD-1BC0-4028-A32D-44C69AF6A17E}"/>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CB79B0-EB8F-0288-0A53-9837C35C9F79}"/>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AFF6A-20C0-EF81-A547-0768CC2B8D13}"/>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5F72AD3-2BA1-C159-92E0-6168F68AF4CF}"/>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CAC531-EFC4-0C1E-62F7-2CB39B36700A}"/>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FC4C11A-283D-0F36-474F-F38C9A72FE72}"/>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755CE1-B382-E964-C248-64B7842381E2}"/>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92B787-17C4-6478-2351-31F2080F49A3}"/>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E7CA6C-61C1-C30E-AD96-83AB18D12146}"/>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5408B1-08C1-7CA1-4757-CEA271D26E6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4EE08D-EF13-59CA-089C-A9D268A18753}"/>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15881A0-05BD-C069-4D2B-8F7472F7200C}"/>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F37B600-07BA-D31F-7097-FAE4EA74B290}"/>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85FDA5A-DBB4-8836-B848-8042AE9D3DB9}"/>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1AF2D1-9ED5-B7B9-7EFD-A0B5DF0EE03F}"/>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688A7D1-09F5-3DAE-4E6A-0BD6E0E8816E}"/>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0CBA50-9F08-A6BB-B1FF-0AEA72CFE148}"/>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393A88F4-6395-7402-C64D-1BDFEF029A54}"/>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F0796D85-2E2A-C32D-14F9-DF36FA44E9B2}"/>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77D8A7B-9B5A-6FCE-6EB5-A7D3C2159D2F}"/>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8C126460-D405-E954-998E-06BE1EE2F2AF}"/>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E26CEA6F-EBC4-EF5E-B138-ED5A93365609}"/>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BA52DEAC-7957-FE92-1E33-D26A52DDD91D}"/>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BBB84999-08E0-D4CD-254A-F19208E27AC6}"/>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8B83BB97-78FA-1321-F2E6-E5CEFEB70787}"/>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3AB5AD96-EEBB-3C40-BAB8-779D400AE49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B2D5BEA-ECD8-801A-C7B1-216758A2C2FA}"/>
              </a:ext>
            </a:extLst>
          </p:cNvPr>
          <p:cNvPicPr>
            <a:picLocks noChangeAspect="1"/>
          </p:cNvPicPr>
          <p:nvPr/>
        </p:nvPicPr>
        <p:blipFill>
          <a:blip r:embed="rId7"/>
          <a:stretch>
            <a:fillRect/>
          </a:stretch>
        </p:blipFill>
        <p:spPr>
          <a:xfrm rot="19275369">
            <a:off x="10874612" y="2950366"/>
            <a:ext cx="323850" cy="228600"/>
          </a:xfrm>
          <a:prstGeom prst="rect">
            <a:avLst/>
          </a:prstGeom>
        </p:spPr>
      </p:pic>
    </p:spTree>
    <p:extLst>
      <p:ext uri="{BB962C8B-B14F-4D97-AF65-F5344CB8AC3E}">
        <p14:creationId xmlns:p14="http://schemas.microsoft.com/office/powerpoint/2010/main" val="317746303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5" y="524055"/>
            <a:ext cx="7182224" cy="644346"/>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17554D33-C247-6FEA-4211-030FD04CD9D4}"/>
              </a:ext>
            </a:extLst>
          </p:cNvPr>
          <p:cNvGrpSpPr/>
          <p:nvPr/>
        </p:nvGrpSpPr>
        <p:grpSpPr>
          <a:xfrm>
            <a:off x="8144049" y="528207"/>
            <a:ext cx="3654252" cy="644346"/>
            <a:chOff x="3890962" y="3019425"/>
            <a:chExt cx="4410075" cy="819150"/>
          </a:xfrm>
        </p:grpSpPr>
        <p:sp>
          <p:nvSpPr>
            <p:cNvPr id="38" name="Rectangle 37">
              <a:extLst>
                <a:ext uri="{FF2B5EF4-FFF2-40B4-BE49-F238E27FC236}">
                  <a16:creationId xmlns:a16="http://schemas.microsoft.com/office/drawing/2014/main" id="{84199078-684E-D6F1-6F49-BC8C2C5AEECC}"/>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80BD8E-AE8D-00CD-E588-0F6B70DAC78F}"/>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2E482A-C98C-B021-D670-0A509650A55B}"/>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9B61CC-FF1E-03D4-D4B2-99EBC91CC234}"/>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846CEA8-E8C1-5B03-658F-FAC5CE677066}"/>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4F5C777-7F5C-27AF-7D3C-756428D22D76}"/>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A3DA4-AE45-0D65-4444-2BB16E929A8B}"/>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4C7EFDD-2DA9-063F-1B6B-0E2132365226}"/>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F128344-B2DA-1E0E-143B-3CC9697B923E}"/>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EE715AD-5900-E36C-DDE0-59C8E014280F}"/>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8DDFE5-B435-E1B7-D126-FBEC61038C64}"/>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240B4B7-EF23-05F2-BA38-8DCE80B715F1}"/>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8EB39A-CD4A-1EBC-FF11-4A8E76D577A9}"/>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7FDBE4-7B19-B1EF-D130-46AE328AFF14}"/>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9835BB-E48C-8B82-7C94-F97FC466065E}"/>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BA03FC6-8D13-776C-80F6-4AEA08FE151E}"/>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DE1A7B6-ABFC-504E-479F-B4971939C7DD}"/>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9B55BA-608D-BAD6-B1F0-E04751CDD0F5}"/>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33D31CA-C4A9-E84E-6A3F-04AA1A674AC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FCDF3D9-FB85-8C97-86CE-81A084ADC8E6}"/>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4C96540C-FCD3-D8ED-2FB5-9FAB0612EB3D}"/>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60" name="Group 59">
            <a:extLst>
              <a:ext uri="{FF2B5EF4-FFF2-40B4-BE49-F238E27FC236}">
                <a16:creationId xmlns:a16="http://schemas.microsoft.com/office/drawing/2014/main" id="{45D59D43-A288-6D9E-B77A-E41F1A51293A}"/>
              </a:ext>
            </a:extLst>
          </p:cNvPr>
          <p:cNvGrpSpPr/>
          <p:nvPr/>
        </p:nvGrpSpPr>
        <p:grpSpPr>
          <a:xfrm>
            <a:off x="-1" y="6404467"/>
            <a:ext cx="12222481" cy="462950"/>
            <a:chOff x="-1" y="6404467"/>
            <a:chExt cx="12222481" cy="462950"/>
          </a:xfrm>
        </p:grpSpPr>
        <p:pic>
          <p:nvPicPr>
            <p:cNvPr id="61" name="Picture 60">
              <a:extLst>
                <a:ext uri="{FF2B5EF4-FFF2-40B4-BE49-F238E27FC236}">
                  <a16:creationId xmlns:a16="http://schemas.microsoft.com/office/drawing/2014/main" id="{E6D41573-72BD-4DC6-6FE5-9CE55DA67D16}"/>
                </a:ext>
              </a:extLst>
            </p:cNvPr>
            <p:cNvPicPr>
              <a:picLocks noChangeAspect="1"/>
            </p:cNvPicPr>
            <p:nvPr/>
          </p:nvPicPr>
          <p:blipFill>
            <a:blip r:embed="rId6"/>
            <a:srcRect l="2523" b="56604"/>
            <a:stretch/>
          </p:blipFill>
          <p:spPr>
            <a:xfrm>
              <a:off x="-1" y="6404467"/>
              <a:ext cx="3119657" cy="462950"/>
            </a:xfrm>
            <a:prstGeom prst="rect">
              <a:avLst/>
            </a:prstGeom>
          </p:spPr>
        </p:pic>
        <p:pic>
          <p:nvPicPr>
            <p:cNvPr id="62" name="Picture 61">
              <a:extLst>
                <a:ext uri="{FF2B5EF4-FFF2-40B4-BE49-F238E27FC236}">
                  <a16:creationId xmlns:a16="http://schemas.microsoft.com/office/drawing/2014/main" id="{2097179A-BDDE-4997-F1FD-6D93CEC1944C}"/>
                </a:ext>
              </a:extLst>
            </p:cNvPr>
            <p:cNvPicPr>
              <a:picLocks noChangeAspect="1"/>
            </p:cNvPicPr>
            <p:nvPr/>
          </p:nvPicPr>
          <p:blipFill>
            <a:blip r:embed="rId6"/>
            <a:srcRect b="56604"/>
            <a:stretch/>
          </p:blipFill>
          <p:spPr>
            <a:xfrm>
              <a:off x="3116906" y="6404467"/>
              <a:ext cx="3200400" cy="462950"/>
            </a:xfrm>
            <a:prstGeom prst="rect">
              <a:avLst/>
            </a:prstGeom>
          </p:spPr>
        </p:pic>
        <p:pic>
          <p:nvPicPr>
            <p:cNvPr id="63" name="Picture 62">
              <a:extLst>
                <a:ext uri="{FF2B5EF4-FFF2-40B4-BE49-F238E27FC236}">
                  <a16:creationId xmlns:a16="http://schemas.microsoft.com/office/drawing/2014/main" id="{5E5230BE-5BBF-E40D-400A-7FB05F5C847D}"/>
                </a:ext>
              </a:extLst>
            </p:cNvPr>
            <p:cNvPicPr>
              <a:picLocks noChangeAspect="1"/>
            </p:cNvPicPr>
            <p:nvPr/>
          </p:nvPicPr>
          <p:blipFill>
            <a:blip r:embed="rId6"/>
            <a:srcRect b="56604"/>
            <a:stretch/>
          </p:blipFill>
          <p:spPr>
            <a:xfrm>
              <a:off x="6316913" y="6404467"/>
              <a:ext cx="3200400" cy="462950"/>
            </a:xfrm>
            <a:prstGeom prst="rect">
              <a:avLst/>
            </a:prstGeom>
          </p:spPr>
        </p:pic>
        <p:pic>
          <p:nvPicPr>
            <p:cNvPr id="64" name="Picture 63">
              <a:extLst>
                <a:ext uri="{FF2B5EF4-FFF2-40B4-BE49-F238E27FC236}">
                  <a16:creationId xmlns:a16="http://schemas.microsoft.com/office/drawing/2014/main" id="{4AC2412D-60CC-5F88-0A6B-E777B33A1027}"/>
                </a:ext>
              </a:extLst>
            </p:cNvPr>
            <p:cNvPicPr>
              <a:picLocks noChangeAspect="1"/>
            </p:cNvPicPr>
            <p:nvPr/>
          </p:nvPicPr>
          <p:blipFill>
            <a:blip r:embed="rId6"/>
            <a:srcRect r="15388" b="56604"/>
            <a:stretch/>
          </p:blipFill>
          <p:spPr>
            <a:xfrm>
              <a:off x="9514562" y="6404467"/>
              <a:ext cx="2707918" cy="462950"/>
            </a:xfrm>
            <a:prstGeom prst="rect">
              <a:avLst/>
            </a:prstGeom>
          </p:spPr>
        </p:pic>
      </p:grpSp>
      <p:sp>
        <p:nvSpPr>
          <p:cNvPr id="65" name="Rectangle 64">
            <a:extLst>
              <a:ext uri="{FF2B5EF4-FFF2-40B4-BE49-F238E27FC236}">
                <a16:creationId xmlns:a16="http://schemas.microsoft.com/office/drawing/2014/main" id="{1FF9833C-4537-FB85-F70B-18D72D66C8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Game Score = 0, 3</a:t>
            </a:r>
          </a:p>
          <a:p>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Maximized Time Alive in Training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Navigated Upper/Lower Corner</a:t>
            </a:r>
          </a:p>
          <a:p>
            <a:pPr marL="742950" lvl="1" indent="-285750">
              <a:buFont typeface="Arial" panose="020B0604020202020204" pitchFamily="34" charset="0"/>
              <a:buChar char="•"/>
            </a:pPr>
            <a:endParaRPr lang="en-US" sz="2300" dirty="0">
              <a:solidFill>
                <a:schemeClr val="tx1"/>
              </a:solidFill>
              <a:highlight>
                <a:srgbClr val="FFFF00"/>
              </a:highlight>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Maximized Time Alive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Navigation Strategy = Flap As Long As Possible</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Maximize Reward</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Happened to Navigate Pipe</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Reward() Doesn’t Properly Incentivize Agent</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No Difference Between Good &amp; Bad Behavior</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p:txBody>
      </p:sp>
      <p:pic>
        <p:nvPicPr>
          <p:cNvPr id="74" name="Picture 73">
            <a:extLst>
              <a:ext uri="{FF2B5EF4-FFF2-40B4-BE49-F238E27FC236}">
                <a16:creationId xmlns:a16="http://schemas.microsoft.com/office/drawing/2014/main" id="{8C0AE908-41EC-0FCB-4110-287E9207C6D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890576" y="3917623"/>
            <a:ext cx="3016497" cy="2338077"/>
          </a:xfrm>
          <a:prstGeom prst="rect">
            <a:avLst/>
          </a:prstGeom>
          <a:effectLst>
            <a:outerShdw blurRad="63500" sx="102000" sy="102000" algn="ctr" rotWithShape="0">
              <a:prstClr val="black">
                <a:alpha val="40000"/>
              </a:prstClr>
            </a:outerShdw>
          </a:effectLst>
        </p:spPr>
      </p:pic>
      <p:pic>
        <p:nvPicPr>
          <p:cNvPr id="76" name="Picture 75">
            <a:extLst>
              <a:ext uri="{FF2B5EF4-FFF2-40B4-BE49-F238E27FC236}">
                <a16:creationId xmlns:a16="http://schemas.microsoft.com/office/drawing/2014/main" id="{F2F56AB7-F52E-3887-8610-10188EA692D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866848" y="1449023"/>
            <a:ext cx="3040226" cy="22917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32989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2"/>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2"/>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2"/>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5" y="524055"/>
            <a:ext cx="7182224" cy="644346"/>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3"/>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17554D33-C247-6FEA-4211-030FD04CD9D4}"/>
              </a:ext>
            </a:extLst>
          </p:cNvPr>
          <p:cNvGrpSpPr/>
          <p:nvPr/>
        </p:nvGrpSpPr>
        <p:grpSpPr>
          <a:xfrm>
            <a:off x="8144049" y="528207"/>
            <a:ext cx="3654252" cy="644346"/>
            <a:chOff x="3890962" y="3019425"/>
            <a:chExt cx="4410075" cy="819150"/>
          </a:xfrm>
        </p:grpSpPr>
        <p:sp>
          <p:nvSpPr>
            <p:cNvPr id="38" name="Rectangle 37">
              <a:extLst>
                <a:ext uri="{FF2B5EF4-FFF2-40B4-BE49-F238E27FC236}">
                  <a16:creationId xmlns:a16="http://schemas.microsoft.com/office/drawing/2014/main" id="{84199078-684E-D6F1-6F49-BC8C2C5AEECC}"/>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80BD8E-AE8D-00CD-E588-0F6B70DAC78F}"/>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2E482A-C98C-B021-D670-0A509650A55B}"/>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9B61CC-FF1E-03D4-D4B2-99EBC91CC234}"/>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846CEA8-E8C1-5B03-658F-FAC5CE677066}"/>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4F5C777-7F5C-27AF-7D3C-756428D22D76}"/>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A3DA4-AE45-0D65-4444-2BB16E929A8B}"/>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4C7EFDD-2DA9-063F-1B6B-0E2132365226}"/>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F128344-B2DA-1E0E-143B-3CC9697B923E}"/>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EE715AD-5900-E36C-DDE0-59C8E014280F}"/>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8DDFE5-B435-E1B7-D126-FBEC61038C64}"/>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240B4B7-EF23-05F2-BA38-8DCE80B715F1}"/>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8EB39A-CD4A-1EBC-FF11-4A8E76D577A9}"/>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7FDBE4-7B19-B1EF-D130-46AE328AFF14}"/>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9835BB-E48C-8B82-7C94-F97FC466065E}"/>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BA03FC6-8D13-776C-80F6-4AEA08FE151E}"/>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DE1A7B6-ABFC-504E-479F-B4971939C7DD}"/>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9B55BA-608D-BAD6-B1F0-E04751CDD0F5}"/>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33D31CA-C4A9-E84E-6A3F-04AA1A674AC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FCDF3D9-FB85-8C97-86CE-81A084ADC8E6}"/>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4C96540C-FCD3-D8ED-2FB5-9FAB0612EB3D}"/>
                </a:ext>
              </a:extLst>
            </p:cNvPr>
            <p:cNvPicPr>
              <a:picLocks noChangeAspect="1"/>
            </p:cNvPicPr>
            <p:nvPr/>
          </p:nvPicPr>
          <p:blipFill>
            <a:blip r:embed="rId4"/>
            <a:stretch>
              <a:fillRect/>
            </a:stretch>
          </p:blipFill>
          <p:spPr>
            <a:xfrm>
              <a:off x="3890962" y="3019425"/>
              <a:ext cx="4410075" cy="819150"/>
            </a:xfrm>
            <a:prstGeom prst="rect">
              <a:avLst/>
            </a:prstGeom>
          </p:spPr>
        </p:pic>
      </p:grpSp>
      <p:grpSp>
        <p:nvGrpSpPr>
          <p:cNvPr id="60" name="Group 59">
            <a:extLst>
              <a:ext uri="{FF2B5EF4-FFF2-40B4-BE49-F238E27FC236}">
                <a16:creationId xmlns:a16="http://schemas.microsoft.com/office/drawing/2014/main" id="{45D59D43-A288-6D9E-B77A-E41F1A51293A}"/>
              </a:ext>
            </a:extLst>
          </p:cNvPr>
          <p:cNvGrpSpPr/>
          <p:nvPr/>
        </p:nvGrpSpPr>
        <p:grpSpPr>
          <a:xfrm>
            <a:off x="-1" y="6404467"/>
            <a:ext cx="12222481" cy="462950"/>
            <a:chOff x="-1" y="6404467"/>
            <a:chExt cx="12222481" cy="462950"/>
          </a:xfrm>
        </p:grpSpPr>
        <p:pic>
          <p:nvPicPr>
            <p:cNvPr id="61" name="Picture 60">
              <a:extLst>
                <a:ext uri="{FF2B5EF4-FFF2-40B4-BE49-F238E27FC236}">
                  <a16:creationId xmlns:a16="http://schemas.microsoft.com/office/drawing/2014/main" id="{E6D41573-72BD-4DC6-6FE5-9CE55DA67D16}"/>
                </a:ext>
              </a:extLst>
            </p:cNvPr>
            <p:cNvPicPr>
              <a:picLocks noChangeAspect="1"/>
            </p:cNvPicPr>
            <p:nvPr/>
          </p:nvPicPr>
          <p:blipFill>
            <a:blip r:embed="rId5"/>
            <a:srcRect l="2523" b="56604"/>
            <a:stretch/>
          </p:blipFill>
          <p:spPr>
            <a:xfrm>
              <a:off x="-1" y="6404467"/>
              <a:ext cx="3119657" cy="462950"/>
            </a:xfrm>
            <a:prstGeom prst="rect">
              <a:avLst/>
            </a:prstGeom>
          </p:spPr>
        </p:pic>
        <p:pic>
          <p:nvPicPr>
            <p:cNvPr id="62" name="Picture 61">
              <a:extLst>
                <a:ext uri="{FF2B5EF4-FFF2-40B4-BE49-F238E27FC236}">
                  <a16:creationId xmlns:a16="http://schemas.microsoft.com/office/drawing/2014/main" id="{2097179A-BDDE-4997-F1FD-6D93CEC1944C}"/>
                </a:ext>
              </a:extLst>
            </p:cNvPr>
            <p:cNvPicPr>
              <a:picLocks noChangeAspect="1"/>
            </p:cNvPicPr>
            <p:nvPr/>
          </p:nvPicPr>
          <p:blipFill>
            <a:blip r:embed="rId5"/>
            <a:srcRect b="56604"/>
            <a:stretch/>
          </p:blipFill>
          <p:spPr>
            <a:xfrm>
              <a:off x="3116906" y="6404467"/>
              <a:ext cx="3200400" cy="462950"/>
            </a:xfrm>
            <a:prstGeom prst="rect">
              <a:avLst/>
            </a:prstGeom>
          </p:spPr>
        </p:pic>
        <p:pic>
          <p:nvPicPr>
            <p:cNvPr id="63" name="Picture 62">
              <a:extLst>
                <a:ext uri="{FF2B5EF4-FFF2-40B4-BE49-F238E27FC236}">
                  <a16:creationId xmlns:a16="http://schemas.microsoft.com/office/drawing/2014/main" id="{5E5230BE-5BBF-E40D-400A-7FB05F5C847D}"/>
                </a:ext>
              </a:extLst>
            </p:cNvPr>
            <p:cNvPicPr>
              <a:picLocks noChangeAspect="1"/>
            </p:cNvPicPr>
            <p:nvPr/>
          </p:nvPicPr>
          <p:blipFill>
            <a:blip r:embed="rId5"/>
            <a:srcRect b="56604"/>
            <a:stretch/>
          </p:blipFill>
          <p:spPr>
            <a:xfrm>
              <a:off x="6316913" y="6404467"/>
              <a:ext cx="3200400" cy="462950"/>
            </a:xfrm>
            <a:prstGeom prst="rect">
              <a:avLst/>
            </a:prstGeom>
          </p:spPr>
        </p:pic>
        <p:pic>
          <p:nvPicPr>
            <p:cNvPr id="64" name="Picture 63">
              <a:extLst>
                <a:ext uri="{FF2B5EF4-FFF2-40B4-BE49-F238E27FC236}">
                  <a16:creationId xmlns:a16="http://schemas.microsoft.com/office/drawing/2014/main" id="{4AC2412D-60CC-5F88-0A6B-E777B33A1027}"/>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74" name="Picture 73">
            <a:extLst>
              <a:ext uri="{FF2B5EF4-FFF2-40B4-BE49-F238E27FC236}">
                <a16:creationId xmlns:a16="http://schemas.microsoft.com/office/drawing/2014/main" id="{8C0AE908-41EC-0FCB-4110-287E9207C6D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80146" y="1598886"/>
            <a:ext cx="5400956" cy="4186262"/>
          </a:xfrm>
          <a:prstGeom prst="rect">
            <a:avLst/>
          </a:prstGeom>
          <a:effectLst>
            <a:outerShdw blurRad="63500" sx="102000" sy="102000" algn="ctr" rotWithShape="0">
              <a:prstClr val="black">
                <a:alpha val="40000"/>
              </a:prstClr>
            </a:outerShdw>
          </a:effectLst>
        </p:spPr>
      </p:pic>
      <p:pic>
        <p:nvPicPr>
          <p:cNvPr id="76" name="Picture 75">
            <a:extLst>
              <a:ext uri="{FF2B5EF4-FFF2-40B4-BE49-F238E27FC236}">
                <a16:creationId xmlns:a16="http://schemas.microsoft.com/office/drawing/2014/main" id="{F2F56AB7-F52E-3887-8610-10188EA692D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898" y="1634521"/>
            <a:ext cx="5384950" cy="413478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50503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2"/>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2"/>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2"/>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5" y="524055"/>
            <a:ext cx="7182224" cy="644346"/>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3"/>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17554D33-C247-6FEA-4211-030FD04CD9D4}"/>
              </a:ext>
            </a:extLst>
          </p:cNvPr>
          <p:cNvGrpSpPr/>
          <p:nvPr/>
        </p:nvGrpSpPr>
        <p:grpSpPr>
          <a:xfrm>
            <a:off x="8144049" y="528207"/>
            <a:ext cx="3654252" cy="644346"/>
            <a:chOff x="3890962" y="3019425"/>
            <a:chExt cx="4410075" cy="819150"/>
          </a:xfrm>
        </p:grpSpPr>
        <p:sp>
          <p:nvSpPr>
            <p:cNvPr id="38" name="Rectangle 37">
              <a:extLst>
                <a:ext uri="{FF2B5EF4-FFF2-40B4-BE49-F238E27FC236}">
                  <a16:creationId xmlns:a16="http://schemas.microsoft.com/office/drawing/2014/main" id="{84199078-684E-D6F1-6F49-BC8C2C5AEECC}"/>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80BD8E-AE8D-00CD-E588-0F6B70DAC78F}"/>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2E482A-C98C-B021-D670-0A509650A55B}"/>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9B61CC-FF1E-03D4-D4B2-99EBC91CC234}"/>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846CEA8-E8C1-5B03-658F-FAC5CE677066}"/>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4F5C777-7F5C-27AF-7D3C-756428D22D76}"/>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A3DA4-AE45-0D65-4444-2BB16E929A8B}"/>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4C7EFDD-2DA9-063F-1B6B-0E2132365226}"/>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F128344-B2DA-1E0E-143B-3CC9697B923E}"/>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EE715AD-5900-E36C-DDE0-59C8E014280F}"/>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8DDFE5-B435-E1B7-D126-FBEC61038C64}"/>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240B4B7-EF23-05F2-BA38-8DCE80B715F1}"/>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8EB39A-CD4A-1EBC-FF11-4A8E76D577A9}"/>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7FDBE4-7B19-B1EF-D130-46AE328AFF14}"/>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9835BB-E48C-8B82-7C94-F97FC466065E}"/>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BA03FC6-8D13-776C-80F6-4AEA08FE151E}"/>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DE1A7B6-ABFC-504E-479F-B4971939C7DD}"/>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9B55BA-608D-BAD6-B1F0-E04751CDD0F5}"/>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33D31CA-C4A9-E84E-6A3F-04AA1A674AC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FCDF3D9-FB85-8C97-86CE-81A084ADC8E6}"/>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4C96540C-FCD3-D8ED-2FB5-9FAB0612EB3D}"/>
                </a:ext>
              </a:extLst>
            </p:cNvPr>
            <p:cNvPicPr>
              <a:picLocks noChangeAspect="1"/>
            </p:cNvPicPr>
            <p:nvPr/>
          </p:nvPicPr>
          <p:blipFill>
            <a:blip r:embed="rId4"/>
            <a:stretch>
              <a:fillRect/>
            </a:stretch>
          </p:blipFill>
          <p:spPr>
            <a:xfrm>
              <a:off x="3890962" y="3019425"/>
              <a:ext cx="4410075" cy="819150"/>
            </a:xfrm>
            <a:prstGeom prst="rect">
              <a:avLst/>
            </a:prstGeom>
          </p:spPr>
        </p:pic>
      </p:grpSp>
      <p:grpSp>
        <p:nvGrpSpPr>
          <p:cNvPr id="60" name="Group 59">
            <a:extLst>
              <a:ext uri="{FF2B5EF4-FFF2-40B4-BE49-F238E27FC236}">
                <a16:creationId xmlns:a16="http://schemas.microsoft.com/office/drawing/2014/main" id="{45D59D43-A288-6D9E-B77A-E41F1A51293A}"/>
              </a:ext>
            </a:extLst>
          </p:cNvPr>
          <p:cNvGrpSpPr/>
          <p:nvPr/>
        </p:nvGrpSpPr>
        <p:grpSpPr>
          <a:xfrm>
            <a:off x="-1" y="6404467"/>
            <a:ext cx="12222481" cy="462950"/>
            <a:chOff x="-1" y="6404467"/>
            <a:chExt cx="12222481" cy="462950"/>
          </a:xfrm>
        </p:grpSpPr>
        <p:pic>
          <p:nvPicPr>
            <p:cNvPr id="61" name="Picture 60">
              <a:extLst>
                <a:ext uri="{FF2B5EF4-FFF2-40B4-BE49-F238E27FC236}">
                  <a16:creationId xmlns:a16="http://schemas.microsoft.com/office/drawing/2014/main" id="{E6D41573-72BD-4DC6-6FE5-9CE55DA67D16}"/>
                </a:ext>
              </a:extLst>
            </p:cNvPr>
            <p:cNvPicPr>
              <a:picLocks noChangeAspect="1"/>
            </p:cNvPicPr>
            <p:nvPr/>
          </p:nvPicPr>
          <p:blipFill>
            <a:blip r:embed="rId5"/>
            <a:srcRect l="2523" b="56604"/>
            <a:stretch/>
          </p:blipFill>
          <p:spPr>
            <a:xfrm>
              <a:off x="-1" y="6404467"/>
              <a:ext cx="3119657" cy="462950"/>
            </a:xfrm>
            <a:prstGeom prst="rect">
              <a:avLst/>
            </a:prstGeom>
          </p:spPr>
        </p:pic>
        <p:pic>
          <p:nvPicPr>
            <p:cNvPr id="62" name="Picture 61">
              <a:extLst>
                <a:ext uri="{FF2B5EF4-FFF2-40B4-BE49-F238E27FC236}">
                  <a16:creationId xmlns:a16="http://schemas.microsoft.com/office/drawing/2014/main" id="{2097179A-BDDE-4997-F1FD-6D93CEC1944C}"/>
                </a:ext>
              </a:extLst>
            </p:cNvPr>
            <p:cNvPicPr>
              <a:picLocks noChangeAspect="1"/>
            </p:cNvPicPr>
            <p:nvPr/>
          </p:nvPicPr>
          <p:blipFill>
            <a:blip r:embed="rId5"/>
            <a:srcRect b="56604"/>
            <a:stretch/>
          </p:blipFill>
          <p:spPr>
            <a:xfrm>
              <a:off x="3116906" y="6404467"/>
              <a:ext cx="3200400" cy="462950"/>
            </a:xfrm>
            <a:prstGeom prst="rect">
              <a:avLst/>
            </a:prstGeom>
          </p:spPr>
        </p:pic>
        <p:pic>
          <p:nvPicPr>
            <p:cNvPr id="63" name="Picture 62">
              <a:extLst>
                <a:ext uri="{FF2B5EF4-FFF2-40B4-BE49-F238E27FC236}">
                  <a16:creationId xmlns:a16="http://schemas.microsoft.com/office/drawing/2014/main" id="{5E5230BE-5BBF-E40D-400A-7FB05F5C847D}"/>
                </a:ext>
              </a:extLst>
            </p:cNvPr>
            <p:cNvPicPr>
              <a:picLocks noChangeAspect="1"/>
            </p:cNvPicPr>
            <p:nvPr/>
          </p:nvPicPr>
          <p:blipFill>
            <a:blip r:embed="rId5"/>
            <a:srcRect b="56604"/>
            <a:stretch/>
          </p:blipFill>
          <p:spPr>
            <a:xfrm>
              <a:off x="6316913" y="6404467"/>
              <a:ext cx="3200400" cy="462950"/>
            </a:xfrm>
            <a:prstGeom prst="rect">
              <a:avLst/>
            </a:prstGeom>
          </p:spPr>
        </p:pic>
        <p:pic>
          <p:nvPicPr>
            <p:cNvPr id="64" name="Picture 63">
              <a:extLst>
                <a:ext uri="{FF2B5EF4-FFF2-40B4-BE49-F238E27FC236}">
                  <a16:creationId xmlns:a16="http://schemas.microsoft.com/office/drawing/2014/main" id="{4AC2412D-60CC-5F88-0A6B-E777B33A1027}"/>
                </a:ext>
              </a:extLst>
            </p:cNvPr>
            <p:cNvPicPr>
              <a:picLocks noChangeAspect="1"/>
            </p:cNvPicPr>
            <p:nvPr/>
          </p:nvPicPr>
          <p:blipFill>
            <a:blip r:embed="rId5"/>
            <a:srcRect r="15388" b="56604"/>
            <a:stretch/>
          </p:blipFill>
          <p:spPr>
            <a:xfrm>
              <a:off x="9514562" y="6404467"/>
              <a:ext cx="2707918" cy="462950"/>
            </a:xfrm>
            <a:prstGeom prst="rect">
              <a:avLst/>
            </a:prstGeom>
          </p:spPr>
        </p:pic>
      </p:grpSp>
      <p:sp>
        <p:nvSpPr>
          <p:cNvPr id="81" name="Rectangle 80">
            <a:extLst>
              <a:ext uri="{FF2B5EF4-FFF2-40B4-BE49-F238E27FC236}">
                <a16:creationId xmlns:a16="http://schemas.microsoft.com/office/drawing/2014/main" id="{8B227782-F5F5-7F09-50EA-DEF92A6E24B4}"/>
              </a:ext>
            </a:extLst>
          </p:cNvPr>
          <p:cNvSpPr/>
          <p:nvPr/>
        </p:nvSpPr>
        <p:spPr>
          <a:xfrm>
            <a:off x="4530902" y="310279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Scores = 0 plots</a:t>
            </a:r>
          </a:p>
        </p:txBody>
      </p:sp>
      <p:pic>
        <p:nvPicPr>
          <p:cNvPr id="84" name="Picture 83">
            <a:extLst>
              <a:ext uri="{FF2B5EF4-FFF2-40B4-BE49-F238E27FC236}">
                <a16:creationId xmlns:a16="http://schemas.microsoft.com/office/drawing/2014/main" id="{79E62A83-E5B6-4AB4-47AB-0655C4F9930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88617" y="1617848"/>
            <a:ext cx="5384013" cy="4148338"/>
          </a:xfrm>
          <a:prstGeom prst="rect">
            <a:avLst/>
          </a:prstGeom>
          <a:effectLst>
            <a:outerShdw blurRad="63500" sx="102000" sy="102000" algn="ctr" rotWithShape="0">
              <a:prstClr val="black">
                <a:alpha val="40000"/>
              </a:prstClr>
            </a:outerShdw>
          </a:effectLst>
        </p:spPr>
      </p:pic>
      <p:pic>
        <p:nvPicPr>
          <p:cNvPr id="85" name="Picture 84">
            <a:extLst>
              <a:ext uri="{FF2B5EF4-FFF2-40B4-BE49-F238E27FC236}">
                <a16:creationId xmlns:a16="http://schemas.microsoft.com/office/drawing/2014/main" id="{3CD7E44C-0936-F75F-0DCC-E9052F632C0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898" y="1635955"/>
            <a:ext cx="5384950" cy="41319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47098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400" dirty="0">
                <a:solidFill>
                  <a:schemeClr val="tx1"/>
                </a:solidFill>
                <a:latin typeface="Abadi" panose="020B0604020104020204" pitchFamily="34" charset="0"/>
              </a:rPr>
              <a:t>Adjust Reward()</a:t>
            </a:r>
          </a:p>
          <a:p>
            <a:pPr marL="742950" lvl="1" indent="-285750">
              <a:buFont typeface="Arial" panose="020B0604020202020204" pitchFamily="34" charset="0"/>
              <a:buChar char="•"/>
            </a:pPr>
            <a:r>
              <a:rPr lang="en-US" sz="2400" dirty="0">
                <a:solidFill>
                  <a:schemeClr val="tx1"/>
                </a:solidFill>
                <a:latin typeface="Abadi" panose="020B0604020104020204" pitchFamily="34" charset="0"/>
              </a:rPr>
              <a:t>Try to Incentivize Agent</a:t>
            </a:r>
          </a:p>
          <a:p>
            <a:pPr marL="285750" indent="-285750">
              <a:buFont typeface="Arial" panose="020B0604020202020204" pitchFamily="34" charset="0"/>
              <a:buChar char="•"/>
            </a:pPr>
            <a:endParaRPr lang="en-US" sz="2400" dirty="0">
              <a:solidFill>
                <a:schemeClr val="tx1"/>
              </a:solidFill>
              <a:latin typeface="Abadi" panose="020B0604020104020204" pitchFamily="34" charset="0"/>
            </a:endParaRPr>
          </a:p>
          <a:p>
            <a:pPr marL="285750" indent="-285750">
              <a:buFont typeface="Arial" panose="020B0604020202020204" pitchFamily="34" charset="0"/>
              <a:buChar char="•"/>
            </a:pPr>
            <a:r>
              <a:rPr lang="en-US" sz="2400" dirty="0">
                <a:solidFill>
                  <a:schemeClr val="tx1"/>
                </a:solidFill>
                <a:latin typeface="Abadi" panose="020B0604020104020204" pitchFamily="34" charset="0"/>
              </a:rPr>
              <a:t>Environment Seed</a:t>
            </a:r>
          </a:p>
          <a:p>
            <a:pPr marL="742950" lvl="1" indent="-285750">
              <a:buFont typeface="Arial" panose="020B0604020202020204" pitchFamily="34" charset="0"/>
              <a:buChar char="•"/>
            </a:pPr>
            <a:r>
              <a:rPr lang="en-US" sz="2400" dirty="0">
                <a:solidFill>
                  <a:schemeClr val="tx1"/>
                </a:solidFill>
                <a:latin typeface="Abadi" panose="020B0604020104020204" pitchFamily="34" charset="0"/>
              </a:rPr>
              <a:t>Train with Non-Changing Obstacles</a:t>
            </a:r>
          </a:p>
          <a:p>
            <a:pPr marL="285750" indent="-285750">
              <a:buFont typeface="Arial" panose="020B0604020202020204" pitchFamily="34" charset="0"/>
              <a:buChar char="•"/>
            </a:pPr>
            <a:endParaRPr lang="en-US" sz="2400" dirty="0">
              <a:solidFill>
                <a:schemeClr val="tx1"/>
              </a:solidFill>
              <a:latin typeface="Abadi" panose="020B0604020104020204" pitchFamily="34" charset="0"/>
            </a:endParaRPr>
          </a:p>
          <a:p>
            <a:pPr marL="285750" indent="-285750">
              <a:buFont typeface="Arial" panose="020B0604020202020204" pitchFamily="34" charset="0"/>
              <a:buChar char="•"/>
            </a:pPr>
            <a:r>
              <a:rPr lang="en-US" sz="2400" dirty="0">
                <a:solidFill>
                  <a:schemeClr val="tx1"/>
                </a:solidFill>
                <a:latin typeface="Abadi" panose="020B0604020104020204" pitchFamily="34" charset="0"/>
              </a:rPr>
              <a:t>DQN + Priority Replay</a:t>
            </a:r>
          </a:p>
          <a:p>
            <a:pPr marL="742950" lvl="1" indent="-285750">
              <a:buFont typeface="Arial" panose="020B0604020202020204" pitchFamily="34" charset="0"/>
              <a:buChar char="•"/>
            </a:pPr>
            <a:r>
              <a:rPr lang="en-US" sz="2400" dirty="0">
                <a:solidFill>
                  <a:schemeClr val="tx1"/>
                </a:solidFill>
                <a:latin typeface="Abadi" panose="020B0604020104020204" pitchFamily="34" charset="0"/>
              </a:rPr>
              <a:t>Capture High Impact Experiences</a:t>
            </a:r>
          </a:p>
        </p:txBody>
      </p:sp>
      <p:grpSp>
        <p:nvGrpSpPr>
          <p:cNvPr id="37" name="Group 36">
            <a:extLst>
              <a:ext uri="{FF2B5EF4-FFF2-40B4-BE49-F238E27FC236}">
                <a16:creationId xmlns:a16="http://schemas.microsoft.com/office/drawing/2014/main" id="{1BEFCFAF-AD1A-DFB6-56F8-72C8C806E4C1}"/>
              </a:ext>
            </a:extLst>
          </p:cNvPr>
          <p:cNvGrpSpPr/>
          <p:nvPr/>
        </p:nvGrpSpPr>
        <p:grpSpPr>
          <a:xfrm>
            <a:off x="590073" y="553066"/>
            <a:ext cx="6334125" cy="819150"/>
            <a:chOff x="2928937" y="3019425"/>
            <a:chExt cx="6334125" cy="819150"/>
          </a:xfrm>
        </p:grpSpPr>
        <p:sp>
          <p:nvSpPr>
            <p:cNvPr id="38" name="Rectangle 37">
              <a:extLst>
                <a:ext uri="{FF2B5EF4-FFF2-40B4-BE49-F238E27FC236}">
                  <a16:creationId xmlns:a16="http://schemas.microsoft.com/office/drawing/2014/main" id="{8675509F-676D-03C9-327B-A28FE796ACFC}"/>
                </a:ext>
              </a:extLst>
            </p:cNvPr>
            <p:cNvSpPr/>
            <p:nvPr/>
          </p:nvSpPr>
          <p:spPr>
            <a:xfrm>
              <a:off x="2940482" y="3028661"/>
              <a:ext cx="403082"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50B615-BD54-7A37-7A2A-E4E71A743DA9}"/>
                </a:ext>
              </a:extLst>
            </p:cNvPr>
            <p:cNvSpPr/>
            <p:nvPr/>
          </p:nvSpPr>
          <p:spPr>
            <a:xfrm>
              <a:off x="3002828" y="3137333"/>
              <a:ext cx="403082" cy="6287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BB7C903-3C33-B1DE-518C-0CCCAD7E9FD4}"/>
                </a:ext>
              </a:extLst>
            </p:cNvPr>
            <p:cNvSpPr/>
            <p:nvPr/>
          </p:nvSpPr>
          <p:spPr>
            <a:xfrm>
              <a:off x="3580101" y="3028661"/>
              <a:ext cx="197572"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8EAC93-30FA-EBD6-F1D9-6295DCA7917C}"/>
                </a:ext>
              </a:extLst>
            </p:cNvPr>
            <p:cNvSpPr/>
            <p:nvPr/>
          </p:nvSpPr>
          <p:spPr>
            <a:xfrm>
              <a:off x="3737118" y="3028661"/>
              <a:ext cx="317645" cy="4626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0BAFEA2-202A-3236-1D96-A02CF5E860FF}"/>
                </a:ext>
              </a:extLst>
            </p:cNvPr>
            <p:cNvSpPr/>
            <p:nvPr/>
          </p:nvSpPr>
          <p:spPr>
            <a:xfrm>
              <a:off x="4226646" y="3025486"/>
              <a:ext cx="197572"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CC07478-5235-4AC8-A74C-03E03F8CD9CA}"/>
                </a:ext>
              </a:extLst>
            </p:cNvPr>
            <p:cNvSpPr/>
            <p:nvPr/>
          </p:nvSpPr>
          <p:spPr>
            <a:xfrm>
              <a:off x="4383663" y="3025486"/>
              <a:ext cx="317645" cy="4626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0E0B55-2AF9-73B7-7DF2-7981ED7C0F3E}"/>
                </a:ext>
              </a:extLst>
            </p:cNvPr>
            <p:cNvSpPr/>
            <p:nvPr/>
          </p:nvSpPr>
          <p:spPr>
            <a:xfrm>
              <a:off x="4865395" y="3028661"/>
              <a:ext cx="466296"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4857878-DEC4-1B4C-4E2D-925B9D0289C3}"/>
                </a:ext>
              </a:extLst>
            </p:cNvPr>
            <p:cNvSpPr/>
            <p:nvPr/>
          </p:nvSpPr>
          <p:spPr>
            <a:xfrm>
              <a:off x="5510210" y="3091873"/>
              <a:ext cx="466296"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BB1231-B5C1-28EE-40E6-B3C764021C89}"/>
                </a:ext>
              </a:extLst>
            </p:cNvPr>
            <p:cNvSpPr/>
            <p:nvPr/>
          </p:nvSpPr>
          <p:spPr>
            <a:xfrm>
              <a:off x="6145499" y="3028661"/>
              <a:ext cx="403083"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F47CD55-61A4-575E-60EF-747427D04990}"/>
                </a:ext>
              </a:extLst>
            </p:cNvPr>
            <p:cNvSpPr/>
            <p:nvPr/>
          </p:nvSpPr>
          <p:spPr>
            <a:xfrm>
              <a:off x="6216141" y="3155661"/>
              <a:ext cx="403083" cy="6072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6C513E-2415-802B-93B6-D12BE39190F4}"/>
                </a:ext>
              </a:extLst>
            </p:cNvPr>
            <p:cNvSpPr/>
            <p:nvPr/>
          </p:nvSpPr>
          <p:spPr>
            <a:xfrm>
              <a:off x="6790314" y="3160279"/>
              <a:ext cx="238559" cy="60267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6FB376A-9535-9A6B-F6E0-A8F196CD3A5E}"/>
                </a:ext>
              </a:extLst>
            </p:cNvPr>
            <p:cNvSpPr/>
            <p:nvPr/>
          </p:nvSpPr>
          <p:spPr>
            <a:xfrm>
              <a:off x="6860596" y="3639127"/>
              <a:ext cx="403083"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1A7ECC4-68E2-4F0B-CBAC-731AC26C80BD}"/>
                </a:ext>
              </a:extLst>
            </p:cNvPr>
            <p:cNvSpPr/>
            <p:nvPr/>
          </p:nvSpPr>
          <p:spPr>
            <a:xfrm>
              <a:off x="6863336" y="3091873"/>
              <a:ext cx="403083"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6735B4-D6D8-1F59-026F-F54C785CC069}"/>
                </a:ext>
              </a:extLst>
            </p:cNvPr>
            <p:cNvSpPr/>
            <p:nvPr/>
          </p:nvSpPr>
          <p:spPr>
            <a:xfrm>
              <a:off x="7430249" y="3094182"/>
              <a:ext cx="466296" cy="7374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6D5E6A1-274B-7A75-A968-16E5F888C065}"/>
                </a:ext>
              </a:extLst>
            </p:cNvPr>
            <p:cNvSpPr/>
            <p:nvPr/>
          </p:nvSpPr>
          <p:spPr>
            <a:xfrm>
              <a:off x="8135553" y="3573606"/>
              <a:ext cx="403083"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DEF2B0-EE64-3718-23D6-3A04EC171F82}"/>
                </a:ext>
              </a:extLst>
            </p:cNvPr>
            <p:cNvSpPr/>
            <p:nvPr/>
          </p:nvSpPr>
          <p:spPr>
            <a:xfrm>
              <a:off x="8138293" y="3026352"/>
              <a:ext cx="403083"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ED41409-133E-1DD8-F428-84A0AD98A8CE}"/>
                </a:ext>
              </a:extLst>
            </p:cNvPr>
            <p:cNvSpPr/>
            <p:nvPr/>
          </p:nvSpPr>
          <p:spPr>
            <a:xfrm>
              <a:off x="8135552" y="3300267"/>
              <a:ext cx="403083"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E5CE181-3C7E-2759-C06D-EAB5AF77CAB1}"/>
                </a:ext>
              </a:extLst>
            </p:cNvPr>
            <p:cNvSpPr/>
            <p:nvPr/>
          </p:nvSpPr>
          <p:spPr>
            <a:xfrm>
              <a:off x="8073931" y="3028661"/>
              <a:ext cx="238559" cy="73284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713CD8-85F2-22A1-4093-424EE49C3AC9}"/>
                </a:ext>
              </a:extLst>
            </p:cNvPr>
            <p:cNvSpPr/>
            <p:nvPr/>
          </p:nvSpPr>
          <p:spPr>
            <a:xfrm>
              <a:off x="8720162" y="3091873"/>
              <a:ext cx="481107"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423140E-64E6-3A3F-FE67-FEE241CCA1BA}"/>
                </a:ext>
              </a:extLst>
            </p:cNvPr>
            <p:cNvSpPr/>
            <p:nvPr/>
          </p:nvSpPr>
          <p:spPr>
            <a:xfrm>
              <a:off x="8720162" y="3365354"/>
              <a:ext cx="481107"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F80F997-ACA3-C12E-7857-7B03D8E94C5C}"/>
                </a:ext>
              </a:extLst>
            </p:cNvPr>
            <p:cNvSpPr/>
            <p:nvPr/>
          </p:nvSpPr>
          <p:spPr>
            <a:xfrm>
              <a:off x="8720162" y="3637247"/>
              <a:ext cx="481107" cy="18790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8F71730-7F65-06B7-DC5D-57FADFD17A06}"/>
                </a:ext>
              </a:extLst>
            </p:cNvPr>
            <p:cNvSpPr/>
            <p:nvPr/>
          </p:nvSpPr>
          <p:spPr>
            <a:xfrm>
              <a:off x="8993606" y="3429000"/>
              <a:ext cx="238559" cy="39023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705987-0C99-3F6C-8E6B-4BD7DD42F8D1}"/>
                </a:ext>
              </a:extLst>
            </p:cNvPr>
            <p:cNvSpPr/>
            <p:nvPr/>
          </p:nvSpPr>
          <p:spPr>
            <a:xfrm>
              <a:off x="8718378" y="3156811"/>
              <a:ext cx="238559" cy="39023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F80E156F-B75E-4E1A-1866-12FF4D353B30}"/>
                </a:ext>
              </a:extLst>
            </p:cNvPr>
            <p:cNvPicPr>
              <a:picLocks noChangeAspect="1"/>
            </p:cNvPicPr>
            <p:nvPr/>
          </p:nvPicPr>
          <p:blipFill>
            <a:blip r:embed="rId4"/>
            <a:stretch>
              <a:fillRect/>
            </a:stretch>
          </p:blipFill>
          <p:spPr>
            <a:xfrm>
              <a:off x="2928937" y="3019425"/>
              <a:ext cx="6334125" cy="819150"/>
            </a:xfrm>
            <a:prstGeom prst="rect">
              <a:avLst/>
            </a:prstGeom>
          </p:spPr>
        </p:pic>
      </p:grpSp>
      <p:grpSp>
        <p:nvGrpSpPr>
          <p:cNvPr id="62" name="Group 61">
            <a:extLst>
              <a:ext uri="{FF2B5EF4-FFF2-40B4-BE49-F238E27FC236}">
                <a16:creationId xmlns:a16="http://schemas.microsoft.com/office/drawing/2014/main" id="{46D9550E-86C3-2828-14B4-CE7F3108C937}"/>
              </a:ext>
            </a:extLst>
          </p:cNvPr>
          <p:cNvGrpSpPr/>
          <p:nvPr/>
        </p:nvGrpSpPr>
        <p:grpSpPr>
          <a:xfrm>
            <a:off x="-1" y="6404467"/>
            <a:ext cx="12222481" cy="462950"/>
            <a:chOff x="-1" y="6404467"/>
            <a:chExt cx="12222481" cy="462950"/>
          </a:xfrm>
        </p:grpSpPr>
        <p:pic>
          <p:nvPicPr>
            <p:cNvPr id="63" name="Picture 62">
              <a:extLst>
                <a:ext uri="{FF2B5EF4-FFF2-40B4-BE49-F238E27FC236}">
                  <a16:creationId xmlns:a16="http://schemas.microsoft.com/office/drawing/2014/main" id="{D609DB2A-8591-F2BF-E791-D1DBBF148390}"/>
                </a:ext>
              </a:extLst>
            </p:cNvPr>
            <p:cNvPicPr>
              <a:picLocks noChangeAspect="1"/>
            </p:cNvPicPr>
            <p:nvPr/>
          </p:nvPicPr>
          <p:blipFill>
            <a:blip r:embed="rId5"/>
            <a:srcRect l="2523" b="56604"/>
            <a:stretch/>
          </p:blipFill>
          <p:spPr>
            <a:xfrm>
              <a:off x="-1" y="6404467"/>
              <a:ext cx="3119657" cy="462950"/>
            </a:xfrm>
            <a:prstGeom prst="rect">
              <a:avLst/>
            </a:prstGeom>
          </p:spPr>
        </p:pic>
        <p:pic>
          <p:nvPicPr>
            <p:cNvPr id="64" name="Picture 63">
              <a:extLst>
                <a:ext uri="{FF2B5EF4-FFF2-40B4-BE49-F238E27FC236}">
                  <a16:creationId xmlns:a16="http://schemas.microsoft.com/office/drawing/2014/main" id="{7F94F4B7-DC6A-53F2-A337-A7E224DBE332}"/>
                </a:ext>
              </a:extLst>
            </p:cNvPr>
            <p:cNvPicPr>
              <a:picLocks noChangeAspect="1"/>
            </p:cNvPicPr>
            <p:nvPr/>
          </p:nvPicPr>
          <p:blipFill>
            <a:blip r:embed="rId5"/>
            <a:srcRect b="56604"/>
            <a:stretch/>
          </p:blipFill>
          <p:spPr>
            <a:xfrm>
              <a:off x="3116906" y="6404467"/>
              <a:ext cx="3200400" cy="462950"/>
            </a:xfrm>
            <a:prstGeom prst="rect">
              <a:avLst/>
            </a:prstGeom>
          </p:spPr>
        </p:pic>
        <p:pic>
          <p:nvPicPr>
            <p:cNvPr id="65" name="Picture 64">
              <a:extLst>
                <a:ext uri="{FF2B5EF4-FFF2-40B4-BE49-F238E27FC236}">
                  <a16:creationId xmlns:a16="http://schemas.microsoft.com/office/drawing/2014/main" id="{627E4C60-176F-B478-F1E3-1813066AADC9}"/>
                </a:ext>
              </a:extLst>
            </p:cNvPr>
            <p:cNvPicPr>
              <a:picLocks noChangeAspect="1"/>
            </p:cNvPicPr>
            <p:nvPr/>
          </p:nvPicPr>
          <p:blipFill>
            <a:blip r:embed="rId5"/>
            <a:srcRect b="56604"/>
            <a:stretch/>
          </p:blipFill>
          <p:spPr>
            <a:xfrm>
              <a:off x="6316913" y="6404467"/>
              <a:ext cx="3200400" cy="462950"/>
            </a:xfrm>
            <a:prstGeom prst="rect">
              <a:avLst/>
            </a:prstGeom>
          </p:spPr>
        </p:pic>
        <p:pic>
          <p:nvPicPr>
            <p:cNvPr id="66" name="Picture 65">
              <a:extLst>
                <a:ext uri="{FF2B5EF4-FFF2-40B4-BE49-F238E27FC236}">
                  <a16:creationId xmlns:a16="http://schemas.microsoft.com/office/drawing/2014/main" id="{CB432C4C-F47E-BB55-EFE1-4776A0800878}"/>
                </a:ext>
              </a:extLst>
            </p:cNvPr>
            <p:cNvPicPr>
              <a:picLocks noChangeAspect="1"/>
            </p:cNvPicPr>
            <p:nvPr/>
          </p:nvPicPr>
          <p:blipFill>
            <a:blip r:embed="rId5"/>
            <a:srcRect r="15388" b="56604"/>
            <a:stretch/>
          </p:blipFill>
          <p:spPr>
            <a:xfrm>
              <a:off x="9514562" y="6404467"/>
              <a:ext cx="2707918" cy="462950"/>
            </a:xfrm>
            <a:prstGeom prst="rect">
              <a:avLst/>
            </a:prstGeom>
          </p:spPr>
        </p:pic>
      </p:grpSp>
    </p:spTree>
    <p:extLst>
      <p:ext uri="{BB962C8B-B14F-4D97-AF65-F5344CB8AC3E}">
        <p14:creationId xmlns:p14="http://schemas.microsoft.com/office/powerpoint/2010/main" val="188256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sp>
        <p:nvSpPr>
          <p:cNvPr id="96" name="Rectangle 95">
            <a:extLst>
              <a:ext uri="{FF2B5EF4-FFF2-40B4-BE49-F238E27FC236}">
                <a16:creationId xmlns:a16="http://schemas.microsoft.com/office/drawing/2014/main" id="{FC2C2E56-5BBF-96F0-11B5-511A22F11A3A}"/>
              </a:ext>
            </a:extLst>
          </p:cNvPr>
          <p:cNvSpPr/>
          <p:nvPr/>
        </p:nvSpPr>
        <p:spPr>
          <a:xfrm>
            <a:off x="578333" y="1490990"/>
            <a:ext cx="10879149"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endParaRPr lang="en-US" sz="2400" b="1">
              <a:solidFill>
                <a:schemeClr val="tx1"/>
              </a:solidFill>
              <a:highlight>
                <a:srgbClr val="FFFF00"/>
              </a:highlight>
            </a:endParaRPr>
          </a:p>
        </p:txBody>
      </p:sp>
      <p:pic>
        <p:nvPicPr>
          <p:cNvPr id="93" name="SS">
            <a:extLst>
              <a:ext uri="{FF2B5EF4-FFF2-40B4-BE49-F238E27FC236}">
                <a16:creationId xmlns:a16="http://schemas.microsoft.com/office/drawing/2014/main" id="{3CAD992E-7842-0F9F-EF06-14EDA27DC4A1}"/>
              </a:ext>
            </a:extLst>
          </p:cNvPr>
          <p:cNvPicPr>
            <a:picLocks noChangeAspect="1"/>
          </p:cNvPicPr>
          <p:nvPr/>
        </p:nvPicPr>
        <p:blipFill>
          <a:blip r:embed="rId5">
            <a:extLst>
              <a:ext uri="{28A0092B-C50C-407E-A947-70E740481C1C}">
                <a14:useLocalDpi xmlns:a14="http://schemas.microsoft.com/office/drawing/2010/main" val="0"/>
              </a:ext>
            </a:extLst>
          </a:blip>
          <a:srcRect t="8199" b="256"/>
          <a:stretch/>
        </p:blipFill>
        <p:spPr>
          <a:xfrm>
            <a:off x="4494990" y="1424692"/>
            <a:ext cx="2946111" cy="5046074"/>
          </a:xfrm>
          <a:prstGeom prst="rect">
            <a:avLst/>
          </a:prstGeom>
          <a:effectLst>
            <a:outerShdw blurRad="63500" sx="102000" sy="102000" algn="ctr" rotWithShape="0">
              <a:prstClr val="black">
                <a:alpha val="40000"/>
              </a:prstClr>
            </a:outerShdw>
          </a:effectLst>
        </p:spPr>
      </p:pic>
      <p:cxnSp>
        <p:nvCxnSpPr>
          <p:cNvPr id="94" name="Straight Connector 93">
            <a:extLst>
              <a:ext uri="{FF2B5EF4-FFF2-40B4-BE49-F238E27FC236}">
                <a16:creationId xmlns:a16="http://schemas.microsoft.com/office/drawing/2014/main" id="{9CE5AC07-98D7-33C4-A1DF-6A06A6432227}"/>
              </a:ext>
            </a:extLst>
          </p:cNvPr>
          <p:cNvCxnSpPr>
            <a:cxnSpLocks/>
          </p:cNvCxnSpPr>
          <p:nvPr/>
        </p:nvCxnSpPr>
        <p:spPr>
          <a:xfrm>
            <a:off x="5267108" y="2487288"/>
            <a:ext cx="0" cy="480767"/>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cxnSp>
        <p:nvCxnSpPr>
          <p:cNvPr id="95" name="Straight Connector 94">
            <a:extLst>
              <a:ext uri="{FF2B5EF4-FFF2-40B4-BE49-F238E27FC236}">
                <a16:creationId xmlns:a16="http://schemas.microsoft.com/office/drawing/2014/main" id="{639F5E63-C26E-2EEC-F000-38BD92E3FD63}"/>
              </a:ext>
            </a:extLst>
          </p:cNvPr>
          <p:cNvCxnSpPr>
            <a:cxnSpLocks/>
          </p:cNvCxnSpPr>
          <p:nvPr/>
        </p:nvCxnSpPr>
        <p:spPr>
          <a:xfrm>
            <a:off x="5267108" y="2968055"/>
            <a:ext cx="1221946" cy="0"/>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grpSp>
        <p:nvGrpSpPr>
          <p:cNvPr id="218" name="Group 217">
            <a:extLst>
              <a:ext uri="{FF2B5EF4-FFF2-40B4-BE49-F238E27FC236}">
                <a16:creationId xmlns:a16="http://schemas.microsoft.com/office/drawing/2014/main" id="{CF40810E-35A4-7AEC-6235-BF3D2FDFD7FB}"/>
              </a:ext>
            </a:extLst>
          </p:cNvPr>
          <p:cNvGrpSpPr/>
          <p:nvPr/>
        </p:nvGrpSpPr>
        <p:grpSpPr>
          <a:xfrm>
            <a:off x="565345" y="446695"/>
            <a:ext cx="10410772" cy="822326"/>
            <a:chOff x="565345" y="446695"/>
            <a:chExt cx="10410772" cy="822326"/>
          </a:xfrm>
        </p:grpSpPr>
        <p:grpSp>
          <p:nvGrpSpPr>
            <p:cNvPr id="36" name="Group 35">
              <a:extLst>
                <a:ext uri="{FF2B5EF4-FFF2-40B4-BE49-F238E27FC236}">
                  <a16:creationId xmlns:a16="http://schemas.microsoft.com/office/drawing/2014/main" id="{1C9952A9-E119-5BC4-5D3B-1D3847EAC618}"/>
                </a:ext>
              </a:extLst>
            </p:cNvPr>
            <p:cNvGrpSpPr/>
            <p:nvPr/>
          </p:nvGrpSpPr>
          <p:grpSpPr>
            <a:xfrm>
              <a:off x="565345" y="449871"/>
              <a:ext cx="6648450" cy="819150"/>
              <a:chOff x="2658653" y="1746856"/>
              <a:chExt cx="6648450" cy="819150"/>
            </a:xfrm>
          </p:grpSpPr>
          <p:sp>
            <p:nvSpPr>
              <p:cNvPr id="62" name="Rectangle 61">
                <a:extLst>
                  <a:ext uri="{FF2B5EF4-FFF2-40B4-BE49-F238E27FC236}">
                    <a16:creationId xmlns:a16="http://schemas.microsoft.com/office/drawing/2014/main" id="{8C969DBC-A814-AD15-23BF-6228D454190A}"/>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509F17F-AA5F-58CB-0144-C4DFD9ED08B1}"/>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6BEEA25-81FF-9E7E-595F-3E9E48F38DFB}"/>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F4BF5B9-3EE4-1B2D-B9E2-506566A3E22E}"/>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393C9C5-3CA3-6922-15BD-AF78ADDDCED2}"/>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6D251A4-BE09-5FBE-077C-077EF324D446}"/>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8478BE1-D4B9-5F5B-4B0B-10ECCF9E98C7}"/>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382DC7F-0ED7-3612-73A9-9235A52E94A2}"/>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32209BE-8123-777A-6BBE-23DEC2993072}"/>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4E821DE-E3DF-4D9F-1614-33EF750CB2CC}"/>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8292F28-FDBB-8CAD-1A15-04BEF357DB3B}"/>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5CAD7D7-616C-E5D5-325B-1A4964D83B7A}"/>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B0D58B2-5A13-AE64-EF6F-C1047998B606}"/>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6525F9-E95F-722A-BE44-C1340990FE8D}"/>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6C9C1CB-55AB-1E3E-F5CC-AFE8099E8F90}"/>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8055B1B-4426-C59E-FBA5-86A586C023D6}"/>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01B323F8-6A4C-BD8A-A09F-9B8D767E138C}"/>
                  </a:ext>
                </a:extLst>
              </p:cNvPr>
              <p:cNvPicPr>
                <a:picLocks noChangeAspect="1"/>
              </p:cNvPicPr>
              <p:nvPr/>
            </p:nvPicPr>
            <p:blipFill>
              <a:blip r:embed="rId6"/>
              <a:stretch>
                <a:fillRect/>
              </a:stretch>
            </p:blipFill>
            <p:spPr>
              <a:xfrm>
                <a:off x="2658653" y="1746856"/>
                <a:ext cx="6648450" cy="819150"/>
              </a:xfrm>
              <a:prstGeom prst="rect">
                <a:avLst/>
              </a:prstGeom>
            </p:spPr>
          </p:pic>
        </p:grpSp>
        <p:grpSp>
          <p:nvGrpSpPr>
            <p:cNvPr id="192" name="Group 191">
              <a:extLst>
                <a:ext uri="{FF2B5EF4-FFF2-40B4-BE49-F238E27FC236}">
                  <a16:creationId xmlns:a16="http://schemas.microsoft.com/office/drawing/2014/main" id="{A8B43273-F315-858C-0848-B4B093621092}"/>
                </a:ext>
              </a:extLst>
            </p:cNvPr>
            <p:cNvGrpSpPr/>
            <p:nvPr/>
          </p:nvGrpSpPr>
          <p:grpSpPr>
            <a:xfrm>
              <a:off x="7452739" y="446695"/>
              <a:ext cx="3523378" cy="819150"/>
              <a:chOff x="5722706" y="529819"/>
              <a:chExt cx="3523378" cy="819150"/>
            </a:xfrm>
          </p:grpSpPr>
          <p:sp>
            <p:nvSpPr>
              <p:cNvPr id="208" name="Rectangle 207">
                <a:extLst>
                  <a:ext uri="{FF2B5EF4-FFF2-40B4-BE49-F238E27FC236}">
                    <a16:creationId xmlns:a16="http://schemas.microsoft.com/office/drawing/2014/main" id="{16073466-BF22-212A-ED22-D18FD8C350D0}"/>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361A96E-0B2E-2CAA-5C83-F9F38F8518AB}"/>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944333D-C344-BFB3-0F7E-98EDE46EE6F4}"/>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AED95E8-3B76-418D-596F-60279C122A03}"/>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7C03DD3A-3F7A-6764-AFE6-7AE786E84CE8}"/>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8ACC944-8B8E-334A-34A9-605D4D23638C}"/>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F598F9FB-CC08-98EA-2F5C-99F57B9FBC18}"/>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6B387DA0-C422-F63E-1921-A16C40F6175A}"/>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D8ACEAC0-A71E-0211-D55B-DB8EE14032FC}"/>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1875F8B9-D9A1-6946-AD74-DF9679A6BD3C}"/>
                  </a:ext>
                </a:extLst>
              </p:cNvPr>
              <p:cNvPicPr>
                <a:picLocks noChangeAspect="1"/>
              </p:cNvPicPr>
              <p:nvPr/>
            </p:nvPicPr>
            <p:blipFill>
              <a:blip r:embed="rId7"/>
              <a:srcRect l="59351"/>
              <a:stretch/>
            </p:blipFill>
            <p:spPr>
              <a:xfrm>
                <a:off x="5722706" y="529819"/>
                <a:ext cx="3523378" cy="819150"/>
              </a:xfrm>
              <a:prstGeom prst="rect">
                <a:avLst/>
              </a:prstGeom>
            </p:spPr>
          </p:pic>
        </p:grpSp>
      </p:grpSp>
    </p:spTree>
    <p:extLst>
      <p:ext uri="{BB962C8B-B14F-4D97-AF65-F5344CB8AC3E}">
        <p14:creationId xmlns:p14="http://schemas.microsoft.com/office/powerpoint/2010/main" val="1743817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sp>
        <p:nvSpPr>
          <p:cNvPr id="44" name="Rectangle 43">
            <a:extLst>
              <a:ext uri="{FF2B5EF4-FFF2-40B4-BE49-F238E27FC236}">
                <a16:creationId xmlns:a16="http://schemas.microsoft.com/office/drawing/2014/main" id="{B8670245-1282-1DF2-EA89-42E6B4AA7CC3}"/>
              </a:ext>
            </a:extLst>
          </p:cNvPr>
          <p:cNvSpPr/>
          <p:nvPr/>
        </p:nvSpPr>
        <p:spPr>
          <a:xfrm>
            <a:off x="578333" y="1490990"/>
            <a:ext cx="10879149"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endParaRPr lang="en-US" sz="2400" b="1">
              <a:solidFill>
                <a:schemeClr val="tx1"/>
              </a:solidFill>
              <a:highlight>
                <a:srgbClr val="FFFF00"/>
              </a:highlight>
            </a:endParaRPr>
          </a:p>
        </p:txBody>
      </p:sp>
      <p:pic>
        <p:nvPicPr>
          <p:cNvPr id="39" name="SS">
            <a:extLst>
              <a:ext uri="{FF2B5EF4-FFF2-40B4-BE49-F238E27FC236}">
                <a16:creationId xmlns:a16="http://schemas.microsoft.com/office/drawing/2014/main" id="{CA95B8A5-38D3-8DA4-D565-F0BA1C3DF10F}"/>
              </a:ext>
            </a:extLst>
          </p:cNvPr>
          <p:cNvPicPr>
            <a:picLocks noChangeAspect="1"/>
          </p:cNvPicPr>
          <p:nvPr/>
        </p:nvPicPr>
        <p:blipFill>
          <a:blip r:embed="rId5">
            <a:extLst>
              <a:ext uri="{28A0092B-C50C-407E-A947-70E740481C1C}">
                <a14:useLocalDpi xmlns:a14="http://schemas.microsoft.com/office/drawing/2010/main" val="0"/>
              </a:ext>
            </a:extLst>
          </a:blip>
          <a:srcRect t="8199" b="256"/>
          <a:stretch/>
        </p:blipFill>
        <p:spPr>
          <a:xfrm>
            <a:off x="4494990" y="1424692"/>
            <a:ext cx="2946111" cy="5046074"/>
          </a:xfrm>
          <a:prstGeom prst="rect">
            <a:avLst/>
          </a:prstGeom>
          <a:effectLst>
            <a:outerShdw blurRad="63500" sx="102000" sy="102000" algn="ctr" rotWithShape="0">
              <a:prstClr val="black">
                <a:alpha val="40000"/>
              </a:prstClr>
            </a:outerShdw>
          </a:effectLst>
        </p:spPr>
      </p:pic>
      <p:sp>
        <p:nvSpPr>
          <p:cNvPr id="42" name="Right Triangle 41">
            <a:extLst>
              <a:ext uri="{FF2B5EF4-FFF2-40B4-BE49-F238E27FC236}">
                <a16:creationId xmlns:a16="http://schemas.microsoft.com/office/drawing/2014/main" id="{6C36115A-D629-9B44-055C-9E4F83D5CB42}"/>
              </a:ext>
            </a:extLst>
          </p:cNvPr>
          <p:cNvSpPr/>
          <p:nvPr/>
        </p:nvSpPr>
        <p:spPr>
          <a:xfrm>
            <a:off x="5287656" y="2487288"/>
            <a:ext cx="1221946" cy="480767"/>
          </a:xfrm>
          <a:prstGeom prst="rtTriangle">
            <a:avLst/>
          </a:prstGeom>
          <a:solidFill>
            <a:srgbClr val="FFFF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5F07E50-5FC2-95C3-DD6A-6CD630632BC0}"/>
              </a:ext>
            </a:extLst>
          </p:cNvPr>
          <p:cNvCxnSpPr>
            <a:cxnSpLocks/>
          </p:cNvCxnSpPr>
          <p:nvPr/>
        </p:nvCxnSpPr>
        <p:spPr>
          <a:xfrm>
            <a:off x="5280439" y="2489022"/>
            <a:ext cx="1221946" cy="480767"/>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grpSp>
        <p:nvGrpSpPr>
          <p:cNvPr id="46" name="Group 45">
            <a:extLst>
              <a:ext uri="{FF2B5EF4-FFF2-40B4-BE49-F238E27FC236}">
                <a16:creationId xmlns:a16="http://schemas.microsoft.com/office/drawing/2014/main" id="{B53A547F-71BF-157F-F9CB-CACEA7C5B062}"/>
              </a:ext>
            </a:extLst>
          </p:cNvPr>
          <p:cNvGrpSpPr/>
          <p:nvPr/>
        </p:nvGrpSpPr>
        <p:grpSpPr>
          <a:xfrm>
            <a:off x="565345" y="449871"/>
            <a:ext cx="6648450" cy="819150"/>
            <a:chOff x="2658653" y="1746856"/>
            <a:chExt cx="6648450" cy="819150"/>
          </a:xfrm>
        </p:grpSpPr>
        <p:sp>
          <p:nvSpPr>
            <p:cNvPr id="58" name="Rectangle 57">
              <a:extLst>
                <a:ext uri="{FF2B5EF4-FFF2-40B4-BE49-F238E27FC236}">
                  <a16:creationId xmlns:a16="http://schemas.microsoft.com/office/drawing/2014/main" id="{0F9FE939-F2EB-3A44-93F0-BDA33A4B406E}"/>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81B5EF0-19DA-B17A-037F-FEE8F546965A}"/>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62DC2A9-5220-0EF1-3A3E-A962D6ED3BA7}"/>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26DFCB5-5678-5BE1-CD05-0AD173758610}"/>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2CB8B43-DB0A-3B09-485A-70FDA3AC1EB9}"/>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25CB84-A24B-B7C6-5067-B95B17AF8B65}"/>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75E0E1D-8746-BBB1-0D1B-F05C08701221}"/>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5FC68BF-9AFE-A19A-AB8F-BA503AE33E38}"/>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EFD2429-22EF-10D3-3D3E-127F0808D29F}"/>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59CA4D7-2F25-FB82-08CA-9030BC3023E2}"/>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6086DC4-E510-376D-ECE5-A11A1B004DB0}"/>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DD988FC-E424-B284-5357-058263476C48}"/>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503F0D0-2BC2-97E2-5AB2-5EB940D64884}"/>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2267945-A430-491A-8002-03DA244A464D}"/>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84D0E86-EDBA-F606-AA95-E3FA8B33F8DC}"/>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7F2B842-5070-B99A-CC1F-584BEECEC256}"/>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0BD864A2-AFC6-1743-C11A-1A2027BCD6D2}"/>
                </a:ext>
              </a:extLst>
            </p:cNvPr>
            <p:cNvPicPr>
              <a:picLocks noChangeAspect="1"/>
            </p:cNvPicPr>
            <p:nvPr/>
          </p:nvPicPr>
          <p:blipFill>
            <a:blip r:embed="rId6"/>
            <a:stretch>
              <a:fillRect/>
            </a:stretch>
          </p:blipFill>
          <p:spPr>
            <a:xfrm>
              <a:off x="2658653" y="1746856"/>
              <a:ext cx="6648450" cy="819150"/>
            </a:xfrm>
            <a:prstGeom prst="rect">
              <a:avLst/>
            </a:prstGeom>
          </p:spPr>
        </p:pic>
      </p:grpSp>
      <p:grpSp>
        <p:nvGrpSpPr>
          <p:cNvPr id="47" name="Group 46">
            <a:extLst>
              <a:ext uri="{FF2B5EF4-FFF2-40B4-BE49-F238E27FC236}">
                <a16:creationId xmlns:a16="http://schemas.microsoft.com/office/drawing/2014/main" id="{69B283ED-2B08-2B31-2B21-7549882C2992}"/>
              </a:ext>
            </a:extLst>
          </p:cNvPr>
          <p:cNvGrpSpPr/>
          <p:nvPr/>
        </p:nvGrpSpPr>
        <p:grpSpPr>
          <a:xfrm>
            <a:off x="7452739" y="446695"/>
            <a:ext cx="3523378" cy="819150"/>
            <a:chOff x="5722706" y="529819"/>
            <a:chExt cx="3523378" cy="819150"/>
          </a:xfrm>
        </p:grpSpPr>
        <p:sp>
          <p:nvSpPr>
            <p:cNvPr id="48" name="Rectangle 47">
              <a:extLst>
                <a:ext uri="{FF2B5EF4-FFF2-40B4-BE49-F238E27FC236}">
                  <a16:creationId xmlns:a16="http://schemas.microsoft.com/office/drawing/2014/main" id="{56319580-6C02-FDD0-DF72-918EB640AF42}"/>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6293188-46D0-A964-0DD0-37A5B3E304EB}"/>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FF60202-B335-DE17-2AE2-1270FAFB0630}"/>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4393163-6B6F-FA52-E8D1-9A70BC9E47DA}"/>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38B54E-9C9E-D5DB-2986-895BC6399D34}"/>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7FE22C9-B964-A6FF-EB7D-FE15E8F81F32}"/>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EA45B2-A883-85D4-B510-1866B8A98CB0}"/>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FCD154C-DBA0-7E9E-693C-B1048389563C}"/>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9D89583-D251-8A01-EF26-559C4DECA6A7}"/>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35DD5437-1D14-6FD3-8405-0CA5A9E49A7C}"/>
                </a:ext>
              </a:extLst>
            </p:cNvPr>
            <p:cNvPicPr>
              <a:picLocks noChangeAspect="1"/>
            </p:cNvPicPr>
            <p:nvPr/>
          </p:nvPicPr>
          <p:blipFill>
            <a:blip r:embed="rId7"/>
            <a:srcRect l="59351"/>
            <a:stretch/>
          </p:blipFill>
          <p:spPr>
            <a:xfrm>
              <a:off x="5722706" y="529819"/>
              <a:ext cx="3523378" cy="819150"/>
            </a:xfrm>
            <a:prstGeom prst="rect">
              <a:avLst/>
            </a:prstGeom>
          </p:spPr>
        </p:pic>
      </p:grpSp>
    </p:spTree>
    <p:extLst>
      <p:ext uri="{BB962C8B-B14F-4D97-AF65-F5344CB8AC3E}">
        <p14:creationId xmlns:p14="http://schemas.microsoft.com/office/powerpoint/2010/main" val="2229221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9" name="Title">
            <a:extLst>
              <a:ext uri="{FF2B5EF4-FFF2-40B4-BE49-F238E27FC236}">
                <a16:creationId xmlns:a16="http://schemas.microsoft.com/office/drawing/2014/main" id="{D888835E-8371-DD2A-EA0A-156FC5137927}"/>
              </a:ext>
            </a:extLst>
          </p:cNvPr>
          <p:cNvGrpSpPr/>
          <p:nvPr/>
        </p:nvGrpSpPr>
        <p:grpSpPr>
          <a:xfrm>
            <a:off x="555273" y="545596"/>
            <a:ext cx="6057900" cy="819150"/>
            <a:chOff x="1768035" y="4243136"/>
            <a:chExt cx="6057900" cy="819150"/>
          </a:xfrm>
        </p:grpSpPr>
        <p:sp>
          <p:nvSpPr>
            <p:cNvPr id="10" name="Rectangle 9">
              <a:extLst>
                <a:ext uri="{FF2B5EF4-FFF2-40B4-BE49-F238E27FC236}">
                  <a16:creationId xmlns:a16="http://schemas.microsoft.com/office/drawing/2014/main" id="{D2F22182-A379-B95E-B6A7-B007AFB9D178}"/>
                </a:ext>
              </a:extLst>
            </p:cNvPr>
            <p:cNvSpPr/>
            <p:nvPr/>
          </p:nvSpPr>
          <p:spPr>
            <a:xfrm>
              <a:off x="1787259" y="4254234"/>
              <a:ext cx="775147" cy="721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67A646-7E96-BBD5-D494-E4FA75FFE62D}"/>
                </a:ext>
              </a:extLst>
            </p:cNvPr>
            <p:cNvSpPr/>
            <p:nvPr/>
          </p:nvSpPr>
          <p:spPr>
            <a:xfrm>
              <a:off x="2697603" y="4320348"/>
              <a:ext cx="494106" cy="721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DCAB9A-B2CE-F7FD-0F16-57338634855F}"/>
                </a:ext>
              </a:extLst>
            </p:cNvPr>
            <p:cNvSpPr/>
            <p:nvPr/>
          </p:nvSpPr>
          <p:spPr>
            <a:xfrm>
              <a:off x="3343708" y="4320348"/>
              <a:ext cx="494106"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705739-4F08-C499-3A2F-08FB5E0CD7F0}"/>
                </a:ext>
              </a:extLst>
            </p:cNvPr>
            <p:cNvSpPr/>
            <p:nvPr/>
          </p:nvSpPr>
          <p:spPr>
            <a:xfrm rot="5400000">
              <a:off x="3292889" y="4680887"/>
              <a:ext cx="552866"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27FA5A-2280-1E5C-54D7-0DB2380C0FA5}"/>
                </a:ext>
              </a:extLst>
            </p:cNvPr>
            <p:cNvSpPr/>
            <p:nvPr/>
          </p:nvSpPr>
          <p:spPr>
            <a:xfrm rot="5400000">
              <a:off x="3713379" y="4530669"/>
              <a:ext cx="721075"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EF3B3-5ED3-EF35-1F67-1B48CB8F43FD}"/>
                </a:ext>
              </a:extLst>
            </p:cNvPr>
            <p:cNvSpPr/>
            <p:nvPr/>
          </p:nvSpPr>
          <p:spPr>
            <a:xfrm rot="5400000">
              <a:off x="4359484" y="4534145"/>
              <a:ext cx="721075"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20C68F-CB46-F6E8-4DFC-062890DA95CA}"/>
                </a:ext>
              </a:extLst>
            </p:cNvPr>
            <p:cNvSpPr/>
            <p:nvPr/>
          </p:nvSpPr>
          <p:spPr>
            <a:xfrm rot="5400000">
              <a:off x="4148358" y="4459394"/>
              <a:ext cx="578528"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32DD4D-66CB-E25F-E2B7-39C2EDFAD1E3}"/>
                </a:ext>
              </a:extLst>
            </p:cNvPr>
            <p:cNvSpPr/>
            <p:nvPr/>
          </p:nvSpPr>
          <p:spPr>
            <a:xfrm rot="5400000">
              <a:off x="4287686" y="4601942"/>
              <a:ext cx="578528"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DA512D-9F2A-C000-C11E-3E33BCCF079B}"/>
                </a:ext>
              </a:extLst>
            </p:cNvPr>
            <p:cNvSpPr/>
            <p:nvPr/>
          </p:nvSpPr>
          <p:spPr>
            <a:xfrm rot="5400000">
              <a:off x="4219893" y="4530668"/>
              <a:ext cx="578528"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71A2E-9A2C-066E-C67B-342D57731054}"/>
                </a:ext>
              </a:extLst>
            </p:cNvPr>
            <p:cNvSpPr/>
            <p:nvPr/>
          </p:nvSpPr>
          <p:spPr>
            <a:xfrm rot="5400000">
              <a:off x="4829000" y="4430302"/>
              <a:ext cx="721075" cy="3712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8DF59-3343-45A8-C9B6-D42C2DEDC3B8}"/>
                </a:ext>
              </a:extLst>
            </p:cNvPr>
            <p:cNvSpPr/>
            <p:nvPr/>
          </p:nvSpPr>
          <p:spPr>
            <a:xfrm rot="5400000">
              <a:off x="5071169" y="4601942"/>
              <a:ext cx="578528"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1E2E78-9E47-0A89-7CFD-BEBB2B84B978}"/>
                </a:ext>
              </a:extLst>
            </p:cNvPr>
            <p:cNvSpPr/>
            <p:nvPr/>
          </p:nvSpPr>
          <p:spPr>
            <a:xfrm>
              <a:off x="5641621" y="4321455"/>
              <a:ext cx="494106"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E03B23A-DB08-2023-7123-A94F69B8304F}"/>
                </a:ext>
              </a:extLst>
            </p:cNvPr>
            <p:cNvSpPr/>
            <p:nvPr/>
          </p:nvSpPr>
          <p:spPr>
            <a:xfrm rot="5400000">
              <a:off x="5590802" y="4681994"/>
              <a:ext cx="552866"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383DB86-377B-0409-B8FB-66B81E74BA2C}"/>
                </a:ext>
              </a:extLst>
            </p:cNvPr>
            <p:cNvSpPr/>
            <p:nvPr/>
          </p:nvSpPr>
          <p:spPr>
            <a:xfrm rot="5400000">
              <a:off x="6006254" y="4534145"/>
              <a:ext cx="721075" cy="1682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EF63F0-FF8F-D354-D08F-41F9FF3F2C93}"/>
                </a:ext>
              </a:extLst>
            </p:cNvPr>
            <p:cNvSpPr/>
            <p:nvPr/>
          </p:nvSpPr>
          <p:spPr>
            <a:xfrm>
              <a:off x="6641584" y="4320351"/>
              <a:ext cx="494106" cy="721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517B0EA-3D30-DB6E-6369-3BD2F2642CAA}"/>
                </a:ext>
              </a:extLst>
            </p:cNvPr>
            <p:cNvSpPr/>
            <p:nvPr/>
          </p:nvSpPr>
          <p:spPr>
            <a:xfrm>
              <a:off x="7288771" y="4254234"/>
              <a:ext cx="494106" cy="7210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3F746F5-0188-1836-CCE1-659D61675545}"/>
                </a:ext>
              </a:extLst>
            </p:cNvPr>
            <p:cNvPicPr>
              <a:picLocks noChangeAspect="1"/>
            </p:cNvPicPr>
            <p:nvPr/>
          </p:nvPicPr>
          <p:blipFill>
            <a:blip r:embed="rId4"/>
            <a:stretch>
              <a:fillRect/>
            </a:stretch>
          </p:blipFill>
          <p:spPr>
            <a:xfrm>
              <a:off x="1768035" y="4243136"/>
              <a:ext cx="6057900" cy="819150"/>
            </a:xfrm>
            <a:prstGeom prst="rect">
              <a:avLst/>
            </a:prstGeom>
          </p:spPr>
        </p:pic>
      </p:grpSp>
      <p:sp>
        <p:nvSpPr>
          <p:cNvPr id="2" name="Rectangle 1">
            <a:extLst>
              <a:ext uri="{FF2B5EF4-FFF2-40B4-BE49-F238E27FC236}">
                <a16:creationId xmlns:a16="http://schemas.microsoft.com/office/drawing/2014/main" id="{D1D10CC4-9642-80E4-23E0-69F827EF41CB}"/>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rPr>
              <a:t>Popular, Well-Known Game</a:t>
            </a:r>
          </a:p>
          <a:p>
            <a:pPr marL="342900" indent="-342900">
              <a:buFont typeface="Arial" panose="020B0604020202020204" pitchFamily="34" charset="0"/>
              <a:buChar char="•"/>
            </a:pPr>
            <a:endPar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42900" indent="-342900">
              <a:buFont typeface="Arial" panose="020B0604020202020204" pitchFamily="34" charset="0"/>
              <a:buChar char="•"/>
            </a:pPr>
            <a:r>
              <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rPr>
              <a:t>Dynamically Changing Obstacles</a:t>
            </a:r>
          </a:p>
          <a:p>
            <a:endPar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rPr>
              <a:t>Variety of Possible State Representations</a:t>
            </a:r>
          </a:p>
          <a:p>
            <a:pPr marL="182880" indent="-285750">
              <a:buFont typeface="Arial" panose="020B0604020202020204" pitchFamily="34" charset="0"/>
              <a:buChar char="•"/>
            </a:pPr>
            <a:endPar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endPar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endParaRPr lang="en-US" sz="32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p:txBody>
      </p:sp>
      <p:grpSp>
        <p:nvGrpSpPr>
          <p:cNvPr id="3" name="Ground">
            <a:extLst>
              <a:ext uri="{FF2B5EF4-FFF2-40B4-BE49-F238E27FC236}">
                <a16:creationId xmlns:a16="http://schemas.microsoft.com/office/drawing/2014/main" id="{C4BDB5A7-AAAD-40A2-D8B2-2D8773D538DA}"/>
              </a:ext>
            </a:extLst>
          </p:cNvPr>
          <p:cNvGrpSpPr/>
          <p:nvPr/>
        </p:nvGrpSpPr>
        <p:grpSpPr>
          <a:xfrm>
            <a:off x="-1" y="6404467"/>
            <a:ext cx="12222481" cy="462950"/>
            <a:chOff x="-1" y="6404467"/>
            <a:chExt cx="12222481" cy="462950"/>
          </a:xfrm>
        </p:grpSpPr>
        <p:pic>
          <p:nvPicPr>
            <p:cNvPr id="4" name="Picture 3">
              <a:extLst>
                <a:ext uri="{FF2B5EF4-FFF2-40B4-BE49-F238E27FC236}">
                  <a16:creationId xmlns:a16="http://schemas.microsoft.com/office/drawing/2014/main" id="{EC5E9025-B55C-6B97-F202-B2D4838A53ED}"/>
                </a:ext>
              </a:extLst>
            </p:cNvPr>
            <p:cNvPicPr>
              <a:picLocks noChangeAspect="1"/>
            </p:cNvPicPr>
            <p:nvPr/>
          </p:nvPicPr>
          <p:blipFill>
            <a:blip r:embed="rId5"/>
            <a:srcRect l="2523" b="56604"/>
            <a:stretch/>
          </p:blipFill>
          <p:spPr>
            <a:xfrm>
              <a:off x="-1" y="6404467"/>
              <a:ext cx="3119657" cy="462950"/>
            </a:xfrm>
            <a:prstGeom prst="rect">
              <a:avLst/>
            </a:prstGeom>
          </p:spPr>
        </p:pic>
        <p:pic>
          <p:nvPicPr>
            <p:cNvPr id="8" name="Picture 7">
              <a:extLst>
                <a:ext uri="{FF2B5EF4-FFF2-40B4-BE49-F238E27FC236}">
                  <a16:creationId xmlns:a16="http://schemas.microsoft.com/office/drawing/2014/main" id="{1A3DDA8F-B97D-88BD-D682-401CF7AA3C80}"/>
                </a:ext>
              </a:extLst>
            </p:cNvPr>
            <p:cNvPicPr>
              <a:picLocks noChangeAspect="1"/>
            </p:cNvPicPr>
            <p:nvPr/>
          </p:nvPicPr>
          <p:blipFill>
            <a:blip r:embed="rId5"/>
            <a:srcRect b="56604"/>
            <a:stretch/>
          </p:blipFill>
          <p:spPr>
            <a:xfrm>
              <a:off x="3116906" y="6404467"/>
              <a:ext cx="3200400" cy="462950"/>
            </a:xfrm>
            <a:prstGeom prst="rect">
              <a:avLst/>
            </a:prstGeom>
          </p:spPr>
        </p:pic>
        <p:pic>
          <p:nvPicPr>
            <p:cNvPr id="27" name="Picture 26">
              <a:extLst>
                <a:ext uri="{FF2B5EF4-FFF2-40B4-BE49-F238E27FC236}">
                  <a16:creationId xmlns:a16="http://schemas.microsoft.com/office/drawing/2014/main" id="{5589CD7F-2BCF-AA15-6925-F6A97471E271}"/>
                </a:ext>
              </a:extLst>
            </p:cNvPr>
            <p:cNvPicPr>
              <a:picLocks noChangeAspect="1"/>
            </p:cNvPicPr>
            <p:nvPr/>
          </p:nvPicPr>
          <p:blipFill>
            <a:blip r:embed="rId5"/>
            <a:srcRect b="56604"/>
            <a:stretch/>
          </p:blipFill>
          <p:spPr>
            <a:xfrm>
              <a:off x="6316913" y="6404467"/>
              <a:ext cx="3200400" cy="462950"/>
            </a:xfrm>
            <a:prstGeom prst="rect">
              <a:avLst/>
            </a:prstGeom>
          </p:spPr>
        </p:pic>
        <p:pic>
          <p:nvPicPr>
            <p:cNvPr id="28" name="Picture 27">
              <a:extLst>
                <a:ext uri="{FF2B5EF4-FFF2-40B4-BE49-F238E27FC236}">
                  <a16:creationId xmlns:a16="http://schemas.microsoft.com/office/drawing/2014/main" id="{01C5EACA-2F6E-AE52-BEB5-917B76DDC924}"/>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2054" name="Picture 6" descr="Flappy Bird Creator Denies Involvement in New Version of Game">
            <a:extLst>
              <a:ext uri="{FF2B5EF4-FFF2-40B4-BE49-F238E27FC236}">
                <a16:creationId xmlns:a16="http://schemas.microsoft.com/office/drawing/2014/main" id="{6EBFE2AA-71A2-4676-42D6-31EC265B28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689" r="7703"/>
          <a:stretch/>
        </p:blipFill>
        <p:spPr bwMode="auto">
          <a:xfrm>
            <a:off x="8849115" y="1431419"/>
            <a:ext cx="3161273" cy="481452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5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pic>
        <p:nvPicPr>
          <p:cNvPr id="39" name="SS">
            <a:extLst>
              <a:ext uri="{FF2B5EF4-FFF2-40B4-BE49-F238E27FC236}">
                <a16:creationId xmlns:a16="http://schemas.microsoft.com/office/drawing/2014/main" id="{CA95B8A5-38D3-8DA4-D565-F0BA1C3DF10F}"/>
              </a:ext>
            </a:extLst>
          </p:cNvPr>
          <p:cNvPicPr>
            <a:picLocks noChangeAspect="1"/>
          </p:cNvPicPr>
          <p:nvPr/>
        </p:nvPicPr>
        <p:blipFill>
          <a:blip r:embed="rId5">
            <a:extLst>
              <a:ext uri="{28A0092B-C50C-407E-A947-70E740481C1C}">
                <a14:useLocalDpi xmlns:a14="http://schemas.microsoft.com/office/drawing/2010/main" val="0"/>
              </a:ext>
            </a:extLst>
          </a:blip>
          <a:srcRect t="8199" b="256"/>
          <a:stretch/>
        </p:blipFill>
        <p:spPr>
          <a:xfrm>
            <a:off x="8938673" y="1409596"/>
            <a:ext cx="2870450" cy="4916482"/>
          </a:xfrm>
          <a:prstGeom prst="rect">
            <a:avLst/>
          </a:prstGeom>
          <a:effectLst>
            <a:outerShdw blurRad="63500" sx="102000" sy="102000" algn="ctr" rotWithShape="0">
              <a:prstClr val="black">
                <a:alpha val="40000"/>
              </a:prstClr>
            </a:outerShdw>
          </a:effectLst>
        </p:spPr>
      </p:pic>
      <p:sp>
        <p:nvSpPr>
          <p:cNvPr id="42" name="Right Triangle 41">
            <a:extLst>
              <a:ext uri="{FF2B5EF4-FFF2-40B4-BE49-F238E27FC236}">
                <a16:creationId xmlns:a16="http://schemas.microsoft.com/office/drawing/2014/main" id="{6C36115A-D629-9B44-055C-9E4F83D5CB42}"/>
              </a:ext>
            </a:extLst>
          </p:cNvPr>
          <p:cNvSpPr/>
          <p:nvPr/>
        </p:nvSpPr>
        <p:spPr>
          <a:xfrm>
            <a:off x="9731338" y="2472192"/>
            <a:ext cx="1190564" cy="466693"/>
          </a:xfrm>
          <a:prstGeom prst="rtTriangle">
            <a:avLst/>
          </a:prstGeom>
          <a:solidFill>
            <a:srgbClr val="FFFF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5F07E50-5FC2-95C3-DD6A-6CD630632BC0}"/>
              </a:ext>
            </a:extLst>
          </p:cNvPr>
          <p:cNvCxnSpPr>
            <a:cxnSpLocks/>
          </p:cNvCxnSpPr>
          <p:nvPr/>
        </p:nvCxnSpPr>
        <p:spPr>
          <a:xfrm>
            <a:off x="9724121" y="2473926"/>
            <a:ext cx="1190564" cy="466693"/>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6095B52D-CE80-6A64-F17F-81484F3FB056}"/>
              </a:ext>
            </a:extLst>
          </p:cNvPr>
          <p:cNvGrpSpPr/>
          <p:nvPr/>
        </p:nvGrpSpPr>
        <p:grpSpPr>
          <a:xfrm>
            <a:off x="565345" y="446695"/>
            <a:ext cx="10410772" cy="822326"/>
            <a:chOff x="565345" y="446695"/>
            <a:chExt cx="10410772" cy="822326"/>
          </a:xfrm>
        </p:grpSpPr>
        <p:grpSp>
          <p:nvGrpSpPr>
            <p:cNvPr id="46" name="Group 45">
              <a:extLst>
                <a:ext uri="{FF2B5EF4-FFF2-40B4-BE49-F238E27FC236}">
                  <a16:creationId xmlns:a16="http://schemas.microsoft.com/office/drawing/2014/main" id="{B53A547F-71BF-157F-F9CB-CACEA7C5B062}"/>
                </a:ext>
              </a:extLst>
            </p:cNvPr>
            <p:cNvGrpSpPr/>
            <p:nvPr/>
          </p:nvGrpSpPr>
          <p:grpSpPr>
            <a:xfrm>
              <a:off x="565345" y="449871"/>
              <a:ext cx="6648450" cy="819150"/>
              <a:chOff x="2658653" y="1746856"/>
              <a:chExt cx="6648450" cy="819150"/>
            </a:xfrm>
          </p:grpSpPr>
          <p:sp>
            <p:nvSpPr>
              <p:cNvPr id="58" name="Rectangle 57">
                <a:extLst>
                  <a:ext uri="{FF2B5EF4-FFF2-40B4-BE49-F238E27FC236}">
                    <a16:creationId xmlns:a16="http://schemas.microsoft.com/office/drawing/2014/main" id="{0F9FE939-F2EB-3A44-93F0-BDA33A4B406E}"/>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81B5EF0-19DA-B17A-037F-FEE8F546965A}"/>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62DC2A9-5220-0EF1-3A3E-A962D6ED3BA7}"/>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26DFCB5-5678-5BE1-CD05-0AD173758610}"/>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2CB8B43-DB0A-3B09-485A-70FDA3AC1EB9}"/>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25CB84-A24B-B7C6-5067-B95B17AF8B65}"/>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75E0E1D-8746-BBB1-0D1B-F05C08701221}"/>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5FC68BF-9AFE-A19A-AB8F-BA503AE33E38}"/>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EFD2429-22EF-10D3-3D3E-127F0808D29F}"/>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59CA4D7-2F25-FB82-08CA-9030BC3023E2}"/>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6086DC4-E510-376D-ECE5-A11A1B004DB0}"/>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DD988FC-E424-B284-5357-058263476C48}"/>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503F0D0-2BC2-97E2-5AB2-5EB940D64884}"/>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2267945-A430-491A-8002-03DA244A464D}"/>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84D0E86-EDBA-F606-AA95-E3FA8B33F8DC}"/>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7F2B842-5070-B99A-CC1F-584BEECEC256}"/>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0BD864A2-AFC6-1743-C11A-1A2027BCD6D2}"/>
                  </a:ext>
                </a:extLst>
              </p:cNvPr>
              <p:cNvPicPr>
                <a:picLocks noChangeAspect="1"/>
              </p:cNvPicPr>
              <p:nvPr/>
            </p:nvPicPr>
            <p:blipFill>
              <a:blip r:embed="rId6"/>
              <a:stretch>
                <a:fillRect/>
              </a:stretch>
            </p:blipFill>
            <p:spPr>
              <a:xfrm>
                <a:off x="2658653" y="1746856"/>
                <a:ext cx="6648450" cy="819150"/>
              </a:xfrm>
              <a:prstGeom prst="rect">
                <a:avLst/>
              </a:prstGeom>
            </p:spPr>
          </p:pic>
        </p:grpSp>
        <p:grpSp>
          <p:nvGrpSpPr>
            <p:cNvPr id="47" name="Group 46">
              <a:extLst>
                <a:ext uri="{FF2B5EF4-FFF2-40B4-BE49-F238E27FC236}">
                  <a16:creationId xmlns:a16="http://schemas.microsoft.com/office/drawing/2014/main" id="{69B283ED-2B08-2B31-2B21-7549882C2992}"/>
                </a:ext>
              </a:extLst>
            </p:cNvPr>
            <p:cNvGrpSpPr/>
            <p:nvPr/>
          </p:nvGrpSpPr>
          <p:grpSpPr>
            <a:xfrm>
              <a:off x="7452739" y="446695"/>
              <a:ext cx="3523378" cy="819150"/>
              <a:chOff x="5722706" y="529819"/>
              <a:chExt cx="3523378" cy="819150"/>
            </a:xfrm>
          </p:grpSpPr>
          <p:sp>
            <p:nvSpPr>
              <p:cNvPr id="48" name="Rectangle 47">
                <a:extLst>
                  <a:ext uri="{FF2B5EF4-FFF2-40B4-BE49-F238E27FC236}">
                    <a16:creationId xmlns:a16="http://schemas.microsoft.com/office/drawing/2014/main" id="{56319580-6C02-FDD0-DF72-918EB640AF42}"/>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6293188-46D0-A964-0DD0-37A5B3E304EB}"/>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FF60202-B335-DE17-2AE2-1270FAFB0630}"/>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4393163-6B6F-FA52-E8D1-9A70BC9E47DA}"/>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38B54E-9C9E-D5DB-2986-895BC6399D34}"/>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7FE22C9-B964-A6FF-EB7D-FE15E8F81F32}"/>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EA45B2-A883-85D4-B510-1866B8A98CB0}"/>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FCD154C-DBA0-7E9E-693C-B1048389563C}"/>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9D89583-D251-8A01-EF26-559C4DECA6A7}"/>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35DD5437-1D14-6FD3-8405-0CA5A9E49A7C}"/>
                  </a:ext>
                </a:extLst>
              </p:cNvPr>
              <p:cNvPicPr>
                <a:picLocks noChangeAspect="1"/>
              </p:cNvPicPr>
              <p:nvPr/>
            </p:nvPicPr>
            <p:blipFill>
              <a:blip r:embed="rId7"/>
              <a:srcRect l="59351"/>
              <a:stretch/>
            </p:blipFill>
            <p:spPr>
              <a:xfrm>
                <a:off x="5722706" y="529819"/>
                <a:ext cx="3523378" cy="819150"/>
              </a:xfrm>
              <a:prstGeom prst="rect">
                <a:avLst/>
              </a:prstGeom>
            </p:spPr>
          </p:pic>
        </p:grpSp>
      </p:grpSp>
      <p:sp>
        <p:nvSpPr>
          <p:cNvPr id="8" name="Rectangle 7">
            <a:extLst>
              <a:ext uri="{FF2B5EF4-FFF2-40B4-BE49-F238E27FC236}">
                <a16:creationId xmlns:a16="http://schemas.microsoft.com/office/drawing/2014/main" id="{F8F6DE65-EEDC-D25A-9598-999FA15B89D0}"/>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Adjusted Reward()</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spTree>
    <p:extLst>
      <p:ext uri="{BB962C8B-B14F-4D97-AF65-F5344CB8AC3E}">
        <p14:creationId xmlns:p14="http://schemas.microsoft.com/office/powerpoint/2010/main" val="3061171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60" name="Group 59">
            <a:extLst>
              <a:ext uri="{FF2B5EF4-FFF2-40B4-BE49-F238E27FC236}">
                <a16:creationId xmlns:a16="http://schemas.microsoft.com/office/drawing/2014/main" id="{45D59D43-A288-6D9E-B77A-E41F1A51293A}"/>
              </a:ext>
            </a:extLst>
          </p:cNvPr>
          <p:cNvGrpSpPr/>
          <p:nvPr/>
        </p:nvGrpSpPr>
        <p:grpSpPr>
          <a:xfrm>
            <a:off x="-1" y="6404467"/>
            <a:ext cx="12222481" cy="462950"/>
            <a:chOff x="-1" y="6404467"/>
            <a:chExt cx="12222481" cy="462950"/>
          </a:xfrm>
        </p:grpSpPr>
        <p:pic>
          <p:nvPicPr>
            <p:cNvPr id="61" name="Picture 60">
              <a:extLst>
                <a:ext uri="{FF2B5EF4-FFF2-40B4-BE49-F238E27FC236}">
                  <a16:creationId xmlns:a16="http://schemas.microsoft.com/office/drawing/2014/main" id="{E6D41573-72BD-4DC6-6FE5-9CE55DA67D16}"/>
                </a:ext>
              </a:extLst>
            </p:cNvPr>
            <p:cNvPicPr>
              <a:picLocks noChangeAspect="1"/>
            </p:cNvPicPr>
            <p:nvPr/>
          </p:nvPicPr>
          <p:blipFill>
            <a:blip r:embed="rId4"/>
            <a:srcRect l="2523" b="56604"/>
            <a:stretch/>
          </p:blipFill>
          <p:spPr>
            <a:xfrm>
              <a:off x="-1" y="6404467"/>
              <a:ext cx="3119657" cy="462950"/>
            </a:xfrm>
            <a:prstGeom prst="rect">
              <a:avLst/>
            </a:prstGeom>
          </p:spPr>
        </p:pic>
        <p:pic>
          <p:nvPicPr>
            <p:cNvPr id="62" name="Picture 61">
              <a:extLst>
                <a:ext uri="{FF2B5EF4-FFF2-40B4-BE49-F238E27FC236}">
                  <a16:creationId xmlns:a16="http://schemas.microsoft.com/office/drawing/2014/main" id="{2097179A-BDDE-4997-F1FD-6D93CEC1944C}"/>
                </a:ext>
              </a:extLst>
            </p:cNvPr>
            <p:cNvPicPr>
              <a:picLocks noChangeAspect="1"/>
            </p:cNvPicPr>
            <p:nvPr/>
          </p:nvPicPr>
          <p:blipFill>
            <a:blip r:embed="rId4"/>
            <a:srcRect b="56604"/>
            <a:stretch/>
          </p:blipFill>
          <p:spPr>
            <a:xfrm>
              <a:off x="3116906" y="6404467"/>
              <a:ext cx="3200400" cy="462950"/>
            </a:xfrm>
            <a:prstGeom prst="rect">
              <a:avLst/>
            </a:prstGeom>
          </p:spPr>
        </p:pic>
        <p:pic>
          <p:nvPicPr>
            <p:cNvPr id="63" name="Picture 62">
              <a:extLst>
                <a:ext uri="{FF2B5EF4-FFF2-40B4-BE49-F238E27FC236}">
                  <a16:creationId xmlns:a16="http://schemas.microsoft.com/office/drawing/2014/main" id="{5E5230BE-5BBF-E40D-400A-7FB05F5C847D}"/>
                </a:ext>
              </a:extLst>
            </p:cNvPr>
            <p:cNvPicPr>
              <a:picLocks noChangeAspect="1"/>
            </p:cNvPicPr>
            <p:nvPr/>
          </p:nvPicPr>
          <p:blipFill>
            <a:blip r:embed="rId4"/>
            <a:srcRect b="56604"/>
            <a:stretch/>
          </p:blipFill>
          <p:spPr>
            <a:xfrm>
              <a:off x="6316913" y="6404467"/>
              <a:ext cx="3200400" cy="462950"/>
            </a:xfrm>
            <a:prstGeom prst="rect">
              <a:avLst/>
            </a:prstGeom>
          </p:spPr>
        </p:pic>
        <p:pic>
          <p:nvPicPr>
            <p:cNvPr id="64" name="Picture 63">
              <a:extLst>
                <a:ext uri="{FF2B5EF4-FFF2-40B4-BE49-F238E27FC236}">
                  <a16:creationId xmlns:a16="http://schemas.microsoft.com/office/drawing/2014/main" id="{4AC2412D-60CC-5F88-0A6B-E777B33A1027}"/>
                </a:ext>
              </a:extLst>
            </p:cNvPr>
            <p:cNvPicPr>
              <a:picLocks noChangeAspect="1"/>
            </p:cNvPicPr>
            <p:nvPr/>
          </p:nvPicPr>
          <p:blipFill>
            <a:blip r:embed="rId4"/>
            <a:srcRect r="15388" b="56604"/>
            <a:stretch/>
          </p:blipFill>
          <p:spPr>
            <a:xfrm>
              <a:off x="9514562" y="6404467"/>
              <a:ext cx="2707918" cy="462950"/>
            </a:xfrm>
            <a:prstGeom prst="rect">
              <a:avLst/>
            </a:prstGeom>
          </p:spPr>
        </p:pic>
      </p:grpSp>
      <p:sp>
        <p:nvSpPr>
          <p:cNvPr id="65" name="Rectangle 64">
            <a:extLst>
              <a:ext uri="{FF2B5EF4-FFF2-40B4-BE49-F238E27FC236}">
                <a16:creationId xmlns:a16="http://schemas.microsoft.com/office/drawing/2014/main" id="{1FF9833C-4537-FB85-F70B-18D72D66C8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Game Score = 1, 27</a:t>
            </a:r>
          </a:p>
          <a:p>
            <a:pPr lvl="1"/>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Learned to Approach Pipe Gap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Successfully Navigated in Game ~3,000</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Tried to Navigate Pipes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Navigation Strategy = Go Through Pipes</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Insufficient Exploration </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Agent Never Learned How to Navigate Consecutive Pipes</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p:txBody>
      </p:sp>
      <p:grpSp>
        <p:nvGrpSpPr>
          <p:cNvPr id="107" name="Group 106">
            <a:extLst>
              <a:ext uri="{FF2B5EF4-FFF2-40B4-BE49-F238E27FC236}">
                <a16:creationId xmlns:a16="http://schemas.microsoft.com/office/drawing/2014/main" id="{89E54CC0-1C1E-4EF8-0147-F4E6F37B56E3}"/>
              </a:ext>
            </a:extLst>
          </p:cNvPr>
          <p:cNvGrpSpPr/>
          <p:nvPr/>
        </p:nvGrpSpPr>
        <p:grpSpPr>
          <a:xfrm>
            <a:off x="565345" y="449871"/>
            <a:ext cx="11202603" cy="824459"/>
            <a:chOff x="565345" y="449871"/>
            <a:chExt cx="11202603" cy="824459"/>
          </a:xfrm>
        </p:grpSpPr>
        <p:grpSp>
          <p:nvGrpSpPr>
            <p:cNvPr id="108" name="Group 107">
              <a:extLst>
                <a:ext uri="{FF2B5EF4-FFF2-40B4-BE49-F238E27FC236}">
                  <a16:creationId xmlns:a16="http://schemas.microsoft.com/office/drawing/2014/main" id="{9C2F238E-8F98-35BD-279C-C0315B4D053E}"/>
                </a:ext>
              </a:extLst>
            </p:cNvPr>
            <p:cNvGrpSpPr/>
            <p:nvPr/>
          </p:nvGrpSpPr>
          <p:grpSpPr>
            <a:xfrm>
              <a:off x="7669729" y="455180"/>
              <a:ext cx="4098219" cy="819150"/>
              <a:chOff x="3890962" y="3019425"/>
              <a:chExt cx="4410075" cy="819150"/>
            </a:xfrm>
          </p:grpSpPr>
          <p:sp>
            <p:nvSpPr>
              <p:cNvPr id="127" name="Rectangle 126">
                <a:extLst>
                  <a:ext uri="{FF2B5EF4-FFF2-40B4-BE49-F238E27FC236}">
                    <a16:creationId xmlns:a16="http://schemas.microsoft.com/office/drawing/2014/main" id="{6CC5692D-B816-1530-3F9F-1A32AB2B6B32}"/>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CEFA961-19DC-4A70-79CB-B9EA36B7A409}"/>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C07380EC-097F-7765-8912-EFFAC5EACDF0}"/>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1D5FF4-D5AF-D60E-4AD0-AC5A95C35E21}"/>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8CD7A32-B23A-2AAE-62F0-E40103E7F9C3}"/>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56925918-1ED4-AA39-C4BF-6FB48422A92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75E48A0D-7D54-F1B6-8BFA-286985E21067}"/>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70619EF-5D99-087F-85E0-0FF203E765F2}"/>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C5ADA1F-0981-A2FB-BAB3-3F8B20BB5C90}"/>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BCE3275-F517-7C12-A750-8CD28B3EBDD0}"/>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E4DCBCE-DE2D-C1C9-A0E4-A6BE3206BFCB}"/>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1A2B923-15BE-1C4E-7E27-3A96B853602E}"/>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9484B01-762E-2529-ADC8-E3EDCAA34379}"/>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7411664-27F4-2C62-FB70-6E8F44914ECB}"/>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C60E120-282C-4C4E-F2FF-11163D91F445}"/>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261668B2-A7D3-4FC8-1359-A9DD6E6E8A65}"/>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E1EF641-55BD-CE1B-BC6B-9B3AF5686AAA}"/>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BE4467C-7F0E-995C-054A-80BD25E946B3}"/>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D7B2D49-AB91-E56F-A991-D8D2C7D42AE3}"/>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CF270B3-1EF9-12F9-E3D9-9D36CA6D9F3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a:extLst>
                  <a:ext uri="{FF2B5EF4-FFF2-40B4-BE49-F238E27FC236}">
                    <a16:creationId xmlns:a16="http://schemas.microsoft.com/office/drawing/2014/main" id="{433D9C24-8334-4DE7-BFC6-F07A30AF26F2}"/>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109" name="Group 108">
              <a:extLst>
                <a:ext uri="{FF2B5EF4-FFF2-40B4-BE49-F238E27FC236}">
                  <a16:creationId xmlns:a16="http://schemas.microsoft.com/office/drawing/2014/main" id="{7017BCD4-ACB6-480C-5314-05CA31250993}"/>
                </a:ext>
              </a:extLst>
            </p:cNvPr>
            <p:cNvGrpSpPr/>
            <p:nvPr/>
          </p:nvGrpSpPr>
          <p:grpSpPr>
            <a:xfrm>
              <a:off x="565345" y="449871"/>
              <a:ext cx="6648450" cy="819150"/>
              <a:chOff x="2658653" y="1746856"/>
              <a:chExt cx="6648450" cy="819150"/>
            </a:xfrm>
          </p:grpSpPr>
          <p:sp>
            <p:nvSpPr>
              <p:cNvPr id="110" name="Rectangle 109">
                <a:extLst>
                  <a:ext uri="{FF2B5EF4-FFF2-40B4-BE49-F238E27FC236}">
                    <a16:creationId xmlns:a16="http://schemas.microsoft.com/office/drawing/2014/main" id="{FBF5AB5A-1B42-726D-FAAD-7A7E9DECD4C8}"/>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D537AC3-0B4F-FDC2-AA08-C48D74B6E6D0}"/>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6F926EF-2369-B466-16D7-FE967AF487B9}"/>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0E4B0A6A-0A21-AC71-7EFD-815F426F03FD}"/>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312FC481-FECC-D464-60C4-836F9CC6AF38}"/>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718C13-7933-A394-964B-E7871EDAF4C7}"/>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A8DCEB1-D61D-E487-5231-DEBE0E015C0E}"/>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DA2F344-DF2E-8569-E55E-5A7D26CBE713}"/>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0395D6A-136F-098F-D689-9B5F5E2D94EF}"/>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D9C9FA3-C8C9-0AEC-FDBB-854B7754AE0B}"/>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157A9B78-775D-EA41-DD45-E0B745B706FB}"/>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D8DCBFD-517E-3478-44E6-52742F6480BC}"/>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58F975E-6C6C-2C70-8F8F-F33EF008CF7A}"/>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46BEAD10-97C9-5C98-4E6C-6B8059CF11AE}"/>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914DB0A2-336C-0E8F-3773-EE8D3A5131C1}"/>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215840C-B51E-425B-1251-48AF7455E06C}"/>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a:extLst>
                  <a:ext uri="{FF2B5EF4-FFF2-40B4-BE49-F238E27FC236}">
                    <a16:creationId xmlns:a16="http://schemas.microsoft.com/office/drawing/2014/main" id="{0147723D-238A-60E3-FEC6-2124406E0720}"/>
                  </a:ext>
                </a:extLst>
              </p:cNvPr>
              <p:cNvPicPr>
                <a:picLocks noChangeAspect="1"/>
              </p:cNvPicPr>
              <p:nvPr/>
            </p:nvPicPr>
            <p:blipFill>
              <a:blip r:embed="rId6"/>
              <a:stretch>
                <a:fillRect/>
              </a:stretch>
            </p:blipFill>
            <p:spPr>
              <a:xfrm>
                <a:off x="2658653" y="1746856"/>
                <a:ext cx="6648450" cy="819150"/>
              </a:xfrm>
              <a:prstGeom prst="rect">
                <a:avLst/>
              </a:prstGeom>
            </p:spPr>
          </p:pic>
        </p:grpSp>
      </p:grpSp>
      <p:pic>
        <p:nvPicPr>
          <p:cNvPr id="148" name="Picture 147">
            <a:extLst>
              <a:ext uri="{FF2B5EF4-FFF2-40B4-BE49-F238E27FC236}">
                <a16:creationId xmlns:a16="http://schemas.microsoft.com/office/drawing/2014/main" id="{2754A302-CA35-0CDC-6AD1-C8ED6D66733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908597" y="1445344"/>
            <a:ext cx="2943514" cy="2290351"/>
          </a:xfrm>
          <a:prstGeom prst="rect">
            <a:avLst/>
          </a:prstGeom>
          <a:effectLst>
            <a:outerShdw blurRad="63500" sx="102000" sy="102000" algn="ctr" rotWithShape="0">
              <a:prstClr val="black">
                <a:alpha val="40000"/>
              </a:prstClr>
            </a:outerShdw>
          </a:effectLst>
        </p:spPr>
      </p:pic>
      <p:pic>
        <p:nvPicPr>
          <p:cNvPr id="149" name="Picture 148">
            <a:extLst>
              <a:ext uri="{FF2B5EF4-FFF2-40B4-BE49-F238E27FC236}">
                <a16:creationId xmlns:a16="http://schemas.microsoft.com/office/drawing/2014/main" id="{80F7B8A3-A523-C43A-C8E4-C929D9BB1CD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888069" y="3854870"/>
            <a:ext cx="2984570" cy="22912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06431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83" name="Group 82">
            <a:extLst>
              <a:ext uri="{FF2B5EF4-FFF2-40B4-BE49-F238E27FC236}">
                <a16:creationId xmlns:a16="http://schemas.microsoft.com/office/drawing/2014/main" id="{9D3E841B-4D32-2561-68E0-A31543A7B31A}"/>
              </a:ext>
            </a:extLst>
          </p:cNvPr>
          <p:cNvGrpSpPr/>
          <p:nvPr/>
        </p:nvGrpSpPr>
        <p:grpSpPr>
          <a:xfrm>
            <a:off x="565345" y="449871"/>
            <a:ext cx="11202603" cy="824459"/>
            <a:chOff x="565345" y="449871"/>
            <a:chExt cx="11202603" cy="824459"/>
          </a:xfrm>
        </p:grpSpPr>
        <p:grpSp>
          <p:nvGrpSpPr>
            <p:cNvPr id="9" name="Group 8">
              <a:extLst>
                <a:ext uri="{FF2B5EF4-FFF2-40B4-BE49-F238E27FC236}">
                  <a16:creationId xmlns:a16="http://schemas.microsoft.com/office/drawing/2014/main" id="{7B98D8E8-C2A9-3B75-4CEB-B799A4961C11}"/>
                </a:ext>
              </a:extLst>
            </p:cNvPr>
            <p:cNvGrpSpPr/>
            <p:nvPr/>
          </p:nvGrpSpPr>
          <p:grpSpPr>
            <a:xfrm>
              <a:off x="7669729" y="455180"/>
              <a:ext cx="4098219" cy="819150"/>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36" name="Group 35">
              <a:extLst>
                <a:ext uri="{FF2B5EF4-FFF2-40B4-BE49-F238E27FC236}">
                  <a16:creationId xmlns:a16="http://schemas.microsoft.com/office/drawing/2014/main" id="{1C9952A9-E119-5BC4-5D3B-1D3847EAC618}"/>
                </a:ext>
              </a:extLst>
            </p:cNvPr>
            <p:cNvGrpSpPr/>
            <p:nvPr/>
          </p:nvGrpSpPr>
          <p:grpSpPr>
            <a:xfrm>
              <a:off x="565345" y="449871"/>
              <a:ext cx="6648450" cy="819150"/>
              <a:chOff x="2658653" y="1746856"/>
              <a:chExt cx="6648450" cy="819150"/>
            </a:xfrm>
          </p:grpSpPr>
          <p:sp>
            <p:nvSpPr>
              <p:cNvPr id="62" name="Rectangle 61">
                <a:extLst>
                  <a:ext uri="{FF2B5EF4-FFF2-40B4-BE49-F238E27FC236}">
                    <a16:creationId xmlns:a16="http://schemas.microsoft.com/office/drawing/2014/main" id="{8C969DBC-A814-AD15-23BF-6228D454190A}"/>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509F17F-AA5F-58CB-0144-C4DFD9ED08B1}"/>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6BEEA25-81FF-9E7E-595F-3E9E48F38DFB}"/>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F4BF5B9-3EE4-1B2D-B9E2-506566A3E22E}"/>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393C9C5-3CA3-6922-15BD-AF78ADDDCED2}"/>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6D251A4-BE09-5FBE-077C-077EF324D446}"/>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8478BE1-D4B9-5F5B-4B0B-10ECCF9E98C7}"/>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382DC7F-0ED7-3612-73A9-9235A52E94A2}"/>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32209BE-8123-777A-6BBE-23DEC2993072}"/>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4E821DE-E3DF-4D9F-1614-33EF750CB2CC}"/>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8292F28-FDBB-8CAD-1A15-04BEF357DB3B}"/>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5CAD7D7-616C-E5D5-325B-1A4964D83B7A}"/>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B0D58B2-5A13-AE64-EF6F-C1047998B606}"/>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6525F9-E95F-722A-BE44-C1340990FE8D}"/>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6C9C1CB-55AB-1E3E-F5CC-AFE8099E8F90}"/>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8055B1B-4426-C59E-FBA5-86A586C023D6}"/>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01B323F8-6A4C-BD8A-A09F-9B8D767E138C}"/>
                  </a:ext>
                </a:extLst>
              </p:cNvPr>
              <p:cNvPicPr>
                <a:picLocks noChangeAspect="1"/>
              </p:cNvPicPr>
              <p:nvPr/>
            </p:nvPicPr>
            <p:blipFill>
              <a:blip r:embed="rId6"/>
              <a:stretch>
                <a:fillRect/>
              </a:stretch>
            </p:blipFill>
            <p:spPr>
              <a:xfrm>
                <a:off x="2658653" y="1746856"/>
                <a:ext cx="6648450" cy="819150"/>
              </a:xfrm>
              <a:prstGeom prst="rect">
                <a:avLst/>
              </a:prstGeom>
            </p:spPr>
          </p:pic>
        </p:grpSp>
      </p:grpSp>
      <p:pic>
        <p:nvPicPr>
          <p:cNvPr id="4" name="Picture 3">
            <a:extLst>
              <a:ext uri="{FF2B5EF4-FFF2-40B4-BE49-F238E27FC236}">
                <a16:creationId xmlns:a16="http://schemas.microsoft.com/office/drawing/2014/main" id="{7E4D78C3-41D3-A406-4AFB-CC284B6D7DD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68955" y="1705953"/>
            <a:ext cx="5368350" cy="4177118"/>
          </a:xfrm>
          <a:prstGeom prst="rect">
            <a:avLst/>
          </a:prstGeom>
          <a:effectLst>
            <a:outerShdw blurRad="63500" sx="102000" sy="102000" algn="ctr" rotWithShape="0">
              <a:prstClr val="black">
                <a:alpha val="40000"/>
              </a:prstClr>
            </a:outerShdw>
          </a:effectLst>
        </p:spPr>
      </p:pic>
      <p:pic>
        <p:nvPicPr>
          <p:cNvPr id="39" name="Picture 38">
            <a:extLst>
              <a:ext uri="{FF2B5EF4-FFF2-40B4-BE49-F238E27FC236}">
                <a16:creationId xmlns:a16="http://schemas.microsoft.com/office/drawing/2014/main" id="{441CE25C-4AC7-F7D3-B2B9-70DEA15DB557}"/>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522440" y="1778582"/>
            <a:ext cx="5251962" cy="40318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26138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83" name="Group 82">
            <a:extLst>
              <a:ext uri="{FF2B5EF4-FFF2-40B4-BE49-F238E27FC236}">
                <a16:creationId xmlns:a16="http://schemas.microsoft.com/office/drawing/2014/main" id="{9D3E841B-4D32-2561-68E0-A31543A7B31A}"/>
              </a:ext>
            </a:extLst>
          </p:cNvPr>
          <p:cNvGrpSpPr/>
          <p:nvPr/>
        </p:nvGrpSpPr>
        <p:grpSpPr>
          <a:xfrm>
            <a:off x="565345" y="449871"/>
            <a:ext cx="11202603" cy="824459"/>
            <a:chOff x="565345" y="449871"/>
            <a:chExt cx="11202603" cy="824459"/>
          </a:xfrm>
        </p:grpSpPr>
        <p:grpSp>
          <p:nvGrpSpPr>
            <p:cNvPr id="9" name="Group 8">
              <a:extLst>
                <a:ext uri="{FF2B5EF4-FFF2-40B4-BE49-F238E27FC236}">
                  <a16:creationId xmlns:a16="http://schemas.microsoft.com/office/drawing/2014/main" id="{7B98D8E8-C2A9-3B75-4CEB-B799A4961C11}"/>
                </a:ext>
              </a:extLst>
            </p:cNvPr>
            <p:cNvGrpSpPr/>
            <p:nvPr/>
          </p:nvGrpSpPr>
          <p:grpSpPr>
            <a:xfrm>
              <a:off x="7669729" y="455180"/>
              <a:ext cx="4098219" cy="819150"/>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36" name="Group 35">
              <a:extLst>
                <a:ext uri="{FF2B5EF4-FFF2-40B4-BE49-F238E27FC236}">
                  <a16:creationId xmlns:a16="http://schemas.microsoft.com/office/drawing/2014/main" id="{1C9952A9-E119-5BC4-5D3B-1D3847EAC618}"/>
                </a:ext>
              </a:extLst>
            </p:cNvPr>
            <p:cNvGrpSpPr/>
            <p:nvPr/>
          </p:nvGrpSpPr>
          <p:grpSpPr>
            <a:xfrm>
              <a:off x="565345" y="449871"/>
              <a:ext cx="6648450" cy="819150"/>
              <a:chOff x="2658653" y="1746856"/>
              <a:chExt cx="6648450" cy="819150"/>
            </a:xfrm>
          </p:grpSpPr>
          <p:sp>
            <p:nvSpPr>
              <p:cNvPr id="62" name="Rectangle 61">
                <a:extLst>
                  <a:ext uri="{FF2B5EF4-FFF2-40B4-BE49-F238E27FC236}">
                    <a16:creationId xmlns:a16="http://schemas.microsoft.com/office/drawing/2014/main" id="{8C969DBC-A814-AD15-23BF-6228D454190A}"/>
                  </a:ext>
                </a:extLst>
              </p:cNvPr>
              <p:cNvSpPr/>
              <p:nvPr/>
            </p:nvSpPr>
            <p:spPr>
              <a:xfrm>
                <a:off x="2668178" y="1757966"/>
                <a:ext cx="486186"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509F17F-AA5F-58CB-0144-C4DFD9ED08B1}"/>
                  </a:ext>
                </a:extLst>
              </p:cNvPr>
              <p:cNvSpPr/>
              <p:nvPr/>
            </p:nvSpPr>
            <p:spPr>
              <a:xfrm>
                <a:off x="3946114" y="1756378"/>
                <a:ext cx="786223"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6BEEA25-81FF-9E7E-595F-3E9E48F38DFB}"/>
                  </a:ext>
                </a:extLst>
              </p:cNvPr>
              <p:cNvSpPr/>
              <p:nvPr/>
            </p:nvSpPr>
            <p:spPr>
              <a:xfrm>
                <a:off x="330793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F4BF5B9-3EE4-1B2D-B9E2-506566A3E22E}"/>
                  </a:ext>
                </a:extLst>
              </p:cNvPr>
              <p:cNvSpPr/>
              <p:nvPr/>
            </p:nvSpPr>
            <p:spPr>
              <a:xfrm>
                <a:off x="353336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393C9C5-3CA3-6922-15BD-AF78ADDDCED2}"/>
                  </a:ext>
                </a:extLst>
              </p:cNvPr>
              <p:cNvSpPr/>
              <p:nvPr/>
            </p:nvSpPr>
            <p:spPr>
              <a:xfrm>
                <a:off x="351518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6D251A4-BE09-5FBE-077C-077EF324D446}"/>
                  </a:ext>
                </a:extLst>
              </p:cNvPr>
              <p:cNvSpPr/>
              <p:nvPr/>
            </p:nvSpPr>
            <p:spPr>
              <a:xfrm>
                <a:off x="351994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8478BE1-D4B9-5F5B-4B0B-10ECCF9E98C7}"/>
                  </a:ext>
                </a:extLst>
              </p:cNvPr>
              <p:cNvSpPr/>
              <p:nvPr/>
            </p:nvSpPr>
            <p:spPr>
              <a:xfrm>
                <a:off x="5275518" y="1756378"/>
                <a:ext cx="474408"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382DC7F-0ED7-3612-73A9-9235A52E94A2}"/>
                  </a:ext>
                </a:extLst>
              </p:cNvPr>
              <p:cNvSpPr/>
              <p:nvPr/>
            </p:nvSpPr>
            <p:spPr>
              <a:xfrm>
                <a:off x="5920349" y="1757966"/>
                <a:ext cx="259174"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32209BE-8123-777A-6BBE-23DEC2993072}"/>
                  </a:ext>
                </a:extLst>
              </p:cNvPr>
              <p:cNvSpPr/>
              <p:nvPr/>
            </p:nvSpPr>
            <p:spPr>
              <a:xfrm>
                <a:off x="6145775" y="1756384"/>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4E821DE-E3DF-4D9F-1614-33EF750CB2CC}"/>
                  </a:ext>
                </a:extLst>
              </p:cNvPr>
              <p:cNvSpPr/>
              <p:nvPr/>
            </p:nvSpPr>
            <p:spPr>
              <a:xfrm>
                <a:off x="6127594" y="2027843"/>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8292F28-FDBB-8CAD-1A15-04BEF357DB3B}"/>
                  </a:ext>
                </a:extLst>
              </p:cNvPr>
              <p:cNvSpPr/>
              <p:nvPr/>
            </p:nvSpPr>
            <p:spPr>
              <a:xfrm>
                <a:off x="6132358" y="2300100"/>
                <a:ext cx="259174" cy="185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5CAD7D7-616C-E5D5-325B-1A4964D83B7A}"/>
                  </a:ext>
                </a:extLst>
              </p:cNvPr>
              <p:cNvSpPr/>
              <p:nvPr/>
            </p:nvSpPr>
            <p:spPr>
              <a:xfrm>
                <a:off x="6563593" y="1756378"/>
                <a:ext cx="775419"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B0D58B2-5A13-AE64-EF6F-C1047998B606}"/>
                  </a:ext>
                </a:extLst>
              </p:cNvPr>
              <p:cNvSpPr/>
              <p:nvPr/>
            </p:nvSpPr>
            <p:spPr>
              <a:xfrm>
                <a:off x="7474818" y="1756378"/>
                <a:ext cx="396007"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6525F9-E95F-722A-BE44-C1340990FE8D}"/>
                  </a:ext>
                </a:extLst>
              </p:cNvPr>
              <p:cNvSpPr/>
              <p:nvPr/>
            </p:nvSpPr>
            <p:spPr>
              <a:xfrm>
                <a:off x="7545309" y="1878730"/>
                <a:ext cx="396007" cy="605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6C9C1CB-55AB-1E3E-F5CC-AFE8099E8F90}"/>
                  </a:ext>
                </a:extLst>
              </p:cNvPr>
              <p:cNvSpPr/>
              <p:nvPr/>
            </p:nvSpPr>
            <p:spPr>
              <a:xfrm>
                <a:off x="8119570" y="1756378"/>
                <a:ext cx="465630" cy="72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8055B1B-4426-C59E-FBA5-86A586C023D6}"/>
                  </a:ext>
                </a:extLst>
              </p:cNvPr>
              <p:cNvSpPr/>
              <p:nvPr/>
            </p:nvSpPr>
            <p:spPr>
              <a:xfrm>
                <a:off x="8763454" y="1814378"/>
                <a:ext cx="465630" cy="7484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01B323F8-6A4C-BD8A-A09F-9B8D767E138C}"/>
                  </a:ext>
                </a:extLst>
              </p:cNvPr>
              <p:cNvPicPr>
                <a:picLocks noChangeAspect="1"/>
              </p:cNvPicPr>
              <p:nvPr/>
            </p:nvPicPr>
            <p:blipFill>
              <a:blip r:embed="rId6"/>
              <a:stretch>
                <a:fillRect/>
              </a:stretch>
            </p:blipFill>
            <p:spPr>
              <a:xfrm>
                <a:off x="2658653" y="1746856"/>
                <a:ext cx="6648450" cy="819150"/>
              </a:xfrm>
              <a:prstGeom prst="rect">
                <a:avLst/>
              </a:prstGeom>
            </p:spPr>
          </p:pic>
        </p:grpSp>
      </p:grpSp>
      <p:pic>
        <p:nvPicPr>
          <p:cNvPr id="39" name="Picture 38">
            <a:extLst>
              <a:ext uri="{FF2B5EF4-FFF2-40B4-BE49-F238E27FC236}">
                <a16:creationId xmlns:a16="http://schemas.microsoft.com/office/drawing/2014/main" id="{441CE25C-4AC7-F7D3-B2B9-70DEA15DB55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522440" y="1763719"/>
            <a:ext cx="5251962" cy="4061585"/>
          </a:xfrm>
          <a:prstGeom prst="rect">
            <a:avLst/>
          </a:prstGeom>
          <a:effectLst>
            <a:outerShdw blurRad="63500" sx="102000" sy="102000" algn="ctr" rotWithShape="0">
              <a:prstClr val="black">
                <a:alpha val="40000"/>
              </a:prstClr>
            </a:outerShdw>
          </a:effectLst>
        </p:spPr>
      </p:pic>
      <p:grpSp>
        <p:nvGrpSpPr>
          <p:cNvPr id="2" name="Group 1">
            <a:extLst>
              <a:ext uri="{FF2B5EF4-FFF2-40B4-BE49-F238E27FC236}">
                <a16:creationId xmlns:a16="http://schemas.microsoft.com/office/drawing/2014/main" id="{BF7A6C47-CB3A-DCE7-0494-09FDD149CC72}"/>
              </a:ext>
            </a:extLst>
          </p:cNvPr>
          <p:cNvGrpSpPr/>
          <p:nvPr/>
        </p:nvGrpSpPr>
        <p:grpSpPr>
          <a:xfrm>
            <a:off x="449947" y="1705953"/>
            <a:ext cx="5406366" cy="4177118"/>
            <a:chOff x="449947" y="1705953"/>
            <a:chExt cx="5406366" cy="4177118"/>
          </a:xfrm>
        </p:grpSpPr>
        <p:pic>
          <p:nvPicPr>
            <p:cNvPr id="4" name="Picture 3">
              <a:extLst>
                <a:ext uri="{FF2B5EF4-FFF2-40B4-BE49-F238E27FC236}">
                  <a16:creationId xmlns:a16="http://schemas.microsoft.com/office/drawing/2014/main" id="{7E4D78C3-41D3-A406-4AFB-CC284B6D7DD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49947" y="1705953"/>
              <a:ext cx="5406366" cy="4177118"/>
            </a:xfrm>
            <a:prstGeom prst="rect">
              <a:avLst/>
            </a:prstGeom>
            <a:effectLst>
              <a:outerShdw blurRad="63500" sx="102000" sy="102000" algn="ctr" rotWithShape="0">
                <a:prstClr val="black">
                  <a:alpha val="40000"/>
                </a:prstClr>
              </a:outerShdw>
            </a:effectLst>
          </p:spPr>
        </p:pic>
        <p:sp>
          <p:nvSpPr>
            <p:cNvPr id="41" name="Rectangle 40">
              <a:extLst>
                <a:ext uri="{FF2B5EF4-FFF2-40B4-BE49-F238E27FC236}">
                  <a16:creationId xmlns:a16="http://schemas.microsoft.com/office/drawing/2014/main" id="{EF6FFBC8-684F-E8EA-DB97-2038C211FDFB}"/>
                </a:ext>
              </a:extLst>
            </p:cNvPr>
            <p:cNvSpPr/>
            <p:nvPr/>
          </p:nvSpPr>
          <p:spPr>
            <a:xfrm>
              <a:off x="1818081" y="2060153"/>
              <a:ext cx="45719" cy="3507317"/>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EC62B41D-3F13-E6FD-D099-99A9DD8B9BB4}"/>
                </a:ext>
              </a:extLst>
            </p:cNvPr>
            <p:cNvPicPr>
              <a:picLocks noChangeAspect="1"/>
            </p:cNvPicPr>
            <p:nvPr/>
          </p:nvPicPr>
          <p:blipFill>
            <a:blip r:embed="rId9"/>
            <a:srcRect t="24319"/>
            <a:stretch/>
          </p:blipFill>
          <p:spPr>
            <a:xfrm>
              <a:off x="2370371" y="1705953"/>
              <a:ext cx="2045133" cy="153988"/>
            </a:xfrm>
            <a:prstGeom prst="rect">
              <a:avLst/>
            </a:prstGeom>
          </p:spPr>
        </p:pic>
      </p:grpSp>
    </p:spTree>
    <p:extLst>
      <p:ext uri="{BB962C8B-B14F-4D97-AF65-F5344CB8AC3E}">
        <p14:creationId xmlns:p14="http://schemas.microsoft.com/office/powerpoint/2010/main" val="3408628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62" name="Group 61">
            <a:extLst>
              <a:ext uri="{FF2B5EF4-FFF2-40B4-BE49-F238E27FC236}">
                <a16:creationId xmlns:a16="http://schemas.microsoft.com/office/drawing/2014/main" id="{A8797163-1F0D-2CF5-3A55-273CCF0E5161}"/>
              </a:ext>
            </a:extLst>
          </p:cNvPr>
          <p:cNvGrpSpPr/>
          <p:nvPr/>
        </p:nvGrpSpPr>
        <p:grpSpPr>
          <a:xfrm>
            <a:off x="571402" y="381214"/>
            <a:ext cx="6325575" cy="885461"/>
            <a:chOff x="571402" y="381214"/>
            <a:chExt cx="6325575" cy="885461"/>
          </a:xfrm>
        </p:grpSpPr>
        <p:grpSp>
          <p:nvGrpSpPr>
            <p:cNvPr id="4" name="Group 3">
              <a:extLst>
                <a:ext uri="{FF2B5EF4-FFF2-40B4-BE49-F238E27FC236}">
                  <a16:creationId xmlns:a16="http://schemas.microsoft.com/office/drawing/2014/main" id="{895C40EA-5F34-A81D-7D1E-FC4565741410}"/>
                </a:ext>
              </a:extLst>
            </p:cNvPr>
            <p:cNvGrpSpPr/>
            <p:nvPr/>
          </p:nvGrpSpPr>
          <p:grpSpPr>
            <a:xfrm>
              <a:off x="571402" y="381214"/>
              <a:ext cx="2476500" cy="819150"/>
              <a:chOff x="4857750" y="3019425"/>
              <a:chExt cx="2476500" cy="819150"/>
            </a:xfrm>
          </p:grpSpPr>
          <p:sp>
            <p:nvSpPr>
              <p:cNvPr id="8" name="Rectangle 7">
                <a:extLst>
                  <a:ext uri="{FF2B5EF4-FFF2-40B4-BE49-F238E27FC236}">
                    <a16:creationId xmlns:a16="http://schemas.microsoft.com/office/drawing/2014/main" id="{275E06AC-6B61-F37B-D4DE-D2A042D908B6}"/>
                  </a:ext>
                </a:extLst>
              </p:cNvPr>
              <p:cNvSpPr/>
              <p:nvPr/>
            </p:nvSpPr>
            <p:spPr>
              <a:xfrm>
                <a:off x="4870903" y="3096118"/>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822DDD-6BA7-843C-C33C-CB7166EDBC7D}"/>
                  </a:ext>
                </a:extLst>
              </p:cNvPr>
              <p:cNvSpPr/>
              <p:nvPr/>
            </p:nvSpPr>
            <p:spPr>
              <a:xfrm>
                <a:off x="5149156" y="3364539"/>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270375-D65B-2F44-4A3C-9E60B4B14230}"/>
                  </a:ext>
                </a:extLst>
              </p:cNvPr>
              <p:cNvSpPr/>
              <p:nvPr/>
            </p:nvSpPr>
            <p:spPr>
              <a:xfrm>
                <a:off x="4868936" y="363886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6EF5DC-3FF1-46F0-6546-F00D3DCFDC78}"/>
                  </a:ext>
                </a:extLst>
              </p:cNvPr>
              <p:cNvSpPr/>
              <p:nvPr/>
            </p:nvSpPr>
            <p:spPr>
              <a:xfrm>
                <a:off x="4905317" y="336847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5A5A291-49FC-754D-B8FB-A515066DB663}"/>
                  </a:ext>
                </a:extLst>
              </p:cNvPr>
              <p:cNvSpPr/>
              <p:nvPr/>
            </p:nvSpPr>
            <p:spPr>
              <a:xfrm>
                <a:off x="4890077" y="30965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F965E0-D4EC-AA94-E3DA-5D17797B83E8}"/>
                  </a:ext>
                </a:extLst>
              </p:cNvPr>
              <p:cNvSpPr/>
              <p:nvPr/>
            </p:nvSpPr>
            <p:spPr>
              <a:xfrm>
                <a:off x="5524743" y="3574024"/>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C96F19-3B10-AF31-9899-CD228FB13E7E}"/>
                  </a:ext>
                </a:extLst>
              </p:cNvPr>
              <p:cNvSpPr/>
              <p:nvPr/>
            </p:nvSpPr>
            <p:spPr>
              <a:xfrm>
                <a:off x="5541464" y="3301669"/>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27EDBC-C6BD-D90B-6474-2B299E2280DC}"/>
                  </a:ext>
                </a:extLst>
              </p:cNvPr>
              <p:cNvSpPr/>
              <p:nvPr/>
            </p:nvSpPr>
            <p:spPr>
              <a:xfrm>
                <a:off x="5526224" y="30238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FF623-EAB8-362D-23A4-75F7D97CCDBE}"/>
                  </a:ext>
                </a:extLst>
              </p:cNvPr>
              <p:cNvSpPr/>
              <p:nvPr/>
            </p:nvSpPr>
            <p:spPr>
              <a:xfrm>
                <a:off x="5511476" y="3027287"/>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FC27772-2EDE-471F-A905-F6134AFB461C}"/>
                  </a:ext>
                </a:extLst>
              </p:cNvPr>
              <p:cNvSpPr/>
              <p:nvPr/>
            </p:nvSpPr>
            <p:spPr>
              <a:xfrm>
                <a:off x="6166281" y="3577956"/>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3F4CE4-9AE7-2CB0-7DF4-7A14C0252714}"/>
                  </a:ext>
                </a:extLst>
              </p:cNvPr>
              <p:cNvSpPr/>
              <p:nvPr/>
            </p:nvSpPr>
            <p:spPr>
              <a:xfrm>
                <a:off x="6183002" y="330560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32FF1C-4D94-FBBD-E058-1629230CE83E}"/>
                  </a:ext>
                </a:extLst>
              </p:cNvPr>
              <p:cNvSpPr/>
              <p:nvPr/>
            </p:nvSpPr>
            <p:spPr>
              <a:xfrm>
                <a:off x="6167762" y="3027812"/>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7C052B-16C4-63F7-12E4-B9DDC644128E}"/>
                  </a:ext>
                </a:extLst>
              </p:cNvPr>
              <p:cNvSpPr/>
              <p:nvPr/>
            </p:nvSpPr>
            <p:spPr>
              <a:xfrm>
                <a:off x="6153014" y="3031219"/>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7720A5-36E6-620B-BF87-45CD02E227D5}"/>
                  </a:ext>
                </a:extLst>
              </p:cNvPr>
              <p:cNvSpPr/>
              <p:nvPr/>
            </p:nvSpPr>
            <p:spPr>
              <a:xfrm>
                <a:off x="6794564" y="3096118"/>
                <a:ext cx="473441"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3C4A393-3AB9-B334-F343-40B2FACF3D9B}"/>
                  </a:ext>
                </a:extLst>
              </p:cNvPr>
              <p:cNvPicPr>
                <a:picLocks noChangeAspect="1"/>
              </p:cNvPicPr>
              <p:nvPr/>
            </p:nvPicPr>
            <p:blipFill>
              <a:blip r:embed="rId5"/>
              <a:stretch>
                <a:fillRect/>
              </a:stretch>
            </p:blipFill>
            <p:spPr>
              <a:xfrm>
                <a:off x="4857750" y="3019425"/>
                <a:ext cx="2476500" cy="819150"/>
              </a:xfrm>
              <a:prstGeom prst="rect">
                <a:avLst/>
              </a:prstGeom>
            </p:spPr>
          </p:pic>
        </p:grpSp>
        <p:grpSp>
          <p:nvGrpSpPr>
            <p:cNvPr id="51" name="Group 50">
              <a:extLst>
                <a:ext uri="{FF2B5EF4-FFF2-40B4-BE49-F238E27FC236}">
                  <a16:creationId xmlns:a16="http://schemas.microsoft.com/office/drawing/2014/main" id="{B0B296F0-F59A-011F-81AC-C24318B1F656}"/>
                </a:ext>
              </a:extLst>
            </p:cNvPr>
            <p:cNvGrpSpPr/>
            <p:nvPr/>
          </p:nvGrpSpPr>
          <p:grpSpPr>
            <a:xfrm>
              <a:off x="3373599" y="447525"/>
              <a:ext cx="3523378" cy="819150"/>
              <a:chOff x="5722706" y="529819"/>
              <a:chExt cx="3523378" cy="819150"/>
            </a:xfrm>
          </p:grpSpPr>
          <p:sp>
            <p:nvSpPr>
              <p:cNvPr id="52" name="Rectangle 51">
                <a:extLst>
                  <a:ext uri="{FF2B5EF4-FFF2-40B4-BE49-F238E27FC236}">
                    <a16:creationId xmlns:a16="http://schemas.microsoft.com/office/drawing/2014/main" id="{F20D6C65-B5BD-3ECE-1C7A-F218E22623E8}"/>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BC7FB68-8E55-3364-A09F-80044F608AAB}"/>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177CB10-F1E0-74E7-E5A4-3F03E94BCC44}"/>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5E22FC3-F54F-7BFF-7CCD-CC362E72E0A0}"/>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2102D2-2800-088E-8006-067C6AC00A28}"/>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810035B-6846-C0E9-0F44-B55ECED98535}"/>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5A3A418-1421-450A-7A22-129C83BFA568}"/>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EFB649A-2A11-AD71-BFA7-267C778C6ABB}"/>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C59A49A-6982-3120-C1F0-CEFD7184D247}"/>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06E1C4DD-3F01-BCF2-7968-FCA6D4F4EC7B}"/>
                  </a:ext>
                </a:extLst>
              </p:cNvPr>
              <p:cNvPicPr>
                <a:picLocks noChangeAspect="1"/>
              </p:cNvPicPr>
              <p:nvPr/>
            </p:nvPicPr>
            <p:blipFill>
              <a:blip r:embed="rId6"/>
              <a:srcRect l="59351"/>
              <a:stretch/>
            </p:blipFill>
            <p:spPr>
              <a:xfrm>
                <a:off x="5722706" y="529819"/>
                <a:ext cx="3523378" cy="819150"/>
              </a:xfrm>
              <a:prstGeom prst="rect">
                <a:avLst/>
              </a:prstGeom>
            </p:spPr>
          </p:pic>
        </p:grpSp>
      </p:grpSp>
      <p:sp>
        <p:nvSpPr>
          <p:cNvPr id="63" name="Rectangle 62">
            <a:extLst>
              <a:ext uri="{FF2B5EF4-FFF2-40B4-BE49-F238E27FC236}">
                <a16:creationId xmlns:a16="http://schemas.microsoft.com/office/drawing/2014/main" id="{0EFA7759-334C-9887-24AB-2B6212AC6375}"/>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000" dirty="0">
                <a:solidFill>
                  <a:schemeClr val="tx1"/>
                </a:solidFill>
                <a:latin typeface="Abadi" panose="020B0604020104020204" pitchFamily="34" charset="0"/>
              </a:rPr>
              <a:t>Environment Seed = 42 (Only Training)</a:t>
            </a:r>
          </a:p>
          <a:p>
            <a:pPr marL="285750" indent="-285750">
              <a:buFont typeface="Arial" panose="020B0604020202020204" pitchFamily="34" charset="0"/>
              <a:buChar char="•"/>
            </a:pPr>
            <a:endParaRPr lang="en-US" sz="2000" dirty="0">
              <a:solidFill>
                <a:schemeClr val="tx1"/>
              </a:solidFill>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Adjusted Reward()</a:t>
            </a:r>
          </a:p>
          <a:p>
            <a:pPr marL="285750" indent="-285750">
              <a:buFont typeface="Arial" panose="020B0604020202020204" pitchFamily="34" charset="0"/>
              <a:buChar char="•"/>
            </a:pPr>
            <a:endParaRPr lang="en-US" sz="2000" dirty="0">
              <a:solidFill>
                <a:schemeClr val="tx1"/>
              </a:solidFill>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000" dirty="0">
              <a:solidFill>
                <a:schemeClr val="tx1"/>
              </a:solidFill>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Epsilon Burning = 5,000 &amp; 15,000</a:t>
            </a:r>
          </a:p>
        </p:txBody>
      </p:sp>
      <p:pic>
        <p:nvPicPr>
          <p:cNvPr id="65" name="Picture 64">
            <a:extLst>
              <a:ext uri="{FF2B5EF4-FFF2-40B4-BE49-F238E27FC236}">
                <a16:creationId xmlns:a16="http://schemas.microsoft.com/office/drawing/2014/main" id="{42496DE7-5AB4-BF07-C1AB-0647ED0430F1}"/>
              </a:ext>
            </a:extLst>
          </p:cNvPr>
          <p:cNvPicPr>
            <a:picLocks noChangeAspect="1"/>
          </p:cNvPicPr>
          <p:nvPr/>
        </p:nvPicPr>
        <p:blipFill>
          <a:blip r:embed="rId7"/>
          <a:srcRect t="5676"/>
          <a:stretch/>
        </p:blipFill>
        <p:spPr>
          <a:xfrm>
            <a:off x="8817330" y="831883"/>
            <a:ext cx="3070337" cy="5468109"/>
          </a:xfrm>
          <a:prstGeom prst="rect">
            <a:avLst/>
          </a:prstGeom>
          <a:effectLst>
            <a:outerShdw blurRad="63500" sx="102000" sy="102000" algn="ctr" rotWithShape="0">
              <a:prstClr val="black">
                <a:alpha val="40000"/>
              </a:prstClr>
            </a:outerShdw>
          </a:effectLst>
        </p:spPr>
      </p:pic>
      <p:pic>
        <p:nvPicPr>
          <p:cNvPr id="67" name="Picture 66">
            <a:extLst>
              <a:ext uri="{FF2B5EF4-FFF2-40B4-BE49-F238E27FC236}">
                <a16:creationId xmlns:a16="http://schemas.microsoft.com/office/drawing/2014/main" id="{D7890B25-72DA-196C-F44A-1B7F758B4669}"/>
              </a:ext>
            </a:extLst>
          </p:cNvPr>
          <p:cNvPicPr>
            <a:picLocks noChangeAspect="1"/>
          </p:cNvPicPr>
          <p:nvPr/>
        </p:nvPicPr>
        <p:blipFill>
          <a:blip r:embed="rId8"/>
          <a:stretch>
            <a:fillRect/>
          </a:stretch>
        </p:blipFill>
        <p:spPr>
          <a:xfrm rot="20934717">
            <a:off x="9087185" y="2657153"/>
            <a:ext cx="323850" cy="228600"/>
          </a:xfrm>
          <a:prstGeom prst="rect">
            <a:avLst/>
          </a:prstGeom>
        </p:spPr>
      </p:pic>
    </p:spTree>
    <p:extLst>
      <p:ext uri="{BB962C8B-B14F-4D97-AF65-F5344CB8AC3E}">
        <p14:creationId xmlns:p14="http://schemas.microsoft.com/office/powerpoint/2010/main" val="2350910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2300" dirty="0">
                <a:solidFill>
                  <a:schemeClr val="tx1"/>
                </a:solidFill>
                <a:latin typeface="Abadi" panose="020B0604020104020204" pitchFamily="34" charset="0"/>
              </a:rPr>
              <a:t>Game Score = 1, 5</a:t>
            </a:r>
          </a:p>
          <a:p>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Learned to Approach Pipe Gap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Successfully Navigated in Game ~17,000</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Tried to Navigate Pipes (~100 Turns)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Navigation Strategy = Go Through Pipes</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Learned Obstacles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Agent Learned Path in Training</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Didn’t Generalize</a:t>
            </a:r>
          </a:p>
        </p:txBody>
      </p:sp>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50" name="Group 49">
            <a:extLst>
              <a:ext uri="{FF2B5EF4-FFF2-40B4-BE49-F238E27FC236}">
                <a16:creationId xmlns:a16="http://schemas.microsoft.com/office/drawing/2014/main" id="{ED8C534D-A86A-C9FF-DEB7-2F05E0BAEBDB}"/>
              </a:ext>
            </a:extLst>
          </p:cNvPr>
          <p:cNvGrpSpPr/>
          <p:nvPr/>
        </p:nvGrpSpPr>
        <p:grpSpPr>
          <a:xfrm>
            <a:off x="571402" y="381214"/>
            <a:ext cx="7113733" cy="873203"/>
            <a:chOff x="571402" y="381214"/>
            <a:chExt cx="7113733" cy="873203"/>
          </a:xfrm>
        </p:grpSpPr>
        <p:grpSp>
          <p:nvGrpSpPr>
            <p:cNvPr id="9" name="Group 8">
              <a:extLst>
                <a:ext uri="{FF2B5EF4-FFF2-40B4-BE49-F238E27FC236}">
                  <a16:creationId xmlns:a16="http://schemas.microsoft.com/office/drawing/2014/main" id="{7B98D8E8-C2A9-3B75-4CEB-B799A4961C11}"/>
                </a:ext>
              </a:extLst>
            </p:cNvPr>
            <p:cNvGrpSpPr/>
            <p:nvPr/>
          </p:nvGrpSpPr>
          <p:grpSpPr>
            <a:xfrm>
              <a:off x="3496230" y="438381"/>
              <a:ext cx="4188905" cy="816036"/>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895C40EA-5F34-A81D-7D1E-FC4565741410}"/>
                </a:ext>
              </a:extLst>
            </p:cNvPr>
            <p:cNvGrpSpPr/>
            <p:nvPr/>
          </p:nvGrpSpPr>
          <p:grpSpPr>
            <a:xfrm>
              <a:off x="571402" y="381214"/>
              <a:ext cx="2476500" cy="819150"/>
              <a:chOff x="4857750" y="3019425"/>
              <a:chExt cx="2476500" cy="819150"/>
            </a:xfrm>
          </p:grpSpPr>
          <p:sp>
            <p:nvSpPr>
              <p:cNvPr id="8" name="Rectangle 7">
                <a:extLst>
                  <a:ext uri="{FF2B5EF4-FFF2-40B4-BE49-F238E27FC236}">
                    <a16:creationId xmlns:a16="http://schemas.microsoft.com/office/drawing/2014/main" id="{275E06AC-6B61-F37B-D4DE-D2A042D908B6}"/>
                  </a:ext>
                </a:extLst>
              </p:cNvPr>
              <p:cNvSpPr/>
              <p:nvPr/>
            </p:nvSpPr>
            <p:spPr>
              <a:xfrm>
                <a:off x="4870903" y="3096118"/>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822DDD-6BA7-843C-C33C-CB7166EDBC7D}"/>
                  </a:ext>
                </a:extLst>
              </p:cNvPr>
              <p:cNvSpPr/>
              <p:nvPr/>
            </p:nvSpPr>
            <p:spPr>
              <a:xfrm>
                <a:off x="5149156" y="3364539"/>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270375-D65B-2F44-4A3C-9E60B4B14230}"/>
                  </a:ext>
                </a:extLst>
              </p:cNvPr>
              <p:cNvSpPr/>
              <p:nvPr/>
            </p:nvSpPr>
            <p:spPr>
              <a:xfrm>
                <a:off x="4868936" y="363886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6EF5DC-3FF1-46F0-6546-F00D3DCFDC78}"/>
                  </a:ext>
                </a:extLst>
              </p:cNvPr>
              <p:cNvSpPr/>
              <p:nvPr/>
            </p:nvSpPr>
            <p:spPr>
              <a:xfrm>
                <a:off x="4905317" y="336847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5A5A291-49FC-754D-B8FB-A515066DB663}"/>
                  </a:ext>
                </a:extLst>
              </p:cNvPr>
              <p:cNvSpPr/>
              <p:nvPr/>
            </p:nvSpPr>
            <p:spPr>
              <a:xfrm>
                <a:off x="4890077" y="30965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F965E0-D4EC-AA94-E3DA-5D17797B83E8}"/>
                  </a:ext>
                </a:extLst>
              </p:cNvPr>
              <p:cNvSpPr/>
              <p:nvPr/>
            </p:nvSpPr>
            <p:spPr>
              <a:xfrm>
                <a:off x="5524743" y="3574024"/>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C96F19-3B10-AF31-9899-CD228FB13E7E}"/>
                  </a:ext>
                </a:extLst>
              </p:cNvPr>
              <p:cNvSpPr/>
              <p:nvPr/>
            </p:nvSpPr>
            <p:spPr>
              <a:xfrm>
                <a:off x="5541464" y="3301669"/>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27EDBC-C6BD-D90B-6474-2B299E2280DC}"/>
                  </a:ext>
                </a:extLst>
              </p:cNvPr>
              <p:cNvSpPr/>
              <p:nvPr/>
            </p:nvSpPr>
            <p:spPr>
              <a:xfrm>
                <a:off x="5526224" y="30238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FF623-EAB8-362D-23A4-75F7D97CCDBE}"/>
                  </a:ext>
                </a:extLst>
              </p:cNvPr>
              <p:cNvSpPr/>
              <p:nvPr/>
            </p:nvSpPr>
            <p:spPr>
              <a:xfrm>
                <a:off x="5511476" y="3027287"/>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FC27772-2EDE-471F-A905-F6134AFB461C}"/>
                  </a:ext>
                </a:extLst>
              </p:cNvPr>
              <p:cNvSpPr/>
              <p:nvPr/>
            </p:nvSpPr>
            <p:spPr>
              <a:xfrm>
                <a:off x="6166281" y="3577956"/>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3F4CE4-9AE7-2CB0-7DF4-7A14C0252714}"/>
                  </a:ext>
                </a:extLst>
              </p:cNvPr>
              <p:cNvSpPr/>
              <p:nvPr/>
            </p:nvSpPr>
            <p:spPr>
              <a:xfrm>
                <a:off x="6183002" y="330560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32FF1C-4D94-FBBD-E058-1629230CE83E}"/>
                  </a:ext>
                </a:extLst>
              </p:cNvPr>
              <p:cNvSpPr/>
              <p:nvPr/>
            </p:nvSpPr>
            <p:spPr>
              <a:xfrm>
                <a:off x="6167762" y="3027812"/>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7C052B-16C4-63F7-12E4-B9DDC644128E}"/>
                  </a:ext>
                </a:extLst>
              </p:cNvPr>
              <p:cNvSpPr/>
              <p:nvPr/>
            </p:nvSpPr>
            <p:spPr>
              <a:xfrm>
                <a:off x="6153014" y="3031219"/>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7720A5-36E6-620B-BF87-45CD02E227D5}"/>
                  </a:ext>
                </a:extLst>
              </p:cNvPr>
              <p:cNvSpPr/>
              <p:nvPr/>
            </p:nvSpPr>
            <p:spPr>
              <a:xfrm>
                <a:off x="6794564" y="3096118"/>
                <a:ext cx="473441"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3C4A393-3AB9-B334-F343-40B2FACF3D9B}"/>
                  </a:ext>
                </a:extLst>
              </p:cNvPr>
              <p:cNvPicPr>
                <a:picLocks noChangeAspect="1"/>
              </p:cNvPicPr>
              <p:nvPr/>
            </p:nvPicPr>
            <p:blipFill>
              <a:blip r:embed="rId6"/>
              <a:stretch>
                <a:fillRect/>
              </a:stretch>
            </p:blipFill>
            <p:spPr>
              <a:xfrm>
                <a:off x="4857750" y="3019425"/>
                <a:ext cx="2476500" cy="819150"/>
              </a:xfrm>
              <a:prstGeom prst="rect">
                <a:avLst/>
              </a:prstGeom>
            </p:spPr>
          </p:pic>
        </p:grpSp>
      </p:grpSp>
      <p:pic>
        <p:nvPicPr>
          <p:cNvPr id="52" name="Picture 51">
            <a:extLst>
              <a:ext uri="{FF2B5EF4-FFF2-40B4-BE49-F238E27FC236}">
                <a16:creationId xmlns:a16="http://schemas.microsoft.com/office/drawing/2014/main" id="{5DC21EE8-26E2-557A-0A97-01C83E25689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706199" y="3676001"/>
            <a:ext cx="3339774" cy="2582499"/>
          </a:xfrm>
          <a:prstGeom prst="rect">
            <a:avLst/>
          </a:prstGeom>
          <a:effectLst>
            <a:outerShdw blurRad="63500" sx="102000" sy="102000" algn="ctr" rotWithShape="0">
              <a:prstClr val="black">
                <a:alpha val="40000"/>
              </a:prstClr>
            </a:outerShdw>
          </a:effectLst>
        </p:spPr>
      </p:pic>
      <p:pic>
        <p:nvPicPr>
          <p:cNvPr id="51" name="Picture 50">
            <a:extLst>
              <a:ext uri="{FF2B5EF4-FFF2-40B4-BE49-F238E27FC236}">
                <a16:creationId xmlns:a16="http://schemas.microsoft.com/office/drawing/2014/main" id="{82C33DE8-26D7-24B6-1871-6E18593FF99E}"/>
              </a:ext>
            </a:extLst>
          </p:cNvPr>
          <p:cNvPicPr>
            <a:picLocks noChangeAspect="1"/>
          </p:cNvPicPr>
          <p:nvPr/>
        </p:nvPicPr>
        <p:blipFill>
          <a:blip r:embed="rId8"/>
          <a:stretch>
            <a:fillRect/>
          </a:stretch>
        </p:blipFill>
        <p:spPr>
          <a:xfrm>
            <a:off x="8697245" y="953839"/>
            <a:ext cx="3362626" cy="258249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92890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50" name="Group 49">
            <a:extLst>
              <a:ext uri="{FF2B5EF4-FFF2-40B4-BE49-F238E27FC236}">
                <a16:creationId xmlns:a16="http://schemas.microsoft.com/office/drawing/2014/main" id="{ED8C534D-A86A-C9FF-DEB7-2F05E0BAEBDB}"/>
              </a:ext>
            </a:extLst>
          </p:cNvPr>
          <p:cNvGrpSpPr/>
          <p:nvPr/>
        </p:nvGrpSpPr>
        <p:grpSpPr>
          <a:xfrm>
            <a:off x="571402" y="381214"/>
            <a:ext cx="7113733" cy="873203"/>
            <a:chOff x="571402" y="381214"/>
            <a:chExt cx="7113733" cy="873203"/>
          </a:xfrm>
        </p:grpSpPr>
        <p:grpSp>
          <p:nvGrpSpPr>
            <p:cNvPr id="9" name="Group 8">
              <a:extLst>
                <a:ext uri="{FF2B5EF4-FFF2-40B4-BE49-F238E27FC236}">
                  <a16:creationId xmlns:a16="http://schemas.microsoft.com/office/drawing/2014/main" id="{7B98D8E8-C2A9-3B75-4CEB-B799A4961C11}"/>
                </a:ext>
              </a:extLst>
            </p:cNvPr>
            <p:cNvGrpSpPr/>
            <p:nvPr/>
          </p:nvGrpSpPr>
          <p:grpSpPr>
            <a:xfrm>
              <a:off x="3496230" y="438381"/>
              <a:ext cx="4188905" cy="816036"/>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895C40EA-5F34-A81D-7D1E-FC4565741410}"/>
                </a:ext>
              </a:extLst>
            </p:cNvPr>
            <p:cNvGrpSpPr/>
            <p:nvPr/>
          </p:nvGrpSpPr>
          <p:grpSpPr>
            <a:xfrm>
              <a:off x="571402" y="381214"/>
              <a:ext cx="2476500" cy="819150"/>
              <a:chOff x="4857750" y="3019425"/>
              <a:chExt cx="2476500" cy="819150"/>
            </a:xfrm>
          </p:grpSpPr>
          <p:sp>
            <p:nvSpPr>
              <p:cNvPr id="8" name="Rectangle 7">
                <a:extLst>
                  <a:ext uri="{FF2B5EF4-FFF2-40B4-BE49-F238E27FC236}">
                    <a16:creationId xmlns:a16="http://schemas.microsoft.com/office/drawing/2014/main" id="{275E06AC-6B61-F37B-D4DE-D2A042D908B6}"/>
                  </a:ext>
                </a:extLst>
              </p:cNvPr>
              <p:cNvSpPr/>
              <p:nvPr/>
            </p:nvSpPr>
            <p:spPr>
              <a:xfrm>
                <a:off x="4870903" y="3096118"/>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822DDD-6BA7-843C-C33C-CB7166EDBC7D}"/>
                  </a:ext>
                </a:extLst>
              </p:cNvPr>
              <p:cNvSpPr/>
              <p:nvPr/>
            </p:nvSpPr>
            <p:spPr>
              <a:xfrm>
                <a:off x="5149156" y="3364539"/>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270375-D65B-2F44-4A3C-9E60B4B14230}"/>
                  </a:ext>
                </a:extLst>
              </p:cNvPr>
              <p:cNvSpPr/>
              <p:nvPr/>
            </p:nvSpPr>
            <p:spPr>
              <a:xfrm>
                <a:off x="4868936" y="363886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6EF5DC-3FF1-46F0-6546-F00D3DCFDC78}"/>
                  </a:ext>
                </a:extLst>
              </p:cNvPr>
              <p:cNvSpPr/>
              <p:nvPr/>
            </p:nvSpPr>
            <p:spPr>
              <a:xfrm>
                <a:off x="4905317" y="336847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5A5A291-49FC-754D-B8FB-A515066DB663}"/>
                  </a:ext>
                </a:extLst>
              </p:cNvPr>
              <p:cNvSpPr/>
              <p:nvPr/>
            </p:nvSpPr>
            <p:spPr>
              <a:xfrm>
                <a:off x="4890077" y="30965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F965E0-D4EC-AA94-E3DA-5D17797B83E8}"/>
                  </a:ext>
                </a:extLst>
              </p:cNvPr>
              <p:cNvSpPr/>
              <p:nvPr/>
            </p:nvSpPr>
            <p:spPr>
              <a:xfrm>
                <a:off x="5524743" y="3574024"/>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C96F19-3B10-AF31-9899-CD228FB13E7E}"/>
                  </a:ext>
                </a:extLst>
              </p:cNvPr>
              <p:cNvSpPr/>
              <p:nvPr/>
            </p:nvSpPr>
            <p:spPr>
              <a:xfrm>
                <a:off x="5541464" y="3301669"/>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27EDBC-C6BD-D90B-6474-2B299E2280DC}"/>
                  </a:ext>
                </a:extLst>
              </p:cNvPr>
              <p:cNvSpPr/>
              <p:nvPr/>
            </p:nvSpPr>
            <p:spPr>
              <a:xfrm>
                <a:off x="5526224" y="30238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FF623-EAB8-362D-23A4-75F7D97CCDBE}"/>
                  </a:ext>
                </a:extLst>
              </p:cNvPr>
              <p:cNvSpPr/>
              <p:nvPr/>
            </p:nvSpPr>
            <p:spPr>
              <a:xfrm>
                <a:off x="5511476" y="3027287"/>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FC27772-2EDE-471F-A905-F6134AFB461C}"/>
                  </a:ext>
                </a:extLst>
              </p:cNvPr>
              <p:cNvSpPr/>
              <p:nvPr/>
            </p:nvSpPr>
            <p:spPr>
              <a:xfrm>
                <a:off x="6166281" y="3577956"/>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3F4CE4-9AE7-2CB0-7DF4-7A14C0252714}"/>
                  </a:ext>
                </a:extLst>
              </p:cNvPr>
              <p:cNvSpPr/>
              <p:nvPr/>
            </p:nvSpPr>
            <p:spPr>
              <a:xfrm>
                <a:off x="6183002" y="330560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32FF1C-4D94-FBBD-E058-1629230CE83E}"/>
                  </a:ext>
                </a:extLst>
              </p:cNvPr>
              <p:cNvSpPr/>
              <p:nvPr/>
            </p:nvSpPr>
            <p:spPr>
              <a:xfrm>
                <a:off x="6167762" y="3027812"/>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7C052B-16C4-63F7-12E4-B9DDC644128E}"/>
                  </a:ext>
                </a:extLst>
              </p:cNvPr>
              <p:cNvSpPr/>
              <p:nvPr/>
            </p:nvSpPr>
            <p:spPr>
              <a:xfrm>
                <a:off x="6153014" y="3031219"/>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7720A5-36E6-620B-BF87-45CD02E227D5}"/>
                  </a:ext>
                </a:extLst>
              </p:cNvPr>
              <p:cNvSpPr/>
              <p:nvPr/>
            </p:nvSpPr>
            <p:spPr>
              <a:xfrm>
                <a:off x="6794564" y="3096118"/>
                <a:ext cx="473441"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3C4A393-3AB9-B334-F343-40B2FACF3D9B}"/>
                  </a:ext>
                </a:extLst>
              </p:cNvPr>
              <p:cNvPicPr>
                <a:picLocks noChangeAspect="1"/>
              </p:cNvPicPr>
              <p:nvPr/>
            </p:nvPicPr>
            <p:blipFill>
              <a:blip r:embed="rId6"/>
              <a:stretch>
                <a:fillRect/>
              </a:stretch>
            </p:blipFill>
            <p:spPr>
              <a:xfrm>
                <a:off x="4857750" y="3019425"/>
                <a:ext cx="2476500" cy="819150"/>
              </a:xfrm>
              <a:prstGeom prst="rect">
                <a:avLst/>
              </a:prstGeom>
            </p:spPr>
          </p:pic>
        </p:grpSp>
      </p:grpSp>
      <p:pic>
        <p:nvPicPr>
          <p:cNvPr id="55" name="Picture 54">
            <a:extLst>
              <a:ext uri="{FF2B5EF4-FFF2-40B4-BE49-F238E27FC236}">
                <a16:creationId xmlns:a16="http://schemas.microsoft.com/office/drawing/2014/main" id="{905BAF03-2997-9BCB-AE2B-07B99F5EB327}"/>
              </a:ext>
            </a:extLst>
          </p:cNvPr>
          <p:cNvPicPr>
            <a:picLocks noChangeAspect="1"/>
          </p:cNvPicPr>
          <p:nvPr/>
        </p:nvPicPr>
        <p:blipFill>
          <a:blip r:embed="rId7"/>
          <a:stretch>
            <a:fillRect/>
          </a:stretch>
        </p:blipFill>
        <p:spPr>
          <a:xfrm>
            <a:off x="6214212" y="1604211"/>
            <a:ext cx="5739946" cy="4357954"/>
          </a:xfrm>
          <a:prstGeom prst="rect">
            <a:avLst/>
          </a:prstGeom>
          <a:effectLst>
            <a:outerShdw blurRad="63500" sx="102000" sy="102000" algn="ctr" rotWithShape="0">
              <a:prstClr val="black">
                <a:alpha val="40000"/>
              </a:prstClr>
            </a:outerShdw>
          </a:effectLst>
        </p:spPr>
      </p:pic>
      <p:pic>
        <p:nvPicPr>
          <p:cNvPr id="61" name="Picture 60">
            <a:extLst>
              <a:ext uri="{FF2B5EF4-FFF2-40B4-BE49-F238E27FC236}">
                <a16:creationId xmlns:a16="http://schemas.microsoft.com/office/drawing/2014/main" id="{78E6EB17-AC46-BCBA-288A-5A2D4F03790A}"/>
              </a:ext>
            </a:extLst>
          </p:cNvPr>
          <p:cNvPicPr>
            <a:picLocks noChangeAspect="1"/>
          </p:cNvPicPr>
          <p:nvPr/>
        </p:nvPicPr>
        <p:blipFill>
          <a:blip r:embed="rId8"/>
          <a:stretch>
            <a:fillRect/>
          </a:stretch>
        </p:blipFill>
        <p:spPr>
          <a:xfrm>
            <a:off x="198433" y="1626196"/>
            <a:ext cx="5755533" cy="437025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27343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50" name="Group 49">
            <a:extLst>
              <a:ext uri="{FF2B5EF4-FFF2-40B4-BE49-F238E27FC236}">
                <a16:creationId xmlns:a16="http://schemas.microsoft.com/office/drawing/2014/main" id="{ED8C534D-A86A-C9FF-DEB7-2F05E0BAEBDB}"/>
              </a:ext>
            </a:extLst>
          </p:cNvPr>
          <p:cNvGrpSpPr/>
          <p:nvPr/>
        </p:nvGrpSpPr>
        <p:grpSpPr>
          <a:xfrm>
            <a:off x="571402" y="381214"/>
            <a:ext cx="7113733" cy="873203"/>
            <a:chOff x="571402" y="381214"/>
            <a:chExt cx="7113733" cy="873203"/>
          </a:xfrm>
        </p:grpSpPr>
        <p:grpSp>
          <p:nvGrpSpPr>
            <p:cNvPr id="9" name="Group 8">
              <a:extLst>
                <a:ext uri="{FF2B5EF4-FFF2-40B4-BE49-F238E27FC236}">
                  <a16:creationId xmlns:a16="http://schemas.microsoft.com/office/drawing/2014/main" id="{7B98D8E8-C2A9-3B75-4CEB-B799A4961C11}"/>
                </a:ext>
              </a:extLst>
            </p:cNvPr>
            <p:cNvGrpSpPr/>
            <p:nvPr/>
          </p:nvGrpSpPr>
          <p:grpSpPr>
            <a:xfrm>
              <a:off x="3496230" y="438381"/>
              <a:ext cx="4188905" cy="816036"/>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895C40EA-5F34-A81D-7D1E-FC4565741410}"/>
                </a:ext>
              </a:extLst>
            </p:cNvPr>
            <p:cNvGrpSpPr/>
            <p:nvPr/>
          </p:nvGrpSpPr>
          <p:grpSpPr>
            <a:xfrm>
              <a:off x="571402" y="381214"/>
              <a:ext cx="2476500" cy="819150"/>
              <a:chOff x="4857750" y="3019425"/>
              <a:chExt cx="2476500" cy="819150"/>
            </a:xfrm>
          </p:grpSpPr>
          <p:sp>
            <p:nvSpPr>
              <p:cNvPr id="8" name="Rectangle 7">
                <a:extLst>
                  <a:ext uri="{FF2B5EF4-FFF2-40B4-BE49-F238E27FC236}">
                    <a16:creationId xmlns:a16="http://schemas.microsoft.com/office/drawing/2014/main" id="{275E06AC-6B61-F37B-D4DE-D2A042D908B6}"/>
                  </a:ext>
                </a:extLst>
              </p:cNvPr>
              <p:cNvSpPr/>
              <p:nvPr/>
            </p:nvSpPr>
            <p:spPr>
              <a:xfrm>
                <a:off x="4870903" y="3096118"/>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822DDD-6BA7-843C-C33C-CB7166EDBC7D}"/>
                  </a:ext>
                </a:extLst>
              </p:cNvPr>
              <p:cNvSpPr/>
              <p:nvPr/>
            </p:nvSpPr>
            <p:spPr>
              <a:xfrm>
                <a:off x="5149156" y="3364539"/>
                <a:ext cx="206477" cy="457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270375-D65B-2F44-4A3C-9E60B4B14230}"/>
                  </a:ext>
                </a:extLst>
              </p:cNvPr>
              <p:cNvSpPr/>
              <p:nvPr/>
            </p:nvSpPr>
            <p:spPr>
              <a:xfrm>
                <a:off x="4868936" y="363886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6EF5DC-3FF1-46F0-6546-F00D3DCFDC78}"/>
                  </a:ext>
                </a:extLst>
              </p:cNvPr>
              <p:cNvSpPr/>
              <p:nvPr/>
            </p:nvSpPr>
            <p:spPr>
              <a:xfrm>
                <a:off x="4905317" y="336847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5A5A291-49FC-754D-B8FB-A515066DB663}"/>
                  </a:ext>
                </a:extLst>
              </p:cNvPr>
              <p:cNvSpPr/>
              <p:nvPr/>
            </p:nvSpPr>
            <p:spPr>
              <a:xfrm>
                <a:off x="4890077" y="30965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F965E0-D4EC-AA94-E3DA-5D17797B83E8}"/>
                  </a:ext>
                </a:extLst>
              </p:cNvPr>
              <p:cNvSpPr/>
              <p:nvPr/>
            </p:nvSpPr>
            <p:spPr>
              <a:xfrm>
                <a:off x="5524743" y="3574024"/>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C96F19-3B10-AF31-9899-CD228FB13E7E}"/>
                  </a:ext>
                </a:extLst>
              </p:cNvPr>
              <p:cNvSpPr/>
              <p:nvPr/>
            </p:nvSpPr>
            <p:spPr>
              <a:xfrm>
                <a:off x="5541464" y="3301669"/>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27EDBC-C6BD-D90B-6474-2B299E2280DC}"/>
                  </a:ext>
                </a:extLst>
              </p:cNvPr>
              <p:cNvSpPr/>
              <p:nvPr/>
            </p:nvSpPr>
            <p:spPr>
              <a:xfrm>
                <a:off x="5526224" y="3023880"/>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FF623-EAB8-362D-23A4-75F7D97CCDBE}"/>
                  </a:ext>
                </a:extLst>
              </p:cNvPr>
              <p:cNvSpPr/>
              <p:nvPr/>
            </p:nvSpPr>
            <p:spPr>
              <a:xfrm>
                <a:off x="5511476" y="3027287"/>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FC27772-2EDE-471F-A905-F6134AFB461C}"/>
                  </a:ext>
                </a:extLst>
              </p:cNvPr>
              <p:cNvSpPr/>
              <p:nvPr/>
            </p:nvSpPr>
            <p:spPr>
              <a:xfrm>
                <a:off x="6166281" y="3577956"/>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3F4CE4-9AE7-2CB0-7DF4-7A14C0252714}"/>
                  </a:ext>
                </a:extLst>
              </p:cNvPr>
              <p:cNvSpPr/>
              <p:nvPr/>
            </p:nvSpPr>
            <p:spPr>
              <a:xfrm>
                <a:off x="6183002" y="3305601"/>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32FF1C-4D94-FBBD-E058-1629230CE83E}"/>
                  </a:ext>
                </a:extLst>
              </p:cNvPr>
              <p:cNvSpPr/>
              <p:nvPr/>
            </p:nvSpPr>
            <p:spPr>
              <a:xfrm>
                <a:off x="6167762" y="3027812"/>
                <a:ext cx="450316" cy="182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7C052B-16C4-63F7-12E4-B9DDC644128E}"/>
                  </a:ext>
                </a:extLst>
              </p:cNvPr>
              <p:cNvSpPr/>
              <p:nvPr/>
            </p:nvSpPr>
            <p:spPr>
              <a:xfrm>
                <a:off x="6153014" y="3031219"/>
                <a:ext cx="206477"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7720A5-36E6-620B-BF87-45CD02E227D5}"/>
                  </a:ext>
                </a:extLst>
              </p:cNvPr>
              <p:cNvSpPr/>
              <p:nvPr/>
            </p:nvSpPr>
            <p:spPr>
              <a:xfrm>
                <a:off x="6794564" y="3096118"/>
                <a:ext cx="473441" cy="729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3C4A393-3AB9-B334-F343-40B2FACF3D9B}"/>
                  </a:ext>
                </a:extLst>
              </p:cNvPr>
              <p:cNvPicPr>
                <a:picLocks noChangeAspect="1"/>
              </p:cNvPicPr>
              <p:nvPr/>
            </p:nvPicPr>
            <p:blipFill>
              <a:blip r:embed="rId6"/>
              <a:stretch>
                <a:fillRect/>
              </a:stretch>
            </p:blipFill>
            <p:spPr>
              <a:xfrm>
                <a:off x="4857750" y="3019425"/>
                <a:ext cx="2476500" cy="819150"/>
              </a:xfrm>
              <a:prstGeom prst="rect">
                <a:avLst/>
              </a:prstGeom>
            </p:spPr>
          </p:pic>
        </p:grpSp>
      </p:grpSp>
      <p:pic>
        <p:nvPicPr>
          <p:cNvPr id="52" name="Picture 51">
            <a:extLst>
              <a:ext uri="{FF2B5EF4-FFF2-40B4-BE49-F238E27FC236}">
                <a16:creationId xmlns:a16="http://schemas.microsoft.com/office/drawing/2014/main" id="{5DC21EE8-26E2-557A-0A97-01C83E25689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277660" y="1621438"/>
            <a:ext cx="5620748" cy="4332433"/>
          </a:xfrm>
          <a:prstGeom prst="rect">
            <a:avLst/>
          </a:prstGeom>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30773B9B-CF35-728A-3B1E-A0BC4F2163C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87618" y="1604211"/>
            <a:ext cx="5661399" cy="4366889"/>
          </a:xfrm>
          <a:prstGeom prst="rect">
            <a:avLst/>
          </a:prstGeom>
          <a:effectLst>
            <a:outerShdw blurRad="63500" sx="102000" sy="102000" algn="ctr" rotWithShape="0">
              <a:prstClr val="black">
                <a:alpha val="40000"/>
              </a:prstClr>
            </a:outerShdw>
          </a:effectLst>
        </p:spPr>
      </p:pic>
      <p:sp>
        <p:nvSpPr>
          <p:cNvPr id="2" name="Rectangle 1">
            <a:extLst>
              <a:ext uri="{FF2B5EF4-FFF2-40B4-BE49-F238E27FC236}">
                <a16:creationId xmlns:a16="http://schemas.microsoft.com/office/drawing/2014/main" id="{14C4E946-26B2-A809-F22E-6E644C3146AF}"/>
              </a:ext>
            </a:extLst>
          </p:cNvPr>
          <p:cNvSpPr/>
          <p:nvPr/>
        </p:nvSpPr>
        <p:spPr>
          <a:xfrm>
            <a:off x="5050198" y="1972638"/>
            <a:ext cx="45719" cy="3642983"/>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37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D1D10CC4-9642-80E4-23E0-69F827EF41CB}"/>
                  </a:ext>
                </a:extLst>
              </p:cNvPr>
              <p:cNvSpPr/>
              <p:nvPr/>
            </p:nvSpPr>
            <p:spPr>
              <a:xfrm>
                <a:off x="578334" y="1567508"/>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350" dirty="0">
                    <a:solidFill>
                      <a:schemeClr val="tx1"/>
                    </a:solidFill>
                    <a:latin typeface="Abadi" panose="020B0604020104020204" pitchFamily="34" charset="0"/>
                  </a:rPr>
                  <a:t>Sampling Proportional to </a:t>
                </a:r>
                <a14:m>
                  <m:oMath xmlns:m="http://schemas.openxmlformats.org/officeDocument/2006/math">
                    <m:sSup>
                      <m:sSupPr>
                        <m:ctrlPr>
                          <a:rPr lang="en-US" sz="2350" i="1" smtClean="0">
                            <a:solidFill>
                              <a:schemeClr val="tx1"/>
                            </a:solidFill>
                            <a:latin typeface="Cambria Math" panose="02040503050406030204" pitchFamily="18" charset="0"/>
                          </a:rPr>
                        </m:ctrlPr>
                      </m:sSupPr>
                      <m:e>
                        <m:r>
                          <a:rPr lang="en-US" sz="2350" b="0" i="1" smtClean="0">
                            <a:solidFill>
                              <a:schemeClr val="tx1"/>
                            </a:solidFill>
                            <a:latin typeface="Cambria Math" panose="02040503050406030204" pitchFamily="18" charset="0"/>
                          </a:rPr>
                          <m:t>𝑝</m:t>
                        </m:r>
                        <m:r>
                          <a:rPr lang="en-US" sz="2350" b="0" i="1" smtClean="0">
                            <a:solidFill>
                              <a:schemeClr val="tx1"/>
                            </a:solidFill>
                            <a:latin typeface="Cambria Math" panose="02040503050406030204" pitchFamily="18" charset="0"/>
                          </a:rPr>
                          <m:t>𝑟𝑖𝑜𝑟𝑖𝑡𝑦</m:t>
                        </m:r>
                      </m:e>
                      <m:sup>
                        <m:r>
                          <a:rPr lang="en-US" sz="2350" b="0" i="1" smtClean="0">
                            <a:solidFill>
                              <a:schemeClr val="tx1"/>
                            </a:solidFill>
                            <a:latin typeface="Cambria Math" panose="02040503050406030204" pitchFamily="18" charset="0"/>
                          </a:rPr>
                          <m:t>𝑎</m:t>
                        </m:r>
                      </m:sup>
                    </m:sSup>
                  </m:oMath>
                </a14:m>
                <a:endParaRPr lang="en-US" sz="2350" dirty="0">
                  <a:solidFill>
                    <a:schemeClr val="tx1"/>
                  </a:solidFill>
                  <a:latin typeface="Abadi" panose="020B0604020104020204" pitchFamily="34" charset="0"/>
                </a:endParaRPr>
              </a:p>
              <a:p>
                <a:pPr marL="342900" indent="-342900">
                  <a:buFont typeface="Arial" panose="020B0604020202020204" pitchFamily="34" charset="0"/>
                  <a:buChar char="•"/>
                </a:pPr>
                <a:endParaRPr lang="en-US" sz="2350" dirty="0">
                  <a:solidFill>
                    <a:schemeClr val="tx1"/>
                  </a:solidFill>
                  <a:latin typeface="Abadi" panose="020B0604020104020204" pitchFamily="34" charset="0"/>
                </a:endParaRPr>
              </a:p>
              <a:p>
                <a:pPr marL="342900" indent="-342900">
                  <a:buFont typeface="Arial" panose="020B0604020202020204" pitchFamily="34" charset="0"/>
                  <a:buChar char="•"/>
                </a:pPr>
                <a:r>
                  <a:rPr lang="en-US" sz="2350" dirty="0">
                    <a:solidFill>
                      <a:schemeClr val="tx1"/>
                    </a:solidFill>
                    <a:latin typeface="Abadi" panose="020B0604020104020204" pitchFamily="34" charset="0"/>
                  </a:rPr>
                  <a:t>Applied Importance Sampling Weights</a:t>
                </a:r>
              </a:p>
              <a:p>
                <a:pPr marL="800100" lvl="1" indent="-342900">
                  <a:buFont typeface="Arial" panose="020B0604020202020204" pitchFamily="34" charset="0"/>
                  <a:buChar char="•"/>
                </a:pPr>
                <a:r>
                  <a:rPr lang="en-US" sz="2350" dirty="0">
                    <a:solidFill>
                      <a:schemeClr val="tx1"/>
                    </a:solidFill>
                    <a:latin typeface="Abadi" panose="020B0604020104020204" pitchFamily="34" charset="0"/>
                  </a:rPr>
                  <a:t>Reduce Sampling Bias</a:t>
                </a:r>
              </a:p>
              <a:p>
                <a:pPr marL="800100" lvl="1" indent="-342900">
                  <a:buFont typeface="Arial" panose="020B0604020202020204" pitchFamily="34" charset="0"/>
                  <a:buChar char="•"/>
                </a:pPr>
                <a:r>
                  <a:rPr lang="en-US" sz="2350" dirty="0">
                    <a:solidFill>
                      <a:schemeClr val="tx1"/>
                    </a:solidFill>
                    <a:latin typeface="Abadi" panose="020B0604020104020204" pitchFamily="34" charset="0"/>
                  </a:rPr>
                  <a:t>Assign Weight to Experience &amp; Apply During Backprop</a:t>
                </a:r>
              </a:p>
              <a:p>
                <a:pPr marL="342900" indent="-342900">
                  <a:buFont typeface="Arial" panose="020B0604020202020204" pitchFamily="34" charset="0"/>
                  <a:buChar char="•"/>
                </a:pPr>
                <a:endParaRPr lang="en-US" sz="2350" dirty="0">
                  <a:solidFill>
                    <a:schemeClr val="tx1"/>
                  </a:solidFill>
                  <a:latin typeface="Abadi" panose="020B0604020104020204" pitchFamily="34" charset="0"/>
                </a:endParaRPr>
              </a:p>
              <a:p>
                <a:pPr marL="342900" indent="-342900">
                  <a:buFont typeface="Arial" panose="020B0604020202020204" pitchFamily="34" charset="0"/>
                  <a:buChar char="•"/>
                </a:pPr>
                <a:r>
                  <a:rPr lang="en-US" sz="2350" dirty="0">
                    <a:solidFill>
                      <a:schemeClr val="tx1"/>
                    </a:solidFill>
                    <a:latin typeface="Abadi" panose="020B0604020104020204" pitchFamily="34" charset="0"/>
                  </a:rPr>
                  <a:t>Used Beta Annealing Over Training</a:t>
                </a:r>
              </a:p>
              <a:p>
                <a:pPr marL="800100" lvl="1" indent="-342900">
                  <a:buFont typeface="Arial" panose="020B0604020202020204" pitchFamily="34" charset="0"/>
                  <a:buChar char="•"/>
                </a:pPr>
                <a:r>
                  <a:rPr lang="en-US" sz="2350" dirty="0">
                    <a:solidFill>
                      <a:schemeClr val="tx1"/>
                    </a:solidFill>
                    <a:latin typeface="Abadi" panose="020B0604020104020204" pitchFamily="34" charset="0"/>
                  </a:rPr>
                  <a:t> Controls How Strong Importance Sampling Is</a:t>
                </a:r>
              </a:p>
              <a:p>
                <a:pPr marL="1257300" lvl="2" indent="-342900">
                  <a:buFont typeface="Arial" panose="020B0604020202020204" pitchFamily="34" charset="0"/>
                  <a:buChar char="•"/>
                </a:pPr>
                <a:r>
                  <a:rPr lang="en-US" sz="2350" dirty="0">
                    <a:solidFill>
                      <a:schemeClr val="tx1"/>
                    </a:solidFill>
                    <a:latin typeface="Abadi" panose="020B0604020104020204" pitchFamily="34" charset="0"/>
                  </a:rPr>
                  <a:t>Low – Sampling Weights Lower – Lower Correction</a:t>
                </a:r>
              </a:p>
              <a:p>
                <a:pPr marL="1257300" lvl="2" indent="-342900">
                  <a:buFont typeface="Arial" panose="020B0604020202020204" pitchFamily="34" charset="0"/>
                  <a:buChar char="•"/>
                </a:pPr>
                <a:r>
                  <a:rPr lang="en-US" sz="2350" dirty="0">
                    <a:solidFill>
                      <a:schemeClr val="tx1"/>
                    </a:solidFill>
                    <a:latin typeface="Abadi" panose="020B0604020104020204" pitchFamily="34" charset="0"/>
                  </a:rPr>
                  <a:t>High – Sampling Weights Higher – More Correction</a:t>
                </a:r>
              </a:p>
            </p:txBody>
          </p:sp>
        </mc:Choice>
        <mc:Fallback>
          <p:sp>
            <p:nvSpPr>
              <p:cNvPr id="2" name="Rectangle 1">
                <a:extLst>
                  <a:ext uri="{FF2B5EF4-FFF2-40B4-BE49-F238E27FC236}">
                    <a16:creationId xmlns:a16="http://schemas.microsoft.com/office/drawing/2014/main" id="{D1D10CC4-9642-80E4-23E0-69F827EF41CB}"/>
                  </a:ext>
                </a:extLst>
              </p:cNvPr>
              <p:cNvSpPr>
                <a:spLocks noRot="1" noChangeAspect="1" noMove="1" noResize="1" noEditPoints="1" noAdjustHandles="1" noChangeArrowheads="1" noChangeShapeType="1" noTextEdit="1"/>
              </p:cNvSpPr>
              <p:nvPr/>
            </p:nvSpPr>
            <p:spPr>
              <a:xfrm>
                <a:off x="578334" y="1567508"/>
                <a:ext cx="7947828" cy="4695380"/>
              </a:xfrm>
              <a:prstGeom prst="rect">
                <a:avLst/>
              </a:prstGeom>
              <a:blipFill>
                <a:blip r:embed="rId4"/>
                <a:stretch>
                  <a:fillRect l="-997" t="-1558" b="-3506"/>
                </a:stretch>
              </a:blipFill>
              <a:ln>
                <a:no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5"/>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5"/>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 name="Group 3">
            <a:extLst>
              <a:ext uri="{FF2B5EF4-FFF2-40B4-BE49-F238E27FC236}">
                <a16:creationId xmlns:a16="http://schemas.microsoft.com/office/drawing/2014/main" id="{30E311E9-FE52-5979-8E80-4593DCBB82C5}"/>
              </a:ext>
            </a:extLst>
          </p:cNvPr>
          <p:cNvGrpSpPr/>
          <p:nvPr/>
        </p:nvGrpSpPr>
        <p:grpSpPr>
          <a:xfrm>
            <a:off x="578334" y="499539"/>
            <a:ext cx="7035248" cy="655885"/>
            <a:chOff x="1408150" y="2513423"/>
            <a:chExt cx="8763000" cy="819150"/>
          </a:xfrm>
        </p:grpSpPr>
        <p:sp>
          <p:nvSpPr>
            <p:cNvPr id="8" name="Rectangle 7">
              <a:extLst>
                <a:ext uri="{FF2B5EF4-FFF2-40B4-BE49-F238E27FC236}">
                  <a16:creationId xmlns:a16="http://schemas.microsoft.com/office/drawing/2014/main" id="{748F94CF-A82D-F669-3A3F-7D9EB6B9CB07}"/>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73C76F9-4876-7F95-234C-96A9AB3083C9}"/>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C77067-FC20-0920-A4CE-934C9DB64BC0}"/>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4D3C176-D7D1-7CA5-3BDE-C7A8B2C10C94}"/>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6EDE6DD-D4D7-C6F1-F87C-B9D1FCCFF6AE}"/>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ABA6D44-3816-02EC-50B6-735F8BE3EE9F}"/>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6E78885-0134-2818-B624-62D1BBE6F2A5}"/>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1616E61-D61B-D6ED-20D9-CEBBAA60E60E}"/>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CC36DB5-23CF-42A4-EA13-0E617096E83E}"/>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0F1CB21-826B-10E6-E1CF-F0FD4D2D8DAB}"/>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046F84-EBED-A54E-76DE-4AEC5969C5C5}"/>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758E240-3495-DF16-EED8-7CDC4EA7D135}"/>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038CEB-04F3-85D4-0D38-E2FFD0E2774D}"/>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736D74A-D504-517D-A905-D2743470B30B}"/>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16D62B-AB03-E27B-7D5A-ABFD69161636}"/>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1AF1955-87F7-F218-ECF2-B250DD114513}"/>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2C5C94-CB10-3A83-39E6-DD5DDFDC2DBA}"/>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5A0F6A-48CB-A46E-6BEB-63E2FCED8410}"/>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236296A-9235-0041-BAE2-E4BDF332569B}"/>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BEDE64D-7A79-4BB3-0634-E5EDF01FD666}"/>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BB88F91-6BFD-2BD6-3261-C4E46938F589}"/>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BB2355E-9421-B14C-8767-AD2840A66640}"/>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7A7D20-CD4D-DB11-4553-F211ECA75EAE}"/>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776CECF-2B1D-E1B7-1FAE-BCF4513C37B9}"/>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99101F1-F42F-719A-5A78-955E0DF48586}"/>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DAEAE8F-A492-A3D3-8E91-9BC2B929BF1C}"/>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56AB016C-5CC3-50F2-F277-26D6925C6A70}"/>
                </a:ext>
              </a:extLst>
            </p:cNvPr>
            <p:cNvPicPr>
              <a:picLocks noChangeAspect="1"/>
            </p:cNvPicPr>
            <p:nvPr/>
          </p:nvPicPr>
          <p:blipFill>
            <a:blip r:embed="rId6"/>
            <a:stretch>
              <a:fillRect/>
            </a:stretch>
          </p:blipFill>
          <p:spPr>
            <a:xfrm>
              <a:off x="1408150" y="2513423"/>
              <a:ext cx="8763000" cy="819150"/>
            </a:xfrm>
            <a:prstGeom prst="rect">
              <a:avLst/>
            </a:prstGeom>
          </p:spPr>
        </p:pic>
      </p:grpSp>
      <p:grpSp>
        <p:nvGrpSpPr>
          <p:cNvPr id="64" name="Group 63">
            <a:extLst>
              <a:ext uri="{FF2B5EF4-FFF2-40B4-BE49-F238E27FC236}">
                <a16:creationId xmlns:a16="http://schemas.microsoft.com/office/drawing/2014/main" id="{D643FA2C-3E5E-7E6D-A453-1BD6E8AA20C0}"/>
              </a:ext>
            </a:extLst>
          </p:cNvPr>
          <p:cNvGrpSpPr/>
          <p:nvPr/>
        </p:nvGrpSpPr>
        <p:grpSpPr>
          <a:xfrm>
            <a:off x="7957484" y="497652"/>
            <a:ext cx="2382828" cy="655884"/>
            <a:chOff x="5722706" y="529819"/>
            <a:chExt cx="3523378" cy="819150"/>
          </a:xfrm>
        </p:grpSpPr>
        <p:sp>
          <p:nvSpPr>
            <p:cNvPr id="65" name="Rectangle 64">
              <a:extLst>
                <a:ext uri="{FF2B5EF4-FFF2-40B4-BE49-F238E27FC236}">
                  <a16:creationId xmlns:a16="http://schemas.microsoft.com/office/drawing/2014/main" id="{C15A4EF3-50CE-5D43-E1BE-58D014574DA9}"/>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5F51D03-F7A8-41E3-5BCD-E2A87F189540}"/>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994F86B-F30D-8E60-FC50-D6A69F6C2031}"/>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19B1C98-1FD7-FD14-378D-C8648E9836D1}"/>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2D9D3C8-0244-41D8-0C40-34ED47C613F2}"/>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D5103C5-E215-A33B-2CAA-82A267A7B8D1}"/>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8B80FC0-977A-0E29-D001-E35DCE0451E3}"/>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9455F57-B961-0B79-BF5D-609A74558BF9}"/>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C702986-1A8B-234C-52C3-5E454B8913DA}"/>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075D5CD0-E553-93AC-BBC5-AD1418E9661C}"/>
                </a:ext>
              </a:extLst>
            </p:cNvPr>
            <p:cNvPicPr>
              <a:picLocks noChangeAspect="1"/>
            </p:cNvPicPr>
            <p:nvPr/>
          </p:nvPicPr>
          <p:blipFill>
            <a:blip r:embed="rId7"/>
            <a:srcRect l="59351"/>
            <a:stretch/>
          </p:blipFill>
          <p:spPr>
            <a:xfrm>
              <a:off x="5722706" y="529819"/>
              <a:ext cx="3523378" cy="819150"/>
            </a:xfrm>
            <a:prstGeom prst="rect">
              <a:avLst/>
            </a:prstGeom>
          </p:spPr>
        </p:pic>
      </p:grpSp>
      <p:grpSp>
        <p:nvGrpSpPr>
          <p:cNvPr id="113" name="Group 112">
            <a:extLst>
              <a:ext uri="{FF2B5EF4-FFF2-40B4-BE49-F238E27FC236}">
                <a16:creationId xmlns:a16="http://schemas.microsoft.com/office/drawing/2014/main" id="{1FD32F51-6EC3-4BA0-48F2-08C9768CC08A}"/>
              </a:ext>
            </a:extLst>
          </p:cNvPr>
          <p:cNvGrpSpPr/>
          <p:nvPr/>
        </p:nvGrpSpPr>
        <p:grpSpPr>
          <a:xfrm>
            <a:off x="8921087" y="1424796"/>
            <a:ext cx="2908202" cy="4809587"/>
            <a:chOff x="9016634" y="1433886"/>
            <a:chExt cx="2908202" cy="4809587"/>
          </a:xfrm>
        </p:grpSpPr>
        <p:pic>
          <p:nvPicPr>
            <p:cNvPr id="114" name="Picture 113">
              <a:extLst>
                <a:ext uri="{FF2B5EF4-FFF2-40B4-BE49-F238E27FC236}">
                  <a16:creationId xmlns:a16="http://schemas.microsoft.com/office/drawing/2014/main" id="{1B8B13EE-1D29-27C7-7826-77D60E4014B6}"/>
                </a:ext>
              </a:extLst>
            </p:cNvPr>
            <p:cNvPicPr>
              <a:picLocks noChangeAspect="1"/>
            </p:cNvPicPr>
            <p:nvPr/>
          </p:nvPicPr>
          <p:blipFill>
            <a:blip r:embed="rId8"/>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115" name="Rectangle 114">
              <a:extLst>
                <a:ext uri="{FF2B5EF4-FFF2-40B4-BE49-F238E27FC236}">
                  <a16:creationId xmlns:a16="http://schemas.microsoft.com/office/drawing/2014/main" id="{FE0E07B7-58D7-9ECC-FD49-A8EA6BDBAC58}"/>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116" name="Picture 115">
            <a:extLst>
              <a:ext uri="{FF2B5EF4-FFF2-40B4-BE49-F238E27FC236}">
                <a16:creationId xmlns:a16="http://schemas.microsoft.com/office/drawing/2014/main" id="{B7755FF6-0BC2-6992-4987-2F5862C90FDF}"/>
              </a:ext>
            </a:extLst>
          </p:cNvPr>
          <p:cNvPicPr>
            <a:picLocks noChangeAspect="1"/>
          </p:cNvPicPr>
          <p:nvPr/>
        </p:nvPicPr>
        <p:blipFill>
          <a:blip r:embed="rId9"/>
          <a:stretch>
            <a:fillRect/>
          </a:stretch>
        </p:blipFill>
        <p:spPr>
          <a:xfrm rot="20934717">
            <a:off x="10429434" y="2025556"/>
            <a:ext cx="323850" cy="228600"/>
          </a:xfrm>
          <a:prstGeom prst="rect">
            <a:avLst/>
          </a:prstGeom>
        </p:spPr>
      </p:pic>
    </p:spTree>
    <p:extLst>
      <p:ext uri="{BB962C8B-B14F-4D97-AF65-F5344CB8AC3E}">
        <p14:creationId xmlns:p14="http://schemas.microsoft.com/office/powerpoint/2010/main" val="3451686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9E964-7318-6A94-2BA8-74B75E988B3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5B89C3-A087-DDAD-FC86-DDC0B80D5AA9}"/>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3A080759-AAA8-4E20-56E3-201077DDE2E7}"/>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0DDC111C-717D-2E69-8601-54FC619E97D0}"/>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595C3CC9-4CCF-7D0F-CBAA-245E6C0050D5}"/>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000">
                <a:solidFill>
                  <a:schemeClr val="tx1"/>
                </a:solidFill>
                <a:latin typeface="Abadi" panose="020B0604020104020204" pitchFamily="34" charset="0"/>
              </a:rPr>
              <a:t>Adjusted Reward()</a:t>
            </a:r>
          </a:p>
          <a:p>
            <a:pPr marL="285750" indent="-285750">
              <a:buFont typeface="Arial" panose="020B0604020202020204" pitchFamily="34" charset="0"/>
              <a:buChar char="•"/>
            </a:pPr>
            <a:r>
              <a:rPr lang="en-US" sz="2000">
                <a:solidFill>
                  <a:schemeClr val="tx1"/>
                </a:solidFill>
                <a:latin typeface="Abadi" panose="020B0604020104020204" pitchFamily="34" charset="0"/>
              </a:rPr>
              <a:t>20,000 episodes</a:t>
            </a:r>
          </a:p>
          <a:p>
            <a:pPr marL="285750" indent="-285750">
              <a:buFont typeface="Arial" panose="020B0604020202020204" pitchFamily="34" charset="0"/>
              <a:buChar char="•"/>
            </a:pPr>
            <a:r>
              <a:rPr lang="en-US" sz="200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00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00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00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00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00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00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000">
                <a:solidFill>
                  <a:schemeClr val="tx1"/>
                </a:solidFill>
                <a:latin typeface="Abadi" panose="020B0604020104020204" pitchFamily="34" charset="0"/>
              </a:rPr>
              <a:t>Epsilon Burning = 5,000 &amp; 15,000</a:t>
            </a:r>
          </a:p>
          <a:p>
            <a:pPr marL="742950" lvl="1" indent="-285750">
              <a:buFont typeface="Arial" panose="020B0604020202020204" pitchFamily="34" charset="0"/>
              <a:buChar char="•"/>
            </a:pPr>
            <a:endParaRPr lang="en-US" sz="2000">
              <a:solidFill>
                <a:schemeClr val="tx1"/>
              </a:solidFill>
              <a:latin typeface="Abadi" panose="020B0604020104020204" pitchFamily="34" charset="0"/>
            </a:endParaRPr>
          </a:p>
          <a:p>
            <a:pPr marL="285750" indent="-285750">
              <a:buFont typeface="Arial" panose="020B0604020202020204" pitchFamily="34" charset="0"/>
              <a:buChar char="•"/>
            </a:pPr>
            <a:r>
              <a:rPr lang="en-US" sz="2000">
                <a:solidFill>
                  <a:schemeClr val="tx1"/>
                </a:solidFill>
                <a:latin typeface="Abadi" panose="020B0604020104020204" pitchFamily="34" charset="0"/>
              </a:rPr>
              <a:t>Prioritized Replay Hyperparameters</a:t>
            </a:r>
          </a:p>
          <a:p>
            <a:pPr marL="742950" lvl="1" indent="-285750">
              <a:buFont typeface="Arial" panose="020B0604020202020204" pitchFamily="34" charset="0"/>
              <a:buChar char="•"/>
            </a:pPr>
            <a:r>
              <a:rPr lang="en-US" sz="2000">
                <a:solidFill>
                  <a:schemeClr val="tx1"/>
                </a:solidFill>
                <a:latin typeface="Abadi" panose="020B0604020104020204" pitchFamily="34" charset="0"/>
              </a:rPr>
              <a:t>Prioritized Alpha = 0.6</a:t>
            </a:r>
          </a:p>
          <a:p>
            <a:pPr marL="742950" lvl="1" indent="-285750">
              <a:buFont typeface="Arial" panose="020B0604020202020204" pitchFamily="34" charset="0"/>
              <a:buChar char="•"/>
            </a:pPr>
            <a:r>
              <a:rPr lang="en-US" sz="2000">
                <a:solidFill>
                  <a:schemeClr val="tx1"/>
                </a:solidFill>
                <a:latin typeface="Abadi" panose="020B0604020104020204" pitchFamily="34" charset="0"/>
              </a:rPr>
              <a:t>Beta Start = 0.4</a:t>
            </a:r>
          </a:p>
          <a:p>
            <a:pPr marL="742950" lvl="1" indent="-285750">
              <a:buFont typeface="Arial" panose="020B0604020202020204" pitchFamily="34" charset="0"/>
              <a:buChar char="•"/>
            </a:pPr>
            <a:r>
              <a:rPr lang="en-US" sz="2000">
                <a:solidFill>
                  <a:schemeClr val="tx1"/>
                </a:solidFill>
                <a:latin typeface="Abadi" panose="020B0604020104020204" pitchFamily="34" charset="0"/>
              </a:rPr>
              <a:t>Beta Frames = 100,000</a:t>
            </a:r>
          </a:p>
          <a:p>
            <a:endParaRPr lang="en-US">
              <a:solidFill>
                <a:schemeClr val="tx1"/>
              </a:solidFill>
              <a:highlight>
                <a:srgbClr val="FFFF00"/>
              </a:highlight>
              <a:latin typeface="Abadi" panose="020B0604020104020204" pitchFamily="34" charset="0"/>
            </a:endParaRPr>
          </a:p>
        </p:txBody>
      </p:sp>
      <p:sp>
        <p:nvSpPr>
          <p:cNvPr id="3" name="Rectangle 2">
            <a:extLst>
              <a:ext uri="{FF2B5EF4-FFF2-40B4-BE49-F238E27FC236}">
                <a16:creationId xmlns:a16="http://schemas.microsoft.com/office/drawing/2014/main" id="{9195692E-16B7-22DB-A22F-AEC2E73AC903}"/>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CBA5AEF-B49E-FB6B-6E47-36C550E6B1E8}"/>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C9842BAB-174A-AFF0-DD27-1D1F10E869E7}"/>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64DA91F6-55C5-47CB-57E4-9B1110F7DCB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B0C21DF8-B593-7E95-9EC6-AF248BB86F14}"/>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B2FD37E-CA66-F457-2ADE-A0069046F1D8}"/>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4" name="Group 3">
            <a:extLst>
              <a:ext uri="{FF2B5EF4-FFF2-40B4-BE49-F238E27FC236}">
                <a16:creationId xmlns:a16="http://schemas.microsoft.com/office/drawing/2014/main" id="{641778C9-316A-4573-B620-AB99E973AC87}"/>
              </a:ext>
            </a:extLst>
          </p:cNvPr>
          <p:cNvGrpSpPr/>
          <p:nvPr/>
        </p:nvGrpSpPr>
        <p:grpSpPr>
          <a:xfrm>
            <a:off x="578334" y="499538"/>
            <a:ext cx="7035250" cy="655885"/>
            <a:chOff x="1408150" y="2513423"/>
            <a:chExt cx="8763000" cy="819150"/>
          </a:xfrm>
        </p:grpSpPr>
        <p:sp>
          <p:nvSpPr>
            <p:cNvPr id="8" name="Rectangle 7">
              <a:extLst>
                <a:ext uri="{FF2B5EF4-FFF2-40B4-BE49-F238E27FC236}">
                  <a16:creationId xmlns:a16="http://schemas.microsoft.com/office/drawing/2014/main" id="{B2B989A7-AE26-B594-0757-323BD9C931A9}"/>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13AD1DE-6ACB-3F5B-84C5-BDD38B59C2A0}"/>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CF5D159-6ED5-C2F8-C2D6-787146CA09D0}"/>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187EEE-4457-CE4F-EFDE-3AC20233FC58}"/>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2FFB34-9D45-DF75-DF48-4B11A219E0C3}"/>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D3868D-1AFD-1BAA-C2C0-25C21C99ECC7}"/>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B41A921-2331-8B61-17BA-4711F0B6403E}"/>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F68430-C1F3-52F8-6B46-6FBCD24C7696}"/>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3FC16AD-BDE1-1275-19A5-4A261477DD24}"/>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37BC5EF-22B8-CFA9-7975-8F6EC19C7CB6}"/>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FA233DF-7189-0858-7404-A51FB6F15499}"/>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EA528B8-EC7F-7F29-E6D7-F808714959B0}"/>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289C454-133D-D026-B3DF-35B4225AF696}"/>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FCE12C9-94FD-C238-9808-74BF043D0481}"/>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8F6B1A3-FCC4-EBD9-AECE-806C3E05B929}"/>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7E9058B-E70D-400C-E9AB-9E0D68F16418}"/>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CCF0259-8B0A-9783-5CFE-C32634C9CDF6}"/>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D516BC3-21A9-CAD4-484C-A6D69CBB201D}"/>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0E6584A-E127-26C6-DF79-BC9ADDF542A3}"/>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590B904-9199-4A7D-97C5-D855C992CCE7}"/>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550A62E-1E17-4E24-8AAC-1E61423D0328}"/>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B77C659-903B-0EE6-072C-B5C8A7D623DC}"/>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37DBE7-EA4F-62FF-724F-5316609C43D4}"/>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79A9E4C-4F94-53E0-D7B2-46561D3EBD0A}"/>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E582B31-BAF0-03D8-B006-50E631813700}"/>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283A77-855A-D6F5-8DD9-5111042B3D7B}"/>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4595A6FC-6930-1D9D-EE00-B969DBEBF80A}"/>
                </a:ext>
              </a:extLst>
            </p:cNvPr>
            <p:cNvPicPr>
              <a:picLocks noChangeAspect="1"/>
            </p:cNvPicPr>
            <p:nvPr/>
          </p:nvPicPr>
          <p:blipFill>
            <a:blip r:embed="rId5"/>
            <a:stretch>
              <a:fillRect/>
            </a:stretch>
          </p:blipFill>
          <p:spPr>
            <a:xfrm>
              <a:off x="1408150" y="2513423"/>
              <a:ext cx="8763000" cy="819150"/>
            </a:xfrm>
            <a:prstGeom prst="rect">
              <a:avLst/>
            </a:prstGeom>
          </p:spPr>
        </p:pic>
      </p:grpSp>
      <p:grpSp>
        <p:nvGrpSpPr>
          <p:cNvPr id="62" name="Group 61">
            <a:extLst>
              <a:ext uri="{FF2B5EF4-FFF2-40B4-BE49-F238E27FC236}">
                <a16:creationId xmlns:a16="http://schemas.microsoft.com/office/drawing/2014/main" id="{C9C96D98-F3FE-C55B-C305-45763F961142}"/>
              </a:ext>
            </a:extLst>
          </p:cNvPr>
          <p:cNvGrpSpPr/>
          <p:nvPr/>
        </p:nvGrpSpPr>
        <p:grpSpPr>
          <a:xfrm>
            <a:off x="8921087" y="1424796"/>
            <a:ext cx="2908202" cy="4809587"/>
            <a:chOff x="9016634" y="1433886"/>
            <a:chExt cx="2908202" cy="4809587"/>
          </a:xfrm>
        </p:grpSpPr>
        <p:pic>
          <p:nvPicPr>
            <p:cNvPr id="63" name="Picture 62">
              <a:extLst>
                <a:ext uri="{FF2B5EF4-FFF2-40B4-BE49-F238E27FC236}">
                  <a16:creationId xmlns:a16="http://schemas.microsoft.com/office/drawing/2014/main" id="{035D358E-0A06-1DF7-A25D-1A06305B722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64" name="Rectangle 63">
              <a:extLst>
                <a:ext uri="{FF2B5EF4-FFF2-40B4-BE49-F238E27FC236}">
                  <a16:creationId xmlns:a16="http://schemas.microsoft.com/office/drawing/2014/main" id="{AF605BA4-9839-9C7C-09DB-0EB8747B5D57}"/>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65" name="Group 64">
            <a:extLst>
              <a:ext uri="{FF2B5EF4-FFF2-40B4-BE49-F238E27FC236}">
                <a16:creationId xmlns:a16="http://schemas.microsoft.com/office/drawing/2014/main" id="{14E0C399-5B90-93AA-57D0-148E0ACA3916}"/>
              </a:ext>
            </a:extLst>
          </p:cNvPr>
          <p:cNvGrpSpPr/>
          <p:nvPr/>
        </p:nvGrpSpPr>
        <p:grpSpPr>
          <a:xfrm>
            <a:off x="7957484" y="497652"/>
            <a:ext cx="2382828" cy="655884"/>
            <a:chOff x="5722706" y="529819"/>
            <a:chExt cx="3523378" cy="819150"/>
          </a:xfrm>
        </p:grpSpPr>
        <p:sp>
          <p:nvSpPr>
            <p:cNvPr id="66" name="Rectangle 65">
              <a:extLst>
                <a:ext uri="{FF2B5EF4-FFF2-40B4-BE49-F238E27FC236}">
                  <a16:creationId xmlns:a16="http://schemas.microsoft.com/office/drawing/2014/main" id="{858A8D40-1B6B-A23C-F9B7-417578AE484D}"/>
                </a:ext>
              </a:extLst>
            </p:cNvPr>
            <p:cNvSpPr/>
            <p:nvPr/>
          </p:nvSpPr>
          <p:spPr>
            <a:xfrm>
              <a:off x="6780798" y="605851"/>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0F0E04A-B6C3-A8E7-835B-C3F551485C39}"/>
                </a:ext>
              </a:extLst>
            </p:cNvPr>
            <p:cNvSpPr/>
            <p:nvPr/>
          </p:nvSpPr>
          <p:spPr>
            <a:xfrm>
              <a:off x="5859181" y="536491"/>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3F7EB1F-E0E5-5DA1-7AD1-D9D54F9DCFC9}"/>
                </a:ext>
              </a:extLst>
            </p:cNvPr>
            <p:cNvSpPr/>
            <p:nvPr/>
          </p:nvSpPr>
          <p:spPr>
            <a:xfrm>
              <a:off x="7421298" y="605100"/>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A34A170-916B-33A5-24E5-F9DD33B15011}"/>
                </a:ext>
              </a:extLst>
            </p:cNvPr>
            <p:cNvSpPr/>
            <p:nvPr/>
          </p:nvSpPr>
          <p:spPr>
            <a:xfrm>
              <a:off x="8058541" y="54032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FC27AC0-0BC5-DD73-C121-8540001DD998}"/>
                </a:ext>
              </a:extLst>
            </p:cNvPr>
            <p:cNvSpPr/>
            <p:nvPr/>
          </p:nvSpPr>
          <p:spPr>
            <a:xfrm>
              <a:off x="8058540" y="80962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C5F652E-894D-C641-31F6-0B21C8D9A61F}"/>
                </a:ext>
              </a:extLst>
            </p:cNvPr>
            <p:cNvSpPr/>
            <p:nvPr/>
          </p:nvSpPr>
          <p:spPr>
            <a:xfrm>
              <a:off x="8057830" y="10840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FA1C844-9A33-A201-BD44-C54E8D1E48B5}"/>
                </a:ext>
              </a:extLst>
            </p:cNvPr>
            <p:cNvSpPr/>
            <p:nvPr/>
          </p:nvSpPr>
          <p:spPr>
            <a:xfrm rot="5400000">
              <a:off x="7885610" y="81341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E1FEE9B-F341-BFD2-CE27-1F11AD6823D9}"/>
                </a:ext>
              </a:extLst>
            </p:cNvPr>
            <p:cNvSpPr/>
            <p:nvPr/>
          </p:nvSpPr>
          <p:spPr>
            <a:xfrm>
              <a:off x="8701225" y="1144046"/>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1E12376-7B4D-1818-A1B8-7D818C91D80C}"/>
                </a:ext>
              </a:extLst>
            </p:cNvPr>
            <p:cNvSpPr/>
            <p:nvPr/>
          </p:nvSpPr>
          <p:spPr>
            <a:xfrm rot="5400000">
              <a:off x="8480569" y="825758"/>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BB247749-B8BF-C671-1666-E02B9B4F765C}"/>
                </a:ext>
              </a:extLst>
            </p:cNvPr>
            <p:cNvPicPr>
              <a:picLocks noChangeAspect="1"/>
            </p:cNvPicPr>
            <p:nvPr/>
          </p:nvPicPr>
          <p:blipFill>
            <a:blip r:embed="rId7"/>
            <a:srcRect l="59351"/>
            <a:stretch/>
          </p:blipFill>
          <p:spPr>
            <a:xfrm>
              <a:off x="5722706" y="529819"/>
              <a:ext cx="3523378" cy="819150"/>
            </a:xfrm>
            <a:prstGeom prst="rect">
              <a:avLst/>
            </a:prstGeom>
          </p:spPr>
        </p:pic>
      </p:grpSp>
      <p:pic>
        <p:nvPicPr>
          <p:cNvPr id="76" name="Picture 75">
            <a:extLst>
              <a:ext uri="{FF2B5EF4-FFF2-40B4-BE49-F238E27FC236}">
                <a16:creationId xmlns:a16="http://schemas.microsoft.com/office/drawing/2014/main" id="{B3AF0D45-21F4-A154-5C42-5B3710A1A7C2}"/>
              </a:ext>
            </a:extLst>
          </p:cNvPr>
          <p:cNvPicPr>
            <a:picLocks noChangeAspect="1"/>
          </p:cNvPicPr>
          <p:nvPr/>
        </p:nvPicPr>
        <p:blipFill>
          <a:blip r:embed="rId8"/>
          <a:stretch>
            <a:fillRect/>
          </a:stretch>
        </p:blipFill>
        <p:spPr>
          <a:xfrm rot="20934717">
            <a:off x="10429434" y="2025556"/>
            <a:ext cx="323850" cy="228600"/>
          </a:xfrm>
          <a:prstGeom prst="rect">
            <a:avLst/>
          </a:prstGeom>
        </p:spPr>
      </p:pic>
    </p:spTree>
    <p:extLst>
      <p:ext uri="{BB962C8B-B14F-4D97-AF65-F5344CB8AC3E}">
        <p14:creationId xmlns:p14="http://schemas.microsoft.com/office/powerpoint/2010/main" val="3315354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Background">
            <a:extLst>
              <a:ext uri="{FF2B5EF4-FFF2-40B4-BE49-F238E27FC236}">
                <a16:creationId xmlns:a16="http://schemas.microsoft.com/office/drawing/2014/main" id="{75797348-4CBE-4865-38B9-275F71E6F6D0}"/>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88" name="Ground">
            <a:extLst>
              <a:ext uri="{FF2B5EF4-FFF2-40B4-BE49-F238E27FC236}">
                <a16:creationId xmlns:a16="http://schemas.microsoft.com/office/drawing/2014/main" id="{78609CF7-7524-AE72-F79C-9B7687F0792D}"/>
              </a:ext>
            </a:extLst>
          </p:cNvPr>
          <p:cNvGrpSpPr/>
          <p:nvPr/>
        </p:nvGrpSpPr>
        <p:grpSpPr>
          <a:xfrm>
            <a:off x="-1" y="6404467"/>
            <a:ext cx="12222481" cy="462950"/>
            <a:chOff x="-1" y="6404467"/>
            <a:chExt cx="12222481" cy="462950"/>
          </a:xfrm>
        </p:grpSpPr>
        <p:pic>
          <p:nvPicPr>
            <p:cNvPr id="77" name="Picture 76">
              <a:extLst>
                <a:ext uri="{FF2B5EF4-FFF2-40B4-BE49-F238E27FC236}">
                  <a16:creationId xmlns:a16="http://schemas.microsoft.com/office/drawing/2014/main" id="{0D6AC2F4-70B6-F0B2-7E86-FD757A467BDA}"/>
                </a:ext>
              </a:extLst>
            </p:cNvPr>
            <p:cNvPicPr>
              <a:picLocks noChangeAspect="1"/>
            </p:cNvPicPr>
            <p:nvPr/>
          </p:nvPicPr>
          <p:blipFill>
            <a:blip r:embed="rId4"/>
            <a:srcRect l="2523" b="56604"/>
            <a:stretch/>
          </p:blipFill>
          <p:spPr>
            <a:xfrm>
              <a:off x="-1" y="6404467"/>
              <a:ext cx="3119657" cy="462950"/>
            </a:xfrm>
            <a:prstGeom prst="rect">
              <a:avLst/>
            </a:prstGeom>
          </p:spPr>
        </p:pic>
        <p:pic>
          <p:nvPicPr>
            <p:cNvPr id="78" name="Picture 77">
              <a:extLst>
                <a:ext uri="{FF2B5EF4-FFF2-40B4-BE49-F238E27FC236}">
                  <a16:creationId xmlns:a16="http://schemas.microsoft.com/office/drawing/2014/main" id="{74BD7FDA-A392-ACED-C6B2-337EC9F61A75}"/>
                </a:ext>
              </a:extLst>
            </p:cNvPr>
            <p:cNvPicPr>
              <a:picLocks noChangeAspect="1"/>
            </p:cNvPicPr>
            <p:nvPr/>
          </p:nvPicPr>
          <p:blipFill>
            <a:blip r:embed="rId4"/>
            <a:srcRect b="56604"/>
            <a:stretch/>
          </p:blipFill>
          <p:spPr>
            <a:xfrm>
              <a:off x="3116906" y="6404467"/>
              <a:ext cx="3200400" cy="462950"/>
            </a:xfrm>
            <a:prstGeom prst="rect">
              <a:avLst/>
            </a:prstGeom>
          </p:spPr>
        </p:pic>
        <p:pic>
          <p:nvPicPr>
            <p:cNvPr id="79" name="Picture 78">
              <a:extLst>
                <a:ext uri="{FF2B5EF4-FFF2-40B4-BE49-F238E27FC236}">
                  <a16:creationId xmlns:a16="http://schemas.microsoft.com/office/drawing/2014/main" id="{32480E4F-C450-D6BB-6D46-CA2A19360C9C}"/>
                </a:ext>
              </a:extLst>
            </p:cNvPr>
            <p:cNvPicPr>
              <a:picLocks noChangeAspect="1"/>
            </p:cNvPicPr>
            <p:nvPr/>
          </p:nvPicPr>
          <p:blipFill>
            <a:blip r:embed="rId4"/>
            <a:srcRect b="56604"/>
            <a:stretch/>
          </p:blipFill>
          <p:spPr>
            <a:xfrm>
              <a:off x="6316913" y="6404467"/>
              <a:ext cx="3200400" cy="462950"/>
            </a:xfrm>
            <a:prstGeom prst="rect">
              <a:avLst/>
            </a:prstGeom>
          </p:spPr>
        </p:pic>
        <p:pic>
          <p:nvPicPr>
            <p:cNvPr id="80" name="Picture 79">
              <a:extLst>
                <a:ext uri="{FF2B5EF4-FFF2-40B4-BE49-F238E27FC236}">
                  <a16:creationId xmlns:a16="http://schemas.microsoft.com/office/drawing/2014/main" id="{1C779FDD-82BD-A889-C1CE-0BCB1FB16757}"/>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27" name="Header">
            <a:extLst>
              <a:ext uri="{FF2B5EF4-FFF2-40B4-BE49-F238E27FC236}">
                <a16:creationId xmlns:a16="http://schemas.microsoft.com/office/drawing/2014/main" id="{F46633A5-627B-667F-76BC-B1B249B27E9F}"/>
              </a:ext>
            </a:extLst>
          </p:cNvPr>
          <p:cNvGrpSpPr/>
          <p:nvPr/>
        </p:nvGrpSpPr>
        <p:grpSpPr>
          <a:xfrm>
            <a:off x="582723" y="552880"/>
            <a:ext cx="6972300" cy="819150"/>
            <a:chOff x="2711450" y="1368425"/>
            <a:chExt cx="6972300" cy="819150"/>
          </a:xfrm>
        </p:grpSpPr>
        <p:sp>
          <p:nvSpPr>
            <p:cNvPr id="28" name="Rectangle 27">
              <a:extLst>
                <a:ext uri="{FF2B5EF4-FFF2-40B4-BE49-F238E27FC236}">
                  <a16:creationId xmlns:a16="http://schemas.microsoft.com/office/drawing/2014/main" id="{D2779D4B-B66C-A06E-6290-8ED686E44509}"/>
                </a:ext>
              </a:extLst>
            </p:cNvPr>
            <p:cNvSpPr/>
            <p:nvPr/>
          </p:nvSpPr>
          <p:spPr>
            <a:xfrm>
              <a:off x="3361438"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19C4D2-9F11-543C-E751-9DFD711D9C18}"/>
                </a:ext>
              </a:extLst>
            </p:cNvPr>
            <p:cNvSpPr/>
            <p:nvPr/>
          </p:nvSpPr>
          <p:spPr>
            <a:xfrm>
              <a:off x="4004908" y="1377398"/>
              <a:ext cx="477561" cy="592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B66BD5-CF37-F286-DCF8-6B872D83D679}"/>
                </a:ext>
              </a:extLst>
            </p:cNvPr>
            <p:cNvSpPr/>
            <p:nvPr/>
          </p:nvSpPr>
          <p:spPr>
            <a:xfrm>
              <a:off x="4072162" y="1563116"/>
              <a:ext cx="274015"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260A9E-F609-F486-6499-47D8026AE6EF}"/>
                </a:ext>
              </a:extLst>
            </p:cNvPr>
            <p:cNvSpPr/>
            <p:nvPr/>
          </p:nvSpPr>
          <p:spPr>
            <a:xfrm>
              <a:off x="4139416" y="1631443"/>
              <a:ext cx="377054"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5DD978-8692-3F08-EF5A-E0ABF7AD6124}"/>
                </a:ext>
              </a:extLst>
            </p:cNvPr>
            <p:cNvSpPr/>
            <p:nvPr/>
          </p:nvSpPr>
          <p:spPr>
            <a:xfrm>
              <a:off x="4645879" y="1379531"/>
              <a:ext cx="207476" cy="726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00AF2C-D16C-0DAE-F187-FF66F9C79396}"/>
                </a:ext>
              </a:extLst>
            </p:cNvPr>
            <p:cNvSpPr/>
            <p:nvPr/>
          </p:nvSpPr>
          <p:spPr>
            <a:xfrm>
              <a:off x="5016765"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77846C-D9C2-5E8E-65BF-65E47C5C0478}"/>
                </a:ext>
              </a:extLst>
            </p:cNvPr>
            <p:cNvSpPr/>
            <p:nvPr/>
          </p:nvSpPr>
          <p:spPr>
            <a:xfrm>
              <a:off x="5660235" y="1442144"/>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3A8C0A5-4FBC-96B1-23C1-08AAD135263B}"/>
                </a:ext>
              </a:extLst>
            </p:cNvPr>
            <p:cNvSpPr/>
            <p:nvPr/>
          </p:nvSpPr>
          <p:spPr>
            <a:xfrm>
              <a:off x="6301206" y="137582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F92C33-91FB-4F53-5A83-4CD6684B8A14}"/>
                </a:ext>
              </a:extLst>
            </p:cNvPr>
            <p:cNvSpPr/>
            <p:nvPr/>
          </p:nvSpPr>
          <p:spPr>
            <a:xfrm>
              <a:off x="6946812" y="1375829"/>
              <a:ext cx="75339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9D74D8-DFB6-8C83-C689-6E9DB2820BF8}"/>
                </a:ext>
              </a:extLst>
            </p:cNvPr>
            <p:cNvSpPr/>
            <p:nvPr/>
          </p:nvSpPr>
          <p:spPr>
            <a:xfrm>
              <a:off x="8497123" y="138109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9BFA8F-CF8A-31D2-B575-E04B893C5546}"/>
                </a:ext>
              </a:extLst>
            </p:cNvPr>
            <p:cNvSpPr/>
            <p:nvPr/>
          </p:nvSpPr>
          <p:spPr>
            <a:xfrm>
              <a:off x="9144295" y="1445846"/>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0071DA5-326C-AD4F-599A-94A4EC56F997}"/>
                </a:ext>
              </a:extLst>
            </p:cNvPr>
            <p:cNvSpPr/>
            <p:nvPr/>
          </p:nvSpPr>
          <p:spPr>
            <a:xfrm rot="5400000">
              <a:off x="9085290" y="1796757"/>
              <a:ext cx="573157"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264F979-BA93-17DA-01DD-6A1AC29001E4}"/>
                </a:ext>
              </a:extLst>
            </p:cNvPr>
            <p:cNvSpPr/>
            <p:nvPr/>
          </p:nvSpPr>
          <p:spPr>
            <a:xfrm rot="5400000">
              <a:off x="7588434"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CACF34-3239-A70B-09BA-2036CB1A34EB}"/>
                </a:ext>
              </a:extLst>
            </p:cNvPr>
            <p:cNvSpPr/>
            <p:nvPr/>
          </p:nvSpPr>
          <p:spPr>
            <a:xfrm>
              <a:off x="7856152"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1DAAC17-6818-6CC9-9EFC-0633B6F04707}"/>
                </a:ext>
              </a:extLst>
            </p:cNvPr>
            <p:cNvSpPr/>
            <p:nvPr/>
          </p:nvSpPr>
          <p:spPr>
            <a:xfrm>
              <a:off x="7880065"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68747B5-E9CD-A7AA-2792-F7A73CD06438}"/>
                </a:ext>
              </a:extLst>
            </p:cNvPr>
            <p:cNvSpPr/>
            <p:nvPr/>
          </p:nvSpPr>
          <p:spPr>
            <a:xfrm>
              <a:off x="7873298"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240A448-A0D4-C52F-55E6-D2ECF33C9CC9}"/>
                </a:ext>
              </a:extLst>
            </p:cNvPr>
            <p:cNvSpPr/>
            <p:nvPr/>
          </p:nvSpPr>
          <p:spPr>
            <a:xfrm rot="5400000">
              <a:off x="2452749"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7F49226-0162-9670-226E-7312662AB5E3}"/>
                </a:ext>
              </a:extLst>
            </p:cNvPr>
            <p:cNvSpPr/>
            <p:nvPr/>
          </p:nvSpPr>
          <p:spPr>
            <a:xfrm>
              <a:off x="2720467"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8F7393C-5F5E-0F49-2BBD-6874E34A98FE}"/>
                </a:ext>
              </a:extLst>
            </p:cNvPr>
            <p:cNvSpPr/>
            <p:nvPr/>
          </p:nvSpPr>
          <p:spPr>
            <a:xfrm>
              <a:off x="2744380"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03F06BF-9330-4869-B868-49C5B2B2D1CA}"/>
                </a:ext>
              </a:extLst>
            </p:cNvPr>
            <p:cNvSpPr/>
            <p:nvPr/>
          </p:nvSpPr>
          <p:spPr>
            <a:xfrm>
              <a:off x="2737613"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701FAB7-D85B-491A-1E49-9CD800AA94C6}"/>
                </a:ext>
              </a:extLst>
            </p:cNvPr>
            <p:cNvPicPr>
              <a:picLocks noChangeAspect="1"/>
            </p:cNvPicPr>
            <p:nvPr/>
          </p:nvPicPr>
          <p:blipFill>
            <a:blip r:embed="rId5"/>
            <a:stretch>
              <a:fillRect/>
            </a:stretch>
          </p:blipFill>
          <p:spPr>
            <a:xfrm>
              <a:off x="2711450" y="1368425"/>
              <a:ext cx="6972300" cy="819150"/>
            </a:xfrm>
            <a:prstGeom prst="rect">
              <a:avLst/>
            </a:prstGeom>
          </p:spPr>
        </p:pic>
      </p:grpSp>
      <p:sp>
        <p:nvSpPr>
          <p:cNvPr id="85" name="Body">
            <a:extLst>
              <a:ext uri="{FF2B5EF4-FFF2-40B4-BE49-F238E27FC236}">
                <a16:creationId xmlns:a16="http://schemas.microsoft.com/office/drawing/2014/main" id="{8628207D-054B-57A9-31A3-0A0F9C37B3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Raw State</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Arrangement of Screen Pixels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288 x 512 = 147,456</a:t>
            </a:r>
          </a:p>
          <a:p>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Raw Actions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Flap Wings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r>
              <a:rPr lang="en-US" sz="2600" dirty="0" err="1">
                <a:solidFill>
                  <a:schemeClr val="tx1"/>
                </a:solidFill>
                <a:latin typeface="Abadi" panose="020B0604020104020204" pitchFamily="34" charset="0"/>
                <a:ea typeface="ADLaM Display" panose="02010000000000000000" pitchFamily="2" charset="0"/>
                <a:cs typeface="ADLaM Display" panose="02010000000000000000" pitchFamily="2" charset="0"/>
              </a:rPr>
              <a:t>Noop</a:t>
            </a: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p:txBody>
      </p:sp>
      <p:pic>
        <p:nvPicPr>
          <p:cNvPr id="87" name="SS">
            <a:extLst>
              <a:ext uri="{FF2B5EF4-FFF2-40B4-BE49-F238E27FC236}">
                <a16:creationId xmlns:a16="http://schemas.microsoft.com/office/drawing/2014/main" id="{29219939-0F40-36CD-671C-C9A61B905CBC}"/>
              </a:ext>
            </a:extLst>
          </p:cNvPr>
          <p:cNvPicPr>
            <a:picLocks noChangeAspect="1"/>
          </p:cNvPicPr>
          <p:nvPr/>
        </p:nvPicPr>
        <p:blipFill>
          <a:blip r:embed="rId6">
            <a:extLst>
              <a:ext uri="{28A0092B-C50C-407E-A947-70E740481C1C}">
                <a14:useLocalDpi xmlns:a14="http://schemas.microsoft.com/office/drawing/2010/main" val="0"/>
              </a:ext>
            </a:extLst>
          </a:blip>
          <a:srcRect l="1063"/>
          <a:stretch/>
        </p:blipFill>
        <p:spPr>
          <a:xfrm>
            <a:off x="8905638" y="655506"/>
            <a:ext cx="2914815" cy="55120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0155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2300" dirty="0">
                <a:solidFill>
                  <a:schemeClr val="tx1"/>
                </a:solidFill>
                <a:latin typeface="Abadi" panose="020B0604020104020204" pitchFamily="34" charset="0"/>
              </a:rPr>
              <a:t>Game Score = 0, 0</a:t>
            </a:r>
          </a:p>
          <a:p>
            <a:pPr lvl="1"/>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Learned to Approach Pipe Gap</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Successfully Navigated to Start of Pipe Gap</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Never Passed Through</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Tried to Navigate Pipes </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Navigation Strategy = Go Through Pipes</a:t>
            </a:r>
          </a:p>
          <a:p>
            <a:pPr marL="742950" lvl="1"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Insufficient Exploration </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Agent Never Learned How to Navigate Consecutive Pipes</a:t>
            </a:r>
          </a:p>
          <a:p>
            <a:endParaRPr lang="en-US" dirty="0">
              <a:solidFill>
                <a:schemeClr val="tx1"/>
              </a:solidFill>
              <a:highlight>
                <a:srgbClr val="FFFF00"/>
              </a:highlight>
              <a:latin typeface="Abadi" panose="020B0604020104020204" pitchFamily="34" charset="0"/>
            </a:endParaRPr>
          </a:p>
          <a:p>
            <a:endParaRPr lang="en-US" dirty="0">
              <a:solidFill>
                <a:schemeClr val="tx1"/>
              </a:solidFill>
              <a:highlight>
                <a:srgbClr val="FFFF00"/>
              </a:highlight>
              <a:latin typeface="Abadi" panose="020B0604020104020204" pitchFamily="34" charset="0"/>
            </a:endParaRPr>
          </a:p>
        </p:txBody>
      </p:sp>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429250-C3E7-1DA4-02A8-E6C2DA2F10C2}"/>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141E940-6EE9-D998-CCB6-ACBF7177ACA8}"/>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C5464E7A-B10D-605D-6DB8-479821E0220F}"/>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72F06FED-E0F3-1446-4E9E-937F89D1D2C2}"/>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7160A338-1D76-9F8D-2832-C64F11276E86}"/>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7B98D8E8-C2A9-3B75-4CEB-B799A4961C11}"/>
              </a:ext>
            </a:extLst>
          </p:cNvPr>
          <p:cNvGrpSpPr/>
          <p:nvPr/>
        </p:nvGrpSpPr>
        <p:grpSpPr>
          <a:xfrm>
            <a:off x="7969379" y="491181"/>
            <a:ext cx="3543751" cy="672602"/>
            <a:chOff x="3890962" y="3019425"/>
            <a:chExt cx="4410075" cy="819150"/>
          </a:xfrm>
        </p:grpSpPr>
        <p:sp>
          <p:nvSpPr>
            <p:cNvPr id="10" name="Rectangle 9">
              <a:extLst>
                <a:ext uri="{FF2B5EF4-FFF2-40B4-BE49-F238E27FC236}">
                  <a16:creationId xmlns:a16="http://schemas.microsoft.com/office/drawing/2014/main" id="{F757CD0F-1792-0525-C3EC-06007DBD0043}"/>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77EA2-BFCE-26C7-7267-60381CE1800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D4EFCC-A5FE-A809-5328-FBA0D727164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E4B870-FC0D-0AF6-E499-9EAD0D8275F7}"/>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55BFF-2B9D-3398-25F3-286A02324F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F63EE3-0375-035F-EB2B-8CD6ED35A7EB}"/>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7B4521-1995-4FD4-FAC9-853A41E747A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2FE3-0466-B2CC-1F2C-8ADA645ABD4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244D4-A1D5-C77F-D9C6-21F847A1B0AB}"/>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41202-8C3D-FFD1-6A93-C697275FFC1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B426B1-0F04-6789-2D54-BAED649E388F}"/>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9A7553-F882-041B-D385-74225D5434A9}"/>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10833E-757D-8C6B-A390-567A8508905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43C456-BFBA-AB14-84C6-78881B501531}"/>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069AFC-C7C9-0E90-FC95-AEDD861141B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E2AAF8-0FAD-3F32-642D-4E7FE7C00210}"/>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ED3C6-26E3-8989-E632-80039249F753}"/>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1FFB7-41D2-713A-5F1C-91E617D12E8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BD4214-56F2-81A1-D634-92C1E332B656}"/>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75DD8F-485A-6F51-4EDD-3212462B93E1}"/>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A9E45E5-2A7E-123C-D079-1D261DBE844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30E311E9-FE52-5979-8E80-4593DCBB82C5}"/>
              </a:ext>
            </a:extLst>
          </p:cNvPr>
          <p:cNvGrpSpPr/>
          <p:nvPr/>
        </p:nvGrpSpPr>
        <p:grpSpPr>
          <a:xfrm>
            <a:off x="578334" y="499539"/>
            <a:ext cx="7035248" cy="655885"/>
            <a:chOff x="1408150" y="2513423"/>
            <a:chExt cx="8763000" cy="819150"/>
          </a:xfrm>
        </p:grpSpPr>
        <p:sp>
          <p:nvSpPr>
            <p:cNvPr id="8" name="Rectangle 7">
              <a:extLst>
                <a:ext uri="{FF2B5EF4-FFF2-40B4-BE49-F238E27FC236}">
                  <a16:creationId xmlns:a16="http://schemas.microsoft.com/office/drawing/2014/main" id="{748F94CF-A82D-F669-3A3F-7D9EB6B9CB07}"/>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73C76F9-4876-7F95-234C-96A9AB3083C9}"/>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C77067-FC20-0920-A4CE-934C9DB64BC0}"/>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4D3C176-D7D1-7CA5-3BDE-C7A8B2C10C94}"/>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6EDE6DD-D4D7-C6F1-F87C-B9D1FCCFF6AE}"/>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ABA6D44-3816-02EC-50B6-735F8BE3EE9F}"/>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6E78885-0134-2818-B624-62D1BBE6F2A5}"/>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1616E61-D61B-D6ED-20D9-CEBBAA60E60E}"/>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CC36DB5-23CF-42A4-EA13-0E617096E83E}"/>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0F1CB21-826B-10E6-E1CF-F0FD4D2D8DAB}"/>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046F84-EBED-A54E-76DE-4AEC5969C5C5}"/>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758E240-3495-DF16-EED8-7CDC4EA7D135}"/>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038CEB-04F3-85D4-0D38-E2FFD0E2774D}"/>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736D74A-D504-517D-A905-D2743470B30B}"/>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16D62B-AB03-E27B-7D5A-ABFD69161636}"/>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1AF1955-87F7-F218-ECF2-B250DD114513}"/>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2C5C94-CB10-3A83-39E6-DD5DDFDC2DBA}"/>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5A0F6A-48CB-A46E-6BEB-63E2FCED8410}"/>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236296A-9235-0041-BAE2-E4BDF332569B}"/>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BEDE64D-7A79-4BB3-0634-E5EDF01FD666}"/>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BB88F91-6BFD-2BD6-3261-C4E46938F589}"/>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BB2355E-9421-B14C-8767-AD2840A66640}"/>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7A7D20-CD4D-DB11-4553-F211ECA75EAE}"/>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776CECF-2B1D-E1B7-1FAE-BCF4513C37B9}"/>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99101F1-F42F-719A-5A78-955E0DF48586}"/>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DAEAE8F-A492-A3D3-8E91-9BC2B929BF1C}"/>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56AB016C-5CC3-50F2-F277-26D6925C6A70}"/>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114" name="Picture 113" descr="A graph with blue lines&#10;&#10;Description automatically generated">
            <a:extLst>
              <a:ext uri="{FF2B5EF4-FFF2-40B4-BE49-F238E27FC236}">
                <a16:creationId xmlns:a16="http://schemas.microsoft.com/office/drawing/2014/main" id="{7CD0E609-0423-220E-C0C8-C6053DF8A4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64903" y="3929077"/>
            <a:ext cx="2971637" cy="2228728"/>
          </a:xfrm>
          <a:prstGeom prst="rect">
            <a:avLst/>
          </a:prstGeom>
        </p:spPr>
      </p:pic>
      <p:pic>
        <p:nvPicPr>
          <p:cNvPr id="115" name="Picture 114">
            <a:extLst>
              <a:ext uri="{FF2B5EF4-FFF2-40B4-BE49-F238E27FC236}">
                <a16:creationId xmlns:a16="http://schemas.microsoft.com/office/drawing/2014/main" id="{19CCD69E-B04B-88CA-032C-6249D9563B5A}"/>
              </a:ext>
            </a:extLst>
          </p:cNvPr>
          <p:cNvPicPr>
            <a:picLocks noChangeAspect="1"/>
          </p:cNvPicPr>
          <p:nvPr/>
        </p:nvPicPr>
        <p:blipFill>
          <a:blip r:embed="rId8"/>
          <a:stretch>
            <a:fillRect/>
          </a:stretch>
        </p:blipFill>
        <p:spPr>
          <a:xfrm>
            <a:off x="8764903" y="1495994"/>
            <a:ext cx="2971636" cy="2301403"/>
          </a:xfrm>
          <a:prstGeom prst="rect">
            <a:avLst/>
          </a:prstGeom>
        </p:spPr>
      </p:pic>
    </p:spTree>
    <p:extLst>
      <p:ext uri="{BB962C8B-B14F-4D97-AF65-F5344CB8AC3E}">
        <p14:creationId xmlns:p14="http://schemas.microsoft.com/office/powerpoint/2010/main" val="3312054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EFED6-06B7-E4C8-BCF2-2C2621D645E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AD59C0-46EC-F267-9A94-C97C6CD2DA47}"/>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CAA8F9F3-2906-BC66-DEA3-D98C1D2E5EF5}"/>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5A828020-7EDC-5530-0109-198ABB4107BD}"/>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11206369-DE6E-8BE7-12A7-63A4903289BE}"/>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67F98B9-E1C5-BDBF-B16B-C48D05EA5464}"/>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2D343D6D-44D1-5C35-69BD-55045AA43F51}"/>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942D66BF-66F4-F8A5-A388-0DD9647D7E9B}"/>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C264CD2D-72D6-B5A1-C11C-0F0D26A97070}"/>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F12C01E5-D471-F0ED-1A90-5DA855813843}"/>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FBD379CE-C3BB-4C7B-DF5F-2DF349C7CACE}"/>
              </a:ext>
            </a:extLst>
          </p:cNvPr>
          <p:cNvGrpSpPr/>
          <p:nvPr/>
        </p:nvGrpSpPr>
        <p:grpSpPr>
          <a:xfrm>
            <a:off x="7969379" y="491181"/>
            <a:ext cx="3543751" cy="672602"/>
            <a:chOff x="3890962" y="3019425"/>
            <a:chExt cx="4410075" cy="819150"/>
          </a:xfrm>
        </p:grpSpPr>
        <p:sp>
          <p:nvSpPr>
            <p:cNvPr id="10" name="Rectangle 9">
              <a:extLst>
                <a:ext uri="{FF2B5EF4-FFF2-40B4-BE49-F238E27FC236}">
                  <a16:creationId xmlns:a16="http://schemas.microsoft.com/office/drawing/2014/main" id="{872AE5B2-4249-56C8-8CA9-EB4BA09D8B1C}"/>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F3556EC-7A52-4A73-E6D9-599B82624EA5}"/>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1FB73A-41C2-E301-3E67-E5DA94D7CA55}"/>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70B8C-EEBD-F89B-52B4-52D125CF0225}"/>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238DAC-7288-2302-6428-813628B5F0FB}"/>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40886D-11AC-BB27-AD08-5339BDD58B3E}"/>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52AAAD-357F-1868-444E-4F86AEA9BBE1}"/>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6ED9FD-1D4A-F62F-DAAC-A777B82A4FF7}"/>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09BC0B2-EDED-A41E-65E9-EA4BD3ACCF35}"/>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ABD537-4A22-035E-DA0A-CA221C19928E}"/>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DAD124-F8E4-6CDF-BF71-C0D9FB91D43B}"/>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6EB7DF-2A2E-564B-D19A-06C6E5D8A426}"/>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83458C0-83A2-D1A1-DB96-45A6E86A46C6}"/>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445A0-F65F-C0FB-3C19-596A981AC62C}"/>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56CE3AD-394F-F15B-D279-E30E8ADFD171}"/>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0F457E1-819B-4D26-3B71-C0DA281CF09E}"/>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7FBCA1-6E86-31FB-304D-1C09ABDDD03E}"/>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CE396F-7BF9-03F0-3CA4-0E9689BDB58C}"/>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7D18C8F-251B-0CD8-B9F5-465CD8A37AAA}"/>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4C4504-D7F9-0990-9EC9-6EF5FB0F00FE}"/>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4A171B6-220E-3A54-F702-3A7B9455D271}"/>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BC0E9ADB-0582-80F0-13D5-40D3922E7DA1}"/>
              </a:ext>
            </a:extLst>
          </p:cNvPr>
          <p:cNvGrpSpPr/>
          <p:nvPr/>
        </p:nvGrpSpPr>
        <p:grpSpPr>
          <a:xfrm>
            <a:off x="578334" y="499539"/>
            <a:ext cx="7035248" cy="655885"/>
            <a:chOff x="1408150" y="2513423"/>
            <a:chExt cx="8763000" cy="819150"/>
          </a:xfrm>
        </p:grpSpPr>
        <p:sp>
          <p:nvSpPr>
            <p:cNvPr id="8" name="Rectangle 7">
              <a:extLst>
                <a:ext uri="{FF2B5EF4-FFF2-40B4-BE49-F238E27FC236}">
                  <a16:creationId xmlns:a16="http://schemas.microsoft.com/office/drawing/2014/main" id="{7D5EE2C2-CBF4-AE24-336F-A5E3892180D6}"/>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A84647B-724B-806C-7744-5C73A1DAC950}"/>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551CFDB-C32B-3B69-5D7D-274EBC70C9DB}"/>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8C03C26-F6CC-81D5-1419-FEBADC0BC6F0}"/>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FDD1C27-0852-41A3-837B-F1223EC4A494}"/>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13C8273-D0BF-58E3-E465-37061D5DE540}"/>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82E234-620D-548F-3F97-0EA257E976DA}"/>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9A3E600-620F-8E42-00A8-6930A3E5BEDD}"/>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6672CB-4235-5EE9-0207-38DA35F32D37}"/>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268785E-9207-612B-EF2D-6B6F34F97852}"/>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F876A-2AB3-542E-5078-C602360B5820}"/>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166D09-76A9-246F-2F74-B23A3624E686}"/>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8994168-2534-2664-87D8-B4E8D299CA21}"/>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E5F8959-49A8-2210-EE4A-A4953769355E}"/>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2E8C63-345D-460E-9E72-FFE9FA92B089}"/>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46E9948-9825-4B41-FECF-9DF9458F5AD7}"/>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7AD4215-C294-FA46-5C92-8F3918436C99}"/>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41B3F0A-3065-B5A8-2012-BC0C4DEEFF5B}"/>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A4D1350-9C9C-1B00-EEC3-6CED68ECA5C0}"/>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ACDFB57-48A0-4626-885A-758BBD63E921}"/>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C21322-699B-AAB9-91EB-3D9A816C4D33}"/>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22D1AD0-FD9C-4952-AD58-6E6EF6E7AEFB}"/>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A785514-670F-C41C-3E64-EF7B458AF1E4}"/>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DF67102-006E-3B4C-2F17-C23E58AA8626}"/>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F52A74D-A923-A430-D0B8-AE75EBB63868}"/>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0403F8A-1121-6D92-3110-98D98DC8BD16}"/>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72ECF7FD-ECBE-0C5E-9E2C-30C6FD5AD86F}"/>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62" name="Picture 61">
            <a:extLst>
              <a:ext uri="{FF2B5EF4-FFF2-40B4-BE49-F238E27FC236}">
                <a16:creationId xmlns:a16="http://schemas.microsoft.com/office/drawing/2014/main" id="{C4366BEC-AAD4-268D-2448-3CDBF464AC2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277660" y="1574956"/>
            <a:ext cx="5620748" cy="4396144"/>
          </a:xfrm>
          <a:prstGeom prst="rect">
            <a:avLst/>
          </a:prstGeom>
          <a:effectLst>
            <a:outerShdw blurRad="63500" sx="102000" sy="102000" algn="ctr" rotWithShape="0">
              <a:prstClr val="black">
                <a:alpha val="40000"/>
              </a:prstClr>
            </a:outerShdw>
          </a:effectLst>
        </p:spPr>
      </p:pic>
      <p:pic>
        <p:nvPicPr>
          <p:cNvPr id="63" name="Picture 62">
            <a:extLst>
              <a:ext uri="{FF2B5EF4-FFF2-40B4-BE49-F238E27FC236}">
                <a16:creationId xmlns:a16="http://schemas.microsoft.com/office/drawing/2014/main" id="{186A4E35-A876-AA02-4CCB-B5A6983F9D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05256" y="1604211"/>
            <a:ext cx="5626122" cy="43668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84509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ACC76-D330-5CCB-82D0-06566EF8194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BA15208-B6DC-01E2-B42B-5E18CA9AE0B8}"/>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B76412DA-E764-288C-45E9-18642A8F7AFE}"/>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B06D78C4-7599-1F50-E32F-91F6CF95D0F9}"/>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3" name="Rectangle 2">
            <a:extLst>
              <a:ext uri="{FF2B5EF4-FFF2-40B4-BE49-F238E27FC236}">
                <a16:creationId xmlns:a16="http://schemas.microsoft.com/office/drawing/2014/main" id="{E845E528-D04C-490B-1A0F-755F494F1250}"/>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0435B9-96BA-981A-4C60-F895E04EAA1D}"/>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48BDCE8D-F36A-60E3-637E-9C29826D5361}"/>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6453A9E0-0932-F779-C019-E6BED325F696}"/>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1FD76C93-6F13-8596-C97A-7DDE31318AF0}"/>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5BE5E57E-6266-6FE5-F961-36EBB684C230}"/>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95A905C0-DCD8-2924-ADB9-50DA9405495F}"/>
              </a:ext>
            </a:extLst>
          </p:cNvPr>
          <p:cNvGrpSpPr/>
          <p:nvPr/>
        </p:nvGrpSpPr>
        <p:grpSpPr>
          <a:xfrm>
            <a:off x="7969379" y="491181"/>
            <a:ext cx="3543751" cy="672602"/>
            <a:chOff x="3890962" y="3019425"/>
            <a:chExt cx="4410075" cy="819150"/>
          </a:xfrm>
        </p:grpSpPr>
        <p:sp>
          <p:nvSpPr>
            <p:cNvPr id="10" name="Rectangle 9">
              <a:extLst>
                <a:ext uri="{FF2B5EF4-FFF2-40B4-BE49-F238E27FC236}">
                  <a16:creationId xmlns:a16="http://schemas.microsoft.com/office/drawing/2014/main" id="{F235DF6A-DCD7-14B0-0F2C-9EBF7B38695B}"/>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5E7E4-7244-8099-63A2-60F18829C61F}"/>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101084-A2B3-CB4B-29DE-9B108CFCED5F}"/>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8ED671-5DCD-B11C-F0AE-4B3144837E21}"/>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4BD2DB-D74C-A070-B11C-F7DD6C55BA04}"/>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CC2E26-84C9-52DF-7C40-4386021AA904}"/>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AC51BC-63F5-C1D8-21A2-0A5BBB70ECEE}"/>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3A0146-1E44-5732-557E-062DA1737986}"/>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060895-0273-E7F5-4A81-72EE04F1F5E9}"/>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986457-44BD-C3CD-725F-0F017D3A453F}"/>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8A6833-EBD3-9224-39D2-5535709220BB}"/>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260F87-3964-E11A-150B-714DA61806AD}"/>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CEBC72-58F9-5CCF-F0FE-54158F241EC3}"/>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7FC37F-B03F-8BA1-FD3B-C770C695B410}"/>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EB2FB1-5E15-DA5E-8564-2062FB5873E8}"/>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BF80C7-ED4F-F780-CBA2-34A986B5314F}"/>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0413C7-0761-D97D-0BFA-D3C8E64CA8A9}"/>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D7CE7-20B5-AAAC-8E55-AD281ED0B029}"/>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321A5B6-FD6F-1585-3CB2-81AC8090BBA3}"/>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8E4037-F981-3492-C798-5F666A49E98C}"/>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A72CC9A-A98A-3A27-B6D8-8EB9DD2A2F90}"/>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360E47D0-BDBB-DE57-1295-091779E85517}"/>
              </a:ext>
            </a:extLst>
          </p:cNvPr>
          <p:cNvGrpSpPr/>
          <p:nvPr/>
        </p:nvGrpSpPr>
        <p:grpSpPr>
          <a:xfrm>
            <a:off x="578334" y="499539"/>
            <a:ext cx="7035248" cy="655885"/>
            <a:chOff x="1408150" y="2513423"/>
            <a:chExt cx="8763000" cy="819150"/>
          </a:xfrm>
        </p:grpSpPr>
        <p:sp>
          <p:nvSpPr>
            <p:cNvPr id="8" name="Rectangle 7">
              <a:extLst>
                <a:ext uri="{FF2B5EF4-FFF2-40B4-BE49-F238E27FC236}">
                  <a16:creationId xmlns:a16="http://schemas.microsoft.com/office/drawing/2014/main" id="{539C2F8B-B993-D8A7-28D1-951B2777B718}"/>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E1C4EF8-9AC8-FEAF-1708-4263AA079FDD}"/>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7A631B-2462-03E0-5A9E-32EE1306A4D6}"/>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BD22F6-7624-E434-43FF-FBC9E0FEDB86}"/>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8A96F8D-5C68-2960-5311-64F95755BCD2}"/>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004BB0C-2FC0-8BE0-743C-AAEE5D2CC787}"/>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CD39754-B895-402A-9EDE-0B55C676B31D}"/>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2AA666D-D888-B5FB-03CD-D0C8DD4C1E02}"/>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D4751E-B73A-6D43-1569-35F6E6409946}"/>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1CC5B62-7122-C916-FAD9-469732D6BFFA}"/>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F81DED7-D1AE-0C6C-B1E0-EC9EE1591407}"/>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97F96A1-0DD5-9395-6C6A-1C62D7D41184}"/>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5DF2782-5CA1-18F5-5D41-28D38F7B2CB6}"/>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A3B47A2-5354-C59A-53C9-ECAE9819C06E}"/>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E86717-209E-E2D1-6471-CE6CBE8DD25A}"/>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0825F09-7289-31E8-F23D-C39AD3539FCA}"/>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4989687-41CF-B7C9-B793-BABE231F8BE2}"/>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22497CD-A9AC-D570-0DB4-D28E945F4C76}"/>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C5C405-670E-D9C4-D895-9FB500AE58E1}"/>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F9C3B09-9D55-F311-6007-006E635DB2CF}"/>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25164E6-889A-6607-8238-0450486D7B0D}"/>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A3F431C-99A9-D3FD-BC24-92B61FF94233}"/>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724390D-D751-9A8E-7F2D-D679B9E2BB18}"/>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30539AF-A01D-AE0C-94B4-2C98DEF36531}"/>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7F69DFE-AF39-BDA2-057E-13995F610723}"/>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B6BA3F4-C609-0196-4D4C-AC544241D816}"/>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7B01A75D-F6F0-0D9D-4E4D-3CCA67E1B6E8}"/>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62" name="Picture 61">
            <a:extLst>
              <a:ext uri="{FF2B5EF4-FFF2-40B4-BE49-F238E27FC236}">
                <a16:creationId xmlns:a16="http://schemas.microsoft.com/office/drawing/2014/main" id="{8948AA70-8045-3643-5873-F74C0240F39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277660" y="1627407"/>
            <a:ext cx="5620748" cy="4285703"/>
          </a:xfrm>
          <a:prstGeom prst="rect">
            <a:avLst/>
          </a:prstGeom>
          <a:effectLst>
            <a:outerShdw blurRad="63500" sx="102000" sy="102000" algn="ctr" rotWithShape="0">
              <a:prstClr val="black">
                <a:alpha val="40000"/>
              </a:prstClr>
            </a:outerShdw>
          </a:effectLst>
        </p:spPr>
      </p:pic>
      <p:pic>
        <p:nvPicPr>
          <p:cNvPr id="63" name="Picture 62">
            <a:extLst>
              <a:ext uri="{FF2B5EF4-FFF2-40B4-BE49-F238E27FC236}">
                <a16:creationId xmlns:a16="http://schemas.microsoft.com/office/drawing/2014/main" id="{77A9E3AB-40B5-2B54-8538-4B4497901B3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05256" y="1627407"/>
            <a:ext cx="5626122" cy="42865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70915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D752309-9097-850B-F7E9-75789242789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36F6E35-E9AF-4374-37DD-5A94AF59A198}"/>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07C7A3A4-5D32-467A-C6CF-EAC26543B73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F0DBCF73-5498-D505-FBFD-E81FE1F097A3}"/>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B31E4A44-3EC2-0B23-FE0F-0E6484394DD1}"/>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300">
                <a:solidFill>
                  <a:schemeClr val="tx1"/>
                </a:solidFill>
                <a:latin typeface="Abadi" panose="020B0604020104020204" pitchFamily="34" charset="0"/>
              </a:rPr>
              <a:t>Game Score = 0, 1</a:t>
            </a:r>
          </a:p>
          <a:p>
            <a:pPr lvl="1"/>
            <a:endParaRPr lang="en-US" sz="2300">
              <a:solidFill>
                <a:schemeClr val="tx1"/>
              </a:solidFill>
              <a:latin typeface="Abadi" panose="020B0604020104020204" pitchFamily="34" charset="0"/>
            </a:endParaRPr>
          </a:p>
          <a:p>
            <a:pPr marL="285750" indent="-285750">
              <a:buFont typeface="Arial" panose="020B0604020202020204" pitchFamily="34" charset="0"/>
              <a:buChar char="•"/>
            </a:pPr>
            <a:r>
              <a:rPr lang="en-US" sz="2300">
                <a:solidFill>
                  <a:schemeClr val="tx1"/>
                </a:solidFill>
                <a:latin typeface="Abadi" panose="020B0604020104020204" pitchFamily="34" charset="0"/>
              </a:rPr>
              <a:t>Learned to Approach Pipe Gap</a:t>
            </a:r>
          </a:p>
          <a:p>
            <a:pPr marL="742950" lvl="1" indent="-285750">
              <a:buFont typeface="Arial" panose="020B0604020202020204" pitchFamily="34" charset="0"/>
              <a:buChar char="•"/>
            </a:pPr>
            <a:r>
              <a:rPr lang="en-US" sz="2300">
                <a:solidFill>
                  <a:schemeClr val="tx1"/>
                </a:solidFill>
                <a:latin typeface="Abadi" panose="020B0604020104020204" pitchFamily="34" charset="0"/>
              </a:rPr>
              <a:t>Successfully Navigated to Start of Pipe Gap</a:t>
            </a:r>
          </a:p>
          <a:p>
            <a:pPr marL="742950" lvl="1" indent="-285750">
              <a:buFont typeface="Arial" panose="020B0604020202020204" pitchFamily="34" charset="0"/>
              <a:buChar char="•"/>
            </a:pPr>
            <a:r>
              <a:rPr lang="en-US" sz="2300">
                <a:solidFill>
                  <a:schemeClr val="tx1"/>
                </a:solidFill>
                <a:latin typeface="Abadi" panose="020B0604020104020204" pitchFamily="34" charset="0"/>
              </a:rPr>
              <a:t>Never Passed Through</a:t>
            </a:r>
          </a:p>
          <a:p>
            <a:pPr marL="742950" lvl="1" indent="-285750">
              <a:buFont typeface="Arial" panose="020B0604020202020204" pitchFamily="34" charset="0"/>
              <a:buChar char="•"/>
            </a:pPr>
            <a:endParaRPr lang="en-US" sz="2300">
              <a:solidFill>
                <a:schemeClr val="tx1"/>
              </a:solidFill>
              <a:latin typeface="Abadi" panose="020B0604020104020204" pitchFamily="34" charset="0"/>
            </a:endParaRPr>
          </a:p>
          <a:p>
            <a:pPr marL="285750" indent="-285750">
              <a:buFont typeface="Arial" panose="020B0604020202020204" pitchFamily="34" charset="0"/>
              <a:buChar char="•"/>
            </a:pPr>
            <a:r>
              <a:rPr lang="en-US" sz="2300">
                <a:solidFill>
                  <a:schemeClr val="tx1"/>
                </a:solidFill>
                <a:latin typeface="Abadi" panose="020B0604020104020204" pitchFamily="34" charset="0"/>
              </a:rPr>
              <a:t>Tried to Navigate Pipes </a:t>
            </a:r>
          </a:p>
          <a:p>
            <a:pPr marL="742950" lvl="1" indent="-285750">
              <a:buFont typeface="Arial" panose="020B0604020202020204" pitchFamily="34" charset="0"/>
              <a:buChar char="•"/>
            </a:pPr>
            <a:r>
              <a:rPr lang="en-US" sz="2300">
                <a:solidFill>
                  <a:schemeClr val="tx1"/>
                </a:solidFill>
                <a:latin typeface="Abadi" panose="020B0604020104020204" pitchFamily="34" charset="0"/>
              </a:rPr>
              <a:t>Navigation Strategy = Go Through Pipes</a:t>
            </a:r>
          </a:p>
          <a:p>
            <a:pPr marL="742950" lvl="1" indent="-285750">
              <a:buFont typeface="Arial" panose="020B0604020202020204" pitchFamily="34" charset="0"/>
              <a:buChar char="•"/>
            </a:pPr>
            <a:endParaRPr lang="en-US" sz="2300">
              <a:solidFill>
                <a:schemeClr val="tx1"/>
              </a:solidFill>
              <a:latin typeface="Abadi" panose="020B0604020104020204" pitchFamily="34" charset="0"/>
            </a:endParaRPr>
          </a:p>
          <a:p>
            <a:pPr marL="285750" indent="-285750">
              <a:buFont typeface="Arial" panose="020B0604020202020204" pitchFamily="34" charset="0"/>
              <a:buChar char="•"/>
            </a:pPr>
            <a:r>
              <a:rPr lang="en-US" sz="2300">
                <a:solidFill>
                  <a:schemeClr val="tx1"/>
                </a:solidFill>
                <a:latin typeface="Abadi" panose="020B0604020104020204" pitchFamily="34" charset="0"/>
              </a:rPr>
              <a:t>Insufficient Exploration </a:t>
            </a:r>
          </a:p>
          <a:p>
            <a:pPr marL="742950" lvl="1" indent="-285750">
              <a:buFont typeface="Arial" panose="020B0604020202020204" pitchFamily="34" charset="0"/>
              <a:buChar char="•"/>
            </a:pPr>
            <a:r>
              <a:rPr lang="en-US" sz="2300">
                <a:solidFill>
                  <a:schemeClr val="tx1"/>
                </a:solidFill>
                <a:latin typeface="Abadi" panose="020B0604020104020204" pitchFamily="34" charset="0"/>
              </a:rPr>
              <a:t>Agent Never Learned How to Navigate Consecutive Pipes</a:t>
            </a:r>
          </a:p>
          <a:p>
            <a:endParaRPr lang="en-US" dirty="0">
              <a:solidFill>
                <a:schemeClr val="tx1"/>
              </a:solidFill>
              <a:highlight>
                <a:srgbClr val="FFFF00"/>
              </a:highlight>
              <a:latin typeface="Abadi" panose="020B0604020104020204" pitchFamily="34" charset="0"/>
            </a:endParaRPr>
          </a:p>
        </p:txBody>
      </p:sp>
      <p:sp>
        <p:nvSpPr>
          <p:cNvPr id="3" name="Rectangle 2">
            <a:extLst>
              <a:ext uri="{FF2B5EF4-FFF2-40B4-BE49-F238E27FC236}">
                <a16:creationId xmlns:a16="http://schemas.microsoft.com/office/drawing/2014/main" id="{0C5D4AEA-67DD-3A95-5C58-82848E22F5AE}"/>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A3F2E84-27E1-4BE0-4324-DBCFF14C8100}"/>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541D5282-26D5-01F5-EEE1-E583F01C41D0}"/>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3517A3FB-4B02-C3EB-D66A-F788524211F9}"/>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D7BB3D81-0A31-330A-4F06-46760764B724}"/>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37618A9C-1C4C-4F6F-675D-2C2EE1D538DD}"/>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4F86337C-EDE9-B3C9-83B2-6F4B8AB53B82}"/>
              </a:ext>
            </a:extLst>
          </p:cNvPr>
          <p:cNvGrpSpPr/>
          <p:nvPr/>
        </p:nvGrpSpPr>
        <p:grpSpPr>
          <a:xfrm>
            <a:off x="7969378" y="491180"/>
            <a:ext cx="3543748" cy="672602"/>
            <a:chOff x="3890962" y="3019425"/>
            <a:chExt cx="4410075" cy="819150"/>
          </a:xfrm>
        </p:grpSpPr>
        <p:sp>
          <p:nvSpPr>
            <p:cNvPr id="10" name="Rectangle 9">
              <a:extLst>
                <a:ext uri="{FF2B5EF4-FFF2-40B4-BE49-F238E27FC236}">
                  <a16:creationId xmlns:a16="http://schemas.microsoft.com/office/drawing/2014/main" id="{B7B92936-8719-400D-0C6A-385950E36005}"/>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092BA7-327E-3338-77CF-C4380137023C}"/>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E804C-E620-8DD2-9F86-4CD6E5D84A2B}"/>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81BF2F-CE2D-B497-CDE4-0A7714FBC10C}"/>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978888-C704-2E65-E16A-A10F1A1CD2AF}"/>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7D3B23-3E73-48EB-1F0D-0F2E7FAA9D33}"/>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90E962-CBE9-04BA-2523-CCAFA528D8EB}"/>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70A231-E9BD-3BB0-730C-B2B40B18F1ED}"/>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4DF227-C6D9-620E-7A87-8ED1FEF465EC}"/>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DF178A9-BED9-55BD-0391-9E335158F3D3}"/>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9C45B3-EEBB-AAC8-E5FA-E9BF79EA3A9D}"/>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822FFF-5F41-3D65-6390-673368B5F398}"/>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85595C-FF49-1E59-42CE-075D8967C69E}"/>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A77232-5530-DA03-B65B-8DD9B260B7A4}"/>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35EA96-979F-D6E3-9813-672174B9F53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6D4173-1011-C2C8-287D-B9BD6D162A5C}"/>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B1D5B0-DCD4-DA5A-F29F-29475C75F18F}"/>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0B99EDF-90C5-AAF1-2946-4A85FED6F327}"/>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B05035-227F-7682-A4ED-CF6B3DB768DD}"/>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3DBCCF4-A024-A9AD-85A6-49660B39AFCB}"/>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2262775-B90D-CB58-9BAB-6CE8CD947D19}"/>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BD7C5A66-7185-4B85-4041-9D417D12A870}"/>
              </a:ext>
            </a:extLst>
          </p:cNvPr>
          <p:cNvGrpSpPr/>
          <p:nvPr/>
        </p:nvGrpSpPr>
        <p:grpSpPr>
          <a:xfrm>
            <a:off x="578334" y="499538"/>
            <a:ext cx="7035250" cy="655885"/>
            <a:chOff x="1408150" y="2513423"/>
            <a:chExt cx="8763000" cy="819150"/>
          </a:xfrm>
        </p:grpSpPr>
        <p:sp>
          <p:nvSpPr>
            <p:cNvPr id="8" name="Rectangle 7">
              <a:extLst>
                <a:ext uri="{FF2B5EF4-FFF2-40B4-BE49-F238E27FC236}">
                  <a16:creationId xmlns:a16="http://schemas.microsoft.com/office/drawing/2014/main" id="{8D57964F-62F8-CE4A-0235-8913BF9328AF}"/>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0433D1-D788-7EA9-9BD0-23FB5950933E}"/>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74B2CF0-0AC9-168B-2B4F-897D1BD01BCD}"/>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91D347A-B6AB-731D-3397-A818AE98CBE5}"/>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B3F371A-851D-7E9E-6C99-86D78514A958}"/>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FD2C4AA-534D-7B3C-FEA1-9004AA45F5C5}"/>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CFB42C8-8FB0-C021-A1D7-96CD3709C966}"/>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EB007C-95A8-30B9-D2D8-42744764F9D9}"/>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00A705A-5F4F-6972-2444-97A3E0FE41BB}"/>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C23F84A-9C31-0693-E04C-804890C271BA}"/>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7D85113-8CF7-DD96-2037-478B8358D7B0}"/>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D6B4219-28D5-2E1F-DCCB-DEB536D8387C}"/>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117CAC4-971C-F588-E81D-76FF534FCA44}"/>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14EEDD-C8C1-A416-AA39-DE511B1368AD}"/>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1021B9F-6A89-26F0-06DA-DE9B905302F6}"/>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53479B-D052-F4E9-9880-B23D5BFDDC87}"/>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A7FD391-0BE8-C64F-AA37-C6CF781A12B5}"/>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D87946C-684D-B97F-798E-9C4E8BEBFD73}"/>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5B7E54-5426-3EC3-1F5B-6E2CBC872AA9}"/>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400F689-BD32-1DC6-28FC-4F01F80338D0}"/>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794D1F1-3F38-2EE7-3821-42D34CD26318}"/>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4D6FA7D-35D5-DE25-B9A4-E78EED33B0DF}"/>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A5F3D0B-FCB3-2274-AF15-8AD6ECBB9976}"/>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4FDCA62-4A0C-1D82-74C6-47EA5BB05561}"/>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DBF601D-8C4D-C28F-9410-87E20FB5A591}"/>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A98B4B3-74C4-CC70-9ECC-A5D34952467A}"/>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05ABCF3E-A13E-7691-834D-4B5A039B49A3}"/>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64" name="Picture 63">
            <a:extLst>
              <a:ext uri="{FF2B5EF4-FFF2-40B4-BE49-F238E27FC236}">
                <a16:creationId xmlns:a16="http://schemas.microsoft.com/office/drawing/2014/main" id="{713494E5-4EB5-896E-3ECE-1F0EADBF1794}"/>
              </a:ext>
            </a:extLst>
          </p:cNvPr>
          <p:cNvPicPr>
            <a:picLocks noChangeAspect="1"/>
          </p:cNvPicPr>
          <p:nvPr/>
        </p:nvPicPr>
        <p:blipFill>
          <a:blip r:embed="rId7"/>
          <a:stretch>
            <a:fillRect/>
          </a:stretch>
        </p:blipFill>
        <p:spPr>
          <a:xfrm>
            <a:off x="8780404" y="3923172"/>
            <a:ext cx="3012285" cy="2263198"/>
          </a:xfrm>
          <a:prstGeom prst="rect">
            <a:avLst/>
          </a:prstGeom>
        </p:spPr>
      </p:pic>
      <p:pic>
        <p:nvPicPr>
          <p:cNvPr id="65" name="Picture 64">
            <a:extLst>
              <a:ext uri="{FF2B5EF4-FFF2-40B4-BE49-F238E27FC236}">
                <a16:creationId xmlns:a16="http://schemas.microsoft.com/office/drawing/2014/main" id="{809BE43A-0359-CD8F-6C9D-E8560818D036}"/>
              </a:ext>
            </a:extLst>
          </p:cNvPr>
          <p:cNvPicPr>
            <a:picLocks noChangeAspect="1"/>
          </p:cNvPicPr>
          <p:nvPr/>
        </p:nvPicPr>
        <p:blipFill>
          <a:blip r:embed="rId8"/>
          <a:stretch>
            <a:fillRect/>
          </a:stretch>
        </p:blipFill>
        <p:spPr>
          <a:xfrm>
            <a:off x="8780405" y="1484867"/>
            <a:ext cx="3012284" cy="2324698"/>
          </a:xfrm>
          <a:prstGeom prst="rect">
            <a:avLst/>
          </a:prstGeom>
        </p:spPr>
      </p:pic>
    </p:spTree>
    <p:extLst>
      <p:ext uri="{BB962C8B-B14F-4D97-AF65-F5344CB8AC3E}">
        <p14:creationId xmlns:p14="http://schemas.microsoft.com/office/powerpoint/2010/main" val="1433747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EBD93AA-2AFD-BAC4-2CDC-1C02573FE3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766BE0B-3396-ED42-EA03-BC646F053407}"/>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F4B46195-0C6D-069C-CE1E-8030C5D319F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69E3A6B9-41BE-370D-B891-3EA7D717878A}"/>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2A97EEE9-98D3-9596-6258-9D9648571879}"/>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latin typeface="Abadi" panose="020B0604020104020204" pitchFamily="34" charset="0"/>
              </a:rPr>
              <a:t>40,000 episodes</a:t>
            </a:r>
          </a:p>
          <a:p>
            <a:pPr marL="285750" indent="-285750">
              <a:buFont typeface="Arial" panose="020B0604020202020204" pitchFamily="34" charset="0"/>
              <a:buChar char="•"/>
            </a:pPr>
            <a:r>
              <a:rPr lang="en-US" sz="20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Epsilon Burning = 5,000 &amp; 15,000</a:t>
            </a:r>
          </a:p>
          <a:p>
            <a:pPr marL="285750" indent="-285750">
              <a:buFont typeface="Arial" panose="020B0604020202020204" pitchFamily="34" charset="0"/>
              <a:buChar char="•"/>
            </a:pPr>
            <a:r>
              <a:rPr lang="en-US" sz="2000" dirty="0">
                <a:solidFill>
                  <a:schemeClr val="tx1"/>
                </a:solidFill>
                <a:latin typeface="Abadi" panose="020B0604020104020204" pitchFamily="34" charset="0"/>
              </a:rPr>
              <a:t>Prioritized Replay Hyperparameters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Prioritized Alpha = 0.6</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Beta Start = 0.3</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Beta Frames = 100,000</a:t>
            </a:r>
          </a:p>
          <a:p>
            <a:endParaRPr lang="en-US" dirty="0">
              <a:solidFill>
                <a:schemeClr val="tx1"/>
              </a:solidFill>
              <a:highlight>
                <a:srgbClr val="FFFF00"/>
              </a:highlight>
              <a:latin typeface="Abadi" panose="020B0604020104020204" pitchFamily="34" charset="0"/>
            </a:endParaRPr>
          </a:p>
        </p:txBody>
      </p:sp>
      <p:sp>
        <p:nvSpPr>
          <p:cNvPr id="3" name="Rectangle 2">
            <a:extLst>
              <a:ext uri="{FF2B5EF4-FFF2-40B4-BE49-F238E27FC236}">
                <a16:creationId xmlns:a16="http://schemas.microsoft.com/office/drawing/2014/main" id="{3B258C9F-6E87-A122-BEFF-D3651AC4035E}"/>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4618763-CEC6-35C6-5B48-E09ECAF78636}"/>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D2B7B89F-16B3-600A-7A19-3A11C95E4DC0}"/>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99D66B0A-EC8C-628E-5EA9-65C07816A60D}"/>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34176A3B-2459-6962-52FD-CD2F801ACBF1}"/>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37348A8D-7E82-7C23-A530-2B7F284BBCBB}"/>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86B8CF70-898F-081B-27D2-729EBF6AB140}"/>
              </a:ext>
            </a:extLst>
          </p:cNvPr>
          <p:cNvGrpSpPr/>
          <p:nvPr/>
        </p:nvGrpSpPr>
        <p:grpSpPr>
          <a:xfrm>
            <a:off x="7969378" y="491180"/>
            <a:ext cx="3543748" cy="672602"/>
            <a:chOff x="3890962" y="3019425"/>
            <a:chExt cx="4410075" cy="819150"/>
          </a:xfrm>
        </p:grpSpPr>
        <p:sp>
          <p:nvSpPr>
            <p:cNvPr id="10" name="Rectangle 9">
              <a:extLst>
                <a:ext uri="{FF2B5EF4-FFF2-40B4-BE49-F238E27FC236}">
                  <a16:creationId xmlns:a16="http://schemas.microsoft.com/office/drawing/2014/main" id="{577A01AE-471E-B0F8-191C-80CB12C59536}"/>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B3E532-53A1-0366-A658-31B142ED9BF3}"/>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F015F5-4C95-65D6-990D-88F8D5D3D6F7}"/>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6CF5F-B47D-556D-0936-1A0B8B8EB744}"/>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902514-77A1-8BE8-B08E-831D1C6A3427}"/>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28D134-A05A-4C65-D902-BFA7D61F0AE8}"/>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9E0AE3-12D5-97D7-AD19-66FECFC88F94}"/>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C307DC-7B3E-23F0-D657-A866220F725D}"/>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5B147D-DFD4-6F02-8118-84CBC8C009BF}"/>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9C3E6A-C0A3-924E-591E-660804E10D46}"/>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794D72-059D-D140-4AB8-90E5C9090354}"/>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9D34905-6DE3-A072-9C82-E9E7638F4892}"/>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E4448C-E03C-9736-0DFF-80C8602E8F2A}"/>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0AB9E1-76D1-E3A9-A4D9-CC3A349018A2}"/>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822D6A-7E20-7880-6FBE-4500C5E289A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E5A7E54-5728-7273-A568-8455ED0DDA5B}"/>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01DBC57-D7DF-E3CD-772C-335D7E76F7FF}"/>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946340-BE57-AFA0-7AF1-B6834C0FBA08}"/>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F5098D-B733-3481-7BFC-BF86F7E2228A}"/>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5C0F33D-6BCD-688D-6853-2FEC36E77C48}"/>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223589B-8ED4-37C5-93A1-4A21C38FEA73}"/>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5380DBC7-D4B9-84A6-FD2B-3BD294662D95}"/>
              </a:ext>
            </a:extLst>
          </p:cNvPr>
          <p:cNvGrpSpPr/>
          <p:nvPr/>
        </p:nvGrpSpPr>
        <p:grpSpPr>
          <a:xfrm>
            <a:off x="578334" y="499538"/>
            <a:ext cx="7035250" cy="655885"/>
            <a:chOff x="1408150" y="2513423"/>
            <a:chExt cx="8763000" cy="819150"/>
          </a:xfrm>
        </p:grpSpPr>
        <p:sp>
          <p:nvSpPr>
            <p:cNvPr id="8" name="Rectangle 7">
              <a:extLst>
                <a:ext uri="{FF2B5EF4-FFF2-40B4-BE49-F238E27FC236}">
                  <a16:creationId xmlns:a16="http://schemas.microsoft.com/office/drawing/2014/main" id="{D0441358-E913-C840-3CA6-52EE15509224}"/>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39F6B64-52FD-D503-5F4C-6F5E04476158}"/>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EA94483-CF73-0765-A0C4-0A1BA7271F26}"/>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E90E2C-FC28-F515-E215-CA14B87718F2}"/>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8DDA6-5A83-8D03-5986-6E076252D0BC}"/>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D4811A7-77EF-7516-2616-E448AF76EB8A}"/>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F9614B3-30EB-A71D-A984-F5BC0CB90B5E}"/>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25B5387-E519-EB4A-DB59-EF150DE7B03F}"/>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B23DE2F-786D-9512-6C8C-5DAF56493296}"/>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DEBFD42-FF8B-FCAF-6013-4727CBDDE938}"/>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AB5FA0D-3F5D-68E8-F38E-FF382FB5B350}"/>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AC408F-6960-610E-41CA-0E07CE5D2F55}"/>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62E1B87-96BF-0129-7491-0F56CB4B2128}"/>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01F80F1-7A3E-962A-5E07-158258F0DF08}"/>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4B6348D-A2EF-BBF7-AB5E-4823641DE2A9}"/>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271B2DE-8E91-57C4-038C-97874CB43109}"/>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C5B0ACF-B3AA-9C87-4028-0A3B992D777F}"/>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252E9C9-E12D-8C39-335D-5C5118EB5F44}"/>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ED49AB0-8B15-0CEE-36DA-9021ED356C26}"/>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C8B7C16-76C9-85EA-C13D-90CDEF08D7C4}"/>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5C2209E-0ABB-B585-1913-06D38A3EC18E}"/>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3EE78FD-5196-A217-3FB8-0755FB60B4C4}"/>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758FB23-8DE0-4E44-BCFA-E14C689432FE}"/>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B4A16EF-B1E6-0FB3-07FE-E3766B79335D}"/>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39685EB-C407-3C18-9FA3-7C3BBC0A0F7B}"/>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F020CE3-8240-7378-142D-DC6B27434555}"/>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2A7D994D-E262-482C-A532-37D636453C1E}"/>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64" name="Picture 63">
            <a:extLst>
              <a:ext uri="{FF2B5EF4-FFF2-40B4-BE49-F238E27FC236}">
                <a16:creationId xmlns:a16="http://schemas.microsoft.com/office/drawing/2014/main" id="{C654D2AF-A6C7-B037-FE16-0C19B01D1F44}"/>
              </a:ext>
            </a:extLst>
          </p:cNvPr>
          <p:cNvPicPr>
            <a:picLocks noChangeAspect="1"/>
          </p:cNvPicPr>
          <p:nvPr/>
        </p:nvPicPr>
        <p:blipFill>
          <a:blip r:embed="rId7"/>
          <a:stretch>
            <a:fillRect/>
          </a:stretch>
        </p:blipFill>
        <p:spPr>
          <a:xfrm>
            <a:off x="8780404" y="3923172"/>
            <a:ext cx="3012285" cy="2263198"/>
          </a:xfrm>
          <a:prstGeom prst="rect">
            <a:avLst/>
          </a:prstGeom>
        </p:spPr>
      </p:pic>
      <p:pic>
        <p:nvPicPr>
          <p:cNvPr id="65" name="Picture 64">
            <a:extLst>
              <a:ext uri="{FF2B5EF4-FFF2-40B4-BE49-F238E27FC236}">
                <a16:creationId xmlns:a16="http://schemas.microsoft.com/office/drawing/2014/main" id="{B3CBF470-4BA7-738A-C245-1DD004953A9F}"/>
              </a:ext>
            </a:extLst>
          </p:cNvPr>
          <p:cNvPicPr>
            <a:picLocks noChangeAspect="1"/>
          </p:cNvPicPr>
          <p:nvPr/>
        </p:nvPicPr>
        <p:blipFill>
          <a:blip r:embed="rId8"/>
          <a:stretch>
            <a:fillRect/>
          </a:stretch>
        </p:blipFill>
        <p:spPr>
          <a:xfrm>
            <a:off x="8780405" y="1484867"/>
            <a:ext cx="3012284" cy="2324698"/>
          </a:xfrm>
          <a:prstGeom prst="rect">
            <a:avLst/>
          </a:prstGeom>
        </p:spPr>
      </p:pic>
    </p:spTree>
    <p:extLst>
      <p:ext uri="{BB962C8B-B14F-4D97-AF65-F5344CB8AC3E}">
        <p14:creationId xmlns:p14="http://schemas.microsoft.com/office/powerpoint/2010/main" val="3656618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F7FAB2-CCC3-FB5E-B3EA-585D8B62D0A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F44BB56-F279-BEE9-CACF-269800C3675A}"/>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B69D3E88-A52D-A8FC-39F7-1E3C9315DF89}"/>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DED5C432-CC5A-F835-AD2B-028C0D08260E}"/>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9641C0-CE20-144D-1199-1969CFAFEBE4}"/>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latin typeface="Abadi" panose="020B0604020104020204" pitchFamily="34" charset="0"/>
              </a:rPr>
              <a:t>40,000 episodes</a:t>
            </a:r>
          </a:p>
          <a:p>
            <a:pPr marL="285750" indent="-285750">
              <a:buFont typeface="Arial" panose="020B0604020202020204" pitchFamily="34" charset="0"/>
              <a:buChar char="•"/>
            </a:pPr>
            <a:r>
              <a:rPr lang="en-US" sz="20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Epsilon Burning = 5,000 &amp; 15,000</a:t>
            </a:r>
          </a:p>
          <a:p>
            <a:pPr marL="285750" indent="-285750">
              <a:buFont typeface="Arial" panose="020B0604020202020204" pitchFamily="34" charset="0"/>
              <a:buChar char="•"/>
            </a:pPr>
            <a:r>
              <a:rPr lang="en-US" sz="2000" dirty="0">
                <a:solidFill>
                  <a:schemeClr val="tx1"/>
                </a:solidFill>
                <a:latin typeface="Abadi" panose="020B0604020104020204" pitchFamily="34" charset="0"/>
              </a:rPr>
              <a:t>Prioritized Replay Hyperparameters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Prioritized Alpha = 0.6</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Beta Start = 0.3</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Beta Frames = 100,000</a:t>
            </a:r>
          </a:p>
          <a:p>
            <a:endParaRPr lang="en-US" dirty="0">
              <a:solidFill>
                <a:schemeClr val="tx1"/>
              </a:solidFill>
              <a:highlight>
                <a:srgbClr val="FFFF00"/>
              </a:highlight>
              <a:latin typeface="Abadi" panose="020B0604020104020204" pitchFamily="34" charset="0"/>
            </a:endParaRPr>
          </a:p>
        </p:txBody>
      </p:sp>
      <p:sp>
        <p:nvSpPr>
          <p:cNvPr id="3" name="Rectangle 2">
            <a:extLst>
              <a:ext uri="{FF2B5EF4-FFF2-40B4-BE49-F238E27FC236}">
                <a16:creationId xmlns:a16="http://schemas.microsoft.com/office/drawing/2014/main" id="{034BEF86-3244-6E17-D886-BC7C4C2BB2A8}"/>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D6D848E-006F-42BA-2E4F-1A07B5CE5394}"/>
              </a:ext>
            </a:extLst>
          </p:cNvPr>
          <p:cNvGrpSpPr/>
          <p:nvPr/>
        </p:nvGrpSpPr>
        <p:grpSpPr>
          <a:xfrm>
            <a:off x="-1" y="6404467"/>
            <a:ext cx="12222481" cy="462950"/>
            <a:chOff x="-1" y="6404467"/>
            <a:chExt cx="12222481" cy="462950"/>
          </a:xfrm>
        </p:grpSpPr>
        <p:pic>
          <p:nvPicPr>
            <p:cNvPr id="32" name="Picture 31">
              <a:extLst>
                <a:ext uri="{FF2B5EF4-FFF2-40B4-BE49-F238E27FC236}">
                  <a16:creationId xmlns:a16="http://schemas.microsoft.com/office/drawing/2014/main" id="{B9A1236A-A44B-CFA7-9693-121B24FFE91B}"/>
                </a:ext>
              </a:extLst>
            </p:cNvPr>
            <p:cNvPicPr>
              <a:picLocks noChangeAspect="1"/>
            </p:cNvPicPr>
            <p:nvPr/>
          </p:nvPicPr>
          <p:blipFill>
            <a:blip r:embed="rId4"/>
            <a:srcRect l="2523" b="56604"/>
            <a:stretch/>
          </p:blipFill>
          <p:spPr>
            <a:xfrm>
              <a:off x="-1" y="6404467"/>
              <a:ext cx="3119657" cy="462950"/>
            </a:xfrm>
            <a:prstGeom prst="rect">
              <a:avLst/>
            </a:prstGeom>
          </p:spPr>
        </p:pic>
        <p:pic>
          <p:nvPicPr>
            <p:cNvPr id="33" name="Picture 32">
              <a:extLst>
                <a:ext uri="{FF2B5EF4-FFF2-40B4-BE49-F238E27FC236}">
                  <a16:creationId xmlns:a16="http://schemas.microsoft.com/office/drawing/2014/main" id="{A739F91B-4B6E-19EC-6354-61BD67A66806}"/>
                </a:ext>
              </a:extLst>
            </p:cNvPr>
            <p:cNvPicPr>
              <a:picLocks noChangeAspect="1"/>
            </p:cNvPicPr>
            <p:nvPr/>
          </p:nvPicPr>
          <p:blipFill>
            <a:blip r:embed="rId4"/>
            <a:srcRect b="56604"/>
            <a:stretch/>
          </p:blipFill>
          <p:spPr>
            <a:xfrm>
              <a:off x="3116906" y="6404467"/>
              <a:ext cx="3200400" cy="462950"/>
            </a:xfrm>
            <a:prstGeom prst="rect">
              <a:avLst/>
            </a:prstGeom>
          </p:spPr>
        </p:pic>
        <p:pic>
          <p:nvPicPr>
            <p:cNvPr id="34" name="Picture 33">
              <a:extLst>
                <a:ext uri="{FF2B5EF4-FFF2-40B4-BE49-F238E27FC236}">
                  <a16:creationId xmlns:a16="http://schemas.microsoft.com/office/drawing/2014/main" id="{277BFB6C-06DC-9A43-BF36-0639CC572959}"/>
                </a:ext>
              </a:extLst>
            </p:cNvPr>
            <p:cNvPicPr>
              <a:picLocks noChangeAspect="1"/>
            </p:cNvPicPr>
            <p:nvPr/>
          </p:nvPicPr>
          <p:blipFill>
            <a:blip r:embed="rId4"/>
            <a:srcRect b="56604"/>
            <a:stretch/>
          </p:blipFill>
          <p:spPr>
            <a:xfrm>
              <a:off x="6316913" y="6404467"/>
              <a:ext cx="3200400" cy="462950"/>
            </a:xfrm>
            <a:prstGeom prst="rect">
              <a:avLst/>
            </a:prstGeom>
          </p:spPr>
        </p:pic>
        <p:pic>
          <p:nvPicPr>
            <p:cNvPr id="35" name="Picture 34">
              <a:extLst>
                <a:ext uri="{FF2B5EF4-FFF2-40B4-BE49-F238E27FC236}">
                  <a16:creationId xmlns:a16="http://schemas.microsoft.com/office/drawing/2014/main" id="{97295684-BF14-2B79-548B-E9BEACBD4B85}"/>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9" name="Group 8">
            <a:extLst>
              <a:ext uri="{FF2B5EF4-FFF2-40B4-BE49-F238E27FC236}">
                <a16:creationId xmlns:a16="http://schemas.microsoft.com/office/drawing/2014/main" id="{4B910DB8-2B1B-B55B-9789-F8A925C1BF79}"/>
              </a:ext>
            </a:extLst>
          </p:cNvPr>
          <p:cNvGrpSpPr/>
          <p:nvPr/>
        </p:nvGrpSpPr>
        <p:grpSpPr>
          <a:xfrm>
            <a:off x="7969378" y="491180"/>
            <a:ext cx="3543748" cy="672602"/>
            <a:chOff x="3890962" y="3019425"/>
            <a:chExt cx="4410075" cy="819150"/>
          </a:xfrm>
        </p:grpSpPr>
        <p:sp>
          <p:nvSpPr>
            <p:cNvPr id="10" name="Rectangle 9">
              <a:extLst>
                <a:ext uri="{FF2B5EF4-FFF2-40B4-BE49-F238E27FC236}">
                  <a16:creationId xmlns:a16="http://schemas.microsoft.com/office/drawing/2014/main" id="{836BDFC6-E937-8788-8142-E3683858A1A8}"/>
                </a:ext>
              </a:extLst>
            </p:cNvPr>
            <p:cNvSpPr/>
            <p:nvPr/>
          </p:nvSpPr>
          <p:spPr>
            <a:xfrm>
              <a:off x="3901042" y="3028535"/>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1ED6F9-36EC-AF85-DFB1-3FCE5CC6801E}"/>
                </a:ext>
              </a:extLst>
            </p:cNvPr>
            <p:cNvSpPr/>
            <p:nvPr/>
          </p:nvSpPr>
          <p:spPr>
            <a:xfrm>
              <a:off x="4547072" y="3028534"/>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0611A-3286-9029-CD34-E67D229CF76A}"/>
                </a:ext>
              </a:extLst>
            </p:cNvPr>
            <p:cNvSpPr/>
            <p:nvPr/>
          </p:nvSpPr>
          <p:spPr>
            <a:xfrm>
              <a:off x="4590216" y="357198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DF9CF4-8CC9-FF46-A418-94A3C1D41C66}"/>
                </a:ext>
              </a:extLst>
            </p:cNvPr>
            <p:cNvSpPr/>
            <p:nvPr/>
          </p:nvSpPr>
          <p:spPr>
            <a:xfrm>
              <a:off x="4590215" y="3296943"/>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B482E1-A5B1-1E82-B0EF-CAAE0ED86040}"/>
                </a:ext>
              </a:extLst>
            </p:cNvPr>
            <p:cNvSpPr/>
            <p:nvPr/>
          </p:nvSpPr>
          <p:spPr>
            <a:xfrm>
              <a:off x="4590215" y="3023069"/>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94B02F-5DAB-A467-AFEF-EEB011D4E9C2}"/>
                </a:ext>
              </a:extLst>
            </p:cNvPr>
            <p:cNvSpPr/>
            <p:nvPr/>
          </p:nvSpPr>
          <p:spPr>
            <a:xfrm>
              <a:off x="5184029" y="3094759"/>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8ECF65-CD65-9B5C-2649-38D371A08B2D}"/>
                </a:ext>
              </a:extLst>
            </p:cNvPr>
            <p:cNvSpPr/>
            <p:nvPr/>
          </p:nvSpPr>
          <p:spPr>
            <a:xfrm>
              <a:off x="5184029" y="363514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76B4992-0450-77AE-EC05-8A925F820F7A}"/>
                </a:ext>
              </a:extLst>
            </p:cNvPr>
            <p:cNvSpPr/>
            <p:nvPr/>
          </p:nvSpPr>
          <p:spPr>
            <a:xfrm>
              <a:off x="5184029" y="3363172"/>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D61153-175F-74CC-7BB6-7A4FECD172FC}"/>
                </a:ext>
              </a:extLst>
            </p:cNvPr>
            <p:cNvSpPr/>
            <p:nvPr/>
          </p:nvSpPr>
          <p:spPr>
            <a:xfrm>
              <a:off x="5459681" y="349915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61EAED-1FCB-38A7-FAF9-E93D443A94C0}"/>
                </a:ext>
              </a:extLst>
            </p:cNvPr>
            <p:cNvSpPr/>
            <p:nvPr/>
          </p:nvSpPr>
          <p:spPr>
            <a:xfrm>
              <a:off x="5184029" y="3202225"/>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AFE009-4EC3-D1A6-531A-CC34C9A3DCAA}"/>
                </a:ext>
              </a:extLst>
            </p:cNvPr>
            <p:cNvSpPr/>
            <p:nvPr/>
          </p:nvSpPr>
          <p:spPr>
            <a:xfrm>
              <a:off x="5826687" y="3095406"/>
              <a:ext cx="470591"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53A04A-A982-0462-B898-A9EF18F37418}"/>
                </a:ext>
              </a:extLst>
            </p:cNvPr>
            <p:cNvSpPr/>
            <p:nvPr/>
          </p:nvSpPr>
          <p:spPr>
            <a:xfrm>
              <a:off x="6475261" y="3099617"/>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4867D5-3B62-E91D-E788-87355E820730}"/>
                </a:ext>
              </a:extLst>
            </p:cNvPr>
            <p:cNvSpPr/>
            <p:nvPr/>
          </p:nvSpPr>
          <p:spPr>
            <a:xfrm>
              <a:off x="6518405" y="3641250"/>
              <a:ext cx="437528"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CB575C-D136-A579-5CB9-7AEE5B0A14B7}"/>
                </a:ext>
              </a:extLst>
            </p:cNvPr>
            <p:cNvSpPr/>
            <p:nvPr/>
          </p:nvSpPr>
          <p:spPr>
            <a:xfrm>
              <a:off x="7239464" y="3091443"/>
              <a:ext cx="216187" cy="7328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7AE358-AD59-5F21-F53B-8BD72AADDF27}"/>
                </a:ext>
              </a:extLst>
            </p:cNvPr>
            <p:cNvSpPr/>
            <p:nvPr/>
          </p:nvSpPr>
          <p:spPr>
            <a:xfrm>
              <a:off x="7104324" y="3091115"/>
              <a:ext cx="485885"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9B6B09-B653-20FC-574C-08A28EF3CCC9}"/>
                </a:ext>
              </a:extLst>
            </p:cNvPr>
            <p:cNvSpPr/>
            <p:nvPr/>
          </p:nvSpPr>
          <p:spPr>
            <a:xfrm>
              <a:off x="7750761" y="3094151"/>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C5ED97-AB9A-017F-D2CB-6A4E7C77AD86}"/>
                </a:ext>
              </a:extLst>
            </p:cNvPr>
            <p:cNvSpPr/>
            <p:nvPr/>
          </p:nvSpPr>
          <p:spPr>
            <a:xfrm>
              <a:off x="7750761" y="363453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25ABAA-E3DF-2EA9-7AAD-443614BC3F1B}"/>
                </a:ext>
              </a:extLst>
            </p:cNvPr>
            <p:cNvSpPr/>
            <p:nvPr/>
          </p:nvSpPr>
          <p:spPr>
            <a:xfrm>
              <a:off x="7750761" y="3362564"/>
              <a:ext cx="470456"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23F9B9-4904-A1B4-1CEE-A86714A6093E}"/>
                </a:ext>
              </a:extLst>
            </p:cNvPr>
            <p:cNvSpPr/>
            <p:nvPr/>
          </p:nvSpPr>
          <p:spPr>
            <a:xfrm>
              <a:off x="8026413" y="3498549"/>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7F2252-16DE-A410-E9DB-A160C24AE7D8}"/>
                </a:ext>
              </a:extLst>
            </p:cNvPr>
            <p:cNvSpPr/>
            <p:nvPr/>
          </p:nvSpPr>
          <p:spPr>
            <a:xfrm>
              <a:off x="7750761" y="3201617"/>
              <a:ext cx="216187" cy="189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5371BBD3-70CE-0E3A-9111-301BF77771AD}"/>
                </a:ext>
              </a:extLst>
            </p:cNvPr>
            <p:cNvPicPr>
              <a:picLocks noChangeAspect="1"/>
            </p:cNvPicPr>
            <p:nvPr/>
          </p:nvPicPr>
          <p:blipFill>
            <a:blip r:embed="rId5"/>
            <a:stretch>
              <a:fillRect/>
            </a:stretch>
          </p:blipFill>
          <p:spPr>
            <a:xfrm>
              <a:off x="3890962" y="3019425"/>
              <a:ext cx="4410075" cy="819150"/>
            </a:xfrm>
            <a:prstGeom prst="rect">
              <a:avLst/>
            </a:prstGeom>
          </p:spPr>
        </p:pic>
      </p:grpSp>
      <p:grpSp>
        <p:nvGrpSpPr>
          <p:cNvPr id="4" name="Group 3">
            <a:extLst>
              <a:ext uri="{FF2B5EF4-FFF2-40B4-BE49-F238E27FC236}">
                <a16:creationId xmlns:a16="http://schemas.microsoft.com/office/drawing/2014/main" id="{05D7B823-C0BF-6ECD-8B01-8BB7D014F3B4}"/>
              </a:ext>
            </a:extLst>
          </p:cNvPr>
          <p:cNvGrpSpPr/>
          <p:nvPr/>
        </p:nvGrpSpPr>
        <p:grpSpPr>
          <a:xfrm>
            <a:off x="578334" y="499538"/>
            <a:ext cx="7035250" cy="655885"/>
            <a:chOff x="1408150" y="2513423"/>
            <a:chExt cx="8763000" cy="819150"/>
          </a:xfrm>
        </p:grpSpPr>
        <p:sp>
          <p:nvSpPr>
            <p:cNvPr id="8" name="Rectangle 7">
              <a:extLst>
                <a:ext uri="{FF2B5EF4-FFF2-40B4-BE49-F238E27FC236}">
                  <a16:creationId xmlns:a16="http://schemas.microsoft.com/office/drawing/2014/main" id="{DA296458-61F5-DCD4-5453-4DAC12CD7865}"/>
                </a:ext>
              </a:extLst>
            </p:cNvPr>
            <p:cNvSpPr/>
            <p:nvPr/>
          </p:nvSpPr>
          <p:spPr>
            <a:xfrm>
              <a:off x="1420152"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B75FD71-79A1-0F70-C480-32A0CAF915E8}"/>
                </a:ext>
              </a:extLst>
            </p:cNvPr>
            <p:cNvSpPr/>
            <p:nvPr/>
          </p:nvSpPr>
          <p:spPr>
            <a:xfrm>
              <a:off x="2703414" y="2523538"/>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B92ED8-B096-817F-15A1-75CC71A3D062}"/>
                </a:ext>
              </a:extLst>
            </p:cNvPr>
            <p:cNvSpPr/>
            <p:nvPr/>
          </p:nvSpPr>
          <p:spPr>
            <a:xfrm>
              <a:off x="2064202"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370F773-3A98-E502-1C63-4A14AC0FEA46}"/>
                </a:ext>
              </a:extLst>
            </p:cNvPr>
            <p:cNvSpPr/>
            <p:nvPr/>
          </p:nvSpPr>
          <p:spPr>
            <a:xfrm>
              <a:off x="3072335" y="2586929"/>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702CEF-0E5C-F478-82FB-AEE7409D5AE1}"/>
                </a:ext>
              </a:extLst>
            </p:cNvPr>
            <p:cNvSpPr/>
            <p:nvPr/>
          </p:nvSpPr>
          <p:spPr>
            <a:xfrm>
              <a:off x="3715930" y="2523537"/>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71C070F-AFE1-D9FF-899A-153051179E39}"/>
                </a:ext>
              </a:extLst>
            </p:cNvPr>
            <p:cNvSpPr/>
            <p:nvPr/>
          </p:nvSpPr>
          <p:spPr>
            <a:xfrm>
              <a:off x="1619567" y="2522616"/>
              <a:ext cx="271668" cy="4633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061F359-7D97-6E13-69CC-129AFB62E59B}"/>
                </a:ext>
              </a:extLst>
            </p:cNvPr>
            <p:cNvSpPr/>
            <p:nvPr/>
          </p:nvSpPr>
          <p:spPr>
            <a:xfrm>
              <a:off x="7064430" y="2521514"/>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641C656-B485-CF21-1F4B-E231ED7D134B}"/>
                </a:ext>
              </a:extLst>
            </p:cNvPr>
            <p:cNvSpPr/>
            <p:nvPr/>
          </p:nvSpPr>
          <p:spPr>
            <a:xfrm>
              <a:off x="4859961"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1D425DD-ECFD-6D53-4A95-5437FBC3DEF2}"/>
                </a:ext>
              </a:extLst>
            </p:cNvPr>
            <p:cNvSpPr/>
            <p:nvPr/>
          </p:nvSpPr>
          <p:spPr>
            <a:xfrm>
              <a:off x="4724063" y="2586928"/>
              <a:ext cx="483085" cy="1906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B5FF6B-C0AE-57A6-5088-15F6408713D2}"/>
                </a:ext>
              </a:extLst>
            </p:cNvPr>
            <p:cNvSpPr/>
            <p:nvPr/>
          </p:nvSpPr>
          <p:spPr>
            <a:xfrm>
              <a:off x="5503556" y="2521515"/>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735E934-F6D3-8543-E071-30049C288463}"/>
                </a:ext>
              </a:extLst>
            </p:cNvPr>
            <p:cNvSpPr/>
            <p:nvPr/>
          </p:nvSpPr>
          <p:spPr>
            <a:xfrm>
              <a:off x="5364325" y="2523538"/>
              <a:ext cx="483085"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C99C84D-D362-68D2-2FA7-A895BED7BB5B}"/>
                </a:ext>
              </a:extLst>
            </p:cNvPr>
            <p:cNvSpPr/>
            <p:nvPr/>
          </p:nvSpPr>
          <p:spPr>
            <a:xfrm>
              <a:off x="5431800" y="2596917"/>
              <a:ext cx="354006" cy="314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D6DF85B-5E14-E28B-08C8-9838E27662A7}"/>
                </a:ext>
              </a:extLst>
            </p:cNvPr>
            <p:cNvSpPr/>
            <p:nvPr/>
          </p:nvSpPr>
          <p:spPr>
            <a:xfrm>
              <a:off x="6410242" y="2521514"/>
              <a:ext cx="470628"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0B5C179-0A79-CEF2-4EDE-609D210E69DD}"/>
                </a:ext>
              </a:extLst>
            </p:cNvPr>
            <p:cNvSpPr/>
            <p:nvPr/>
          </p:nvSpPr>
          <p:spPr>
            <a:xfrm>
              <a:off x="4349600" y="2521937"/>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2DA61D5-3B4B-8824-A9FA-C0FCF7A090FD}"/>
                </a:ext>
              </a:extLst>
            </p:cNvPr>
            <p:cNvSpPr/>
            <p:nvPr/>
          </p:nvSpPr>
          <p:spPr>
            <a:xfrm>
              <a:off x="7697550"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5A7A84A-2372-8F33-368A-944D2723BFC2}"/>
                </a:ext>
              </a:extLst>
            </p:cNvPr>
            <p:cNvSpPr/>
            <p:nvPr/>
          </p:nvSpPr>
          <p:spPr>
            <a:xfrm>
              <a:off x="7777045" y="2521515"/>
              <a:ext cx="394505" cy="46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E26512B-A21B-FFED-6E73-5AA26E91D8D4}"/>
                </a:ext>
              </a:extLst>
            </p:cNvPr>
            <p:cNvSpPr/>
            <p:nvPr/>
          </p:nvSpPr>
          <p:spPr>
            <a:xfrm>
              <a:off x="7150845" y="2521514"/>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35828D0-34CB-BD20-5F85-DC13ED1846FC}"/>
                </a:ext>
              </a:extLst>
            </p:cNvPr>
            <p:cNvSpPr/>
            <p:nvPr/>
          </p:nvSpPr>
          <p:spPr>
            <a:xfrm>
              <a:off x="7144375" y="2792597"/>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83D3DE9-C2F0-E4C7-6126-E7E10A709A6F}"/>
                </a:ext>
              </a:extLst>
            </p:cNvPr>
            <p:cNvSpPr/>
            <p:nvPr/>
          </p:nvSpPr>
          <p:spPr>
            <a:xfrm>
              <a:off x="7158703" y="3064608"/>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01A8CB1-C299-2D69-2BF0-B497393C8A83}"/>
                </a:ext>
              </a:extLst>
            </p:cNvPr>
            <p:cNvSpPr/>
            <p:nvPr/>
          </p:nvSpPr>
          <p:spPr>
            <a:xfrm>
              <a:off x="8343308" y="2586929"/>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49994E5-398C-3C9E-745E-55F1CF018948}"/>
                </a:ext>
              </a:extLst>
            </p:cNvPr>
            <p:cNvSpPr/>
            <p:nvPr/>
          </p:nvSpPr>
          <p:spPr>
            <a:xfrm>
              <a:off x="8437581" y="3130023"/>
              <a:ext cx="394505" cy="185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F13441F-148D-16D2-26D6-7BEED130A4E7}"/>
                </a:ext>
              </a:extLst>
            </p:cNvPr>
            <p:cNvSpPr/>
            <p:nvPr/>
          </p:nvSpPr>
          <p:spPr>
            <a:xfrm>
              <a:off x="8988488" y="2521514"/>
              <a:ext cx="39450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361B939-F911-0BBF-9FE7-F87103A6EE28}"/>
                </a:ext>
              </a:extLst>
            </p:cNvPr>
            <p:cNvSpPr/>
            <p:nvPr/>
          </p:nvSpPr>
          <p:spPr>
            <a:xfrm>
              <a:off x="9050801" y="2632787"/>
              <a:ext cx="394505" cy="62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C47C841-D3BC-B33A-1ED5-8005C27A3AD5}"/>
                </a:ext>
              </a:extLst>
            </p:cNvPr>
            <p:cNvSpPr/>
            <p:nvPr/>
          </p:nvSpPr>
          <p:spPr>
            <a:xfrm>
              <a:off x="9762628" y="2519492"/>
              <a:ext cx="230245" cy="7314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1F2F2CF-F40A-EF96-9D42-A34D1C66CF22}"/>
                </a:ext>
              </a:extLst>
            </p:cNvPr>
            <p:cNvSpPr/>
            <p:nvPr/>
          </p:nvSpPr>
          <p:spPr>
            <a:xfrm>
              <a:off x="9630792" y="2522065"/>
              <a:ext cx="480206"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B83353-5500-DB5E-7A95-23C42130EB65}"/>
                </a:ext>
              </a:extLst>
            </p:cNvPr>
            <p:cNvSpPr/>
            <p:nvPr/>
          </p:nvSpPr>
          <p:spPr>
            <a:xfrm>
              <a:off x="9693105" y="2593421"/>
              <a:ext cx="367318" cy="318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9D350FE5-5675-A19A-E736-20D98E9055F1}"/>
                </a:ext>
              </a:extLst>
            </p:cNvPr>
            <p:cNvPicPr>
              <a:picLocks noChangeAspect="1"/>
            </p:cNvPicPr>
            <p:nvPr/>
          </p:nvPicPr>
          <p:blipFill>
            <a:blip r:embed="rId6"/>
            <a:stretch>
              <a:fillRect/>
            </a:stretch>
          </p:blipFill>
          <p:spPr>
            <a:xfrm>
              <a:off x="1408150" y="2513423"/>
              <a:ext cx="8763000" cy="819150"/>
            </a:xfrm>
            <a:prstGeom prst="rect">
              <a:avLst/>
            </a:prstGeom>
          </p:spPr>
        </p:pic>
      </p:grpSp>
      <p:pic>
        <p:nvPicPr>
          <p:cNvPr id="63" name="Picture 62" descr="A graph with blue lines&#10;&#10;Description automatically generated">
            <a:extLst>
              <a:ext uri="{FF2B5EF4-FFF2-40B4-BE49-F238E27FC236}">
                <a16:creationId xmlns:a16="http://schemas.microsoft.com/office/drawing/2014/main" id="{25F25AC4-75BE-6B15-ECCE-B15CF9E152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7544" y="3858939"/>
            <a:ext cx="3008454" cy="2256340"/>
          </a:xfrm>
          <a:prstGeom prst="rect">
            <a:avLst/>
          </a:prstGeom>
        </p:spPr>
      </p:pic>
      <p:pic>
        <p:nvPicPr>
          <p:cNvPr id="64" name="Picture 63">
            <a:extLst>
              <a:ext uri="{FF2B5EF4-FFF2-40B4-BE49-F238E27FC236}">
                <a16:creationId xmlns:a16="http://schemas.microsoft.com/office/drawing/2014/main" id="{09D3C05C-BA49-47C6-8C85-CAA5946D4778}"/>
              </a:ext>
            </a:extLst>
          </p:cNvPr>
          <p:cNvPicPr>
            <a:picLocks noChangeAspect="1"/>
          </p:cNvPicPr>
          <p:nvPr/>
        </p:nvPicPr>
        <p:blipFill>
          <a:blip r:embed="rId8"/>
          <a:stretch>
            <a:fillRect/>
          </a:stretch>
        </p:blipFill>
        <p:spPr>
          <a:xfrm>
            <a:off x="8782426" y="1461424"/>
            <a:ext cx="3003572" cy="2230535"/>
          </a:xfrm>
          <a:prstGeom prst="rect">
            <a:avLst/>
          </a:prstGeom>
        </p:spPr>
      </p:pic>
    </p:spTree>
    <p:extLst>
      <p:ext uri="{BB962C8B-B14F-4D97-AF65-F5344CB8AC3E}">
        <p14:creationId xmlns:p14="http://schemas.microsoft.com/office/powerpoint/2010/main" val="4133490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3" y="1490990"/>
            <a:ext cx="6307713"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000" dirty="0">
                <a:solidFill>
                  <a:schemeClr val="tx1"/>
                </a:solidFill>
                <a:latin typeface="Abadi" panose="020B0604020104020204" pitchFamily="34" charset="0"/>
              </a:rPr>
              <a:t>Potential for Success, More Training Games Required</a:t>
            </a:r>
          </a:p>
          <a:p>
            <a:pPr marL="285750" indent="-285750">
              <a:buFont typeface="Arial" panose="020B0604020202020204" pitchFamily="34" charset="0"/>
              <a:buChar char="•"/>
            </a:pPr>
            <a:endParaRPr lang="en-US" sz="2000" dirty="0">
              <a:solidFill>
                <a:schemeClr val="tx1"/>
              </a:solidFill>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Reward Agent Performed Best</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Able to Generalize</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Still Not as Good as a Human Player</a:t>
            </a:r>
          </a:p>
          <a:p>
            <a:pPr marL="285750" indent="-285750">
              <a:buFont typeface="Arial" panose="020B0604020202020204" pitchFamily="34" charset="0"/>
              <a:buChar char="•"/>
            </a:pPr>
            <a:endParaRPr lang="en-US" sz="2000" dirty="0">
              <a:solidFill>
                <a:schemeClr val="tx1"/>
              </a:solidFill>
              <a:highlight>
                <a:srgbClr val="FFFF00"/>
              </a:highlight>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How Decisions Are Made:</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Checks Location to Pipe Gap</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Above Gap = </a:t>
            </a:r>
            <a:r>
              <a:rPr lang="en-US" sz="2000" dirty="0" err="1">
                <a:solidFill>
                  <a:schemeClr val="tx1"/>
                </a:solidFill>
                <a:latin typeface="Abadi" panose="020B0604020104020204" pitchFamily="34" charset="0"/>
              </a:rPr>
              <a:t>Noop</a:t>
            </a:r>
            <a:endParaRPr lang="en-US" sz="2000" dirty="0">
              <a:solidFill>
                <a:schemeClr val="tx1"/>
              </a:solidFill>
              <a:latin typeface="Abadi" panose="020B0604020104020204" pitchFamily="34" charset="0"/>
            </a:endParaRP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Below Gap = Flap</a:t>
            </a:r>
          </a:p>
          <a:p>
            <a:pPr marL="285750" indent="-285750">
              <a:buFont typeface="Arial" panose="020B0604020202020204" pitchFamily="34" charset="0"/>
              <a:buChar char="•"/>
            </a:pPr>
            <a:endParaRPr lang="en-US" sz="2000" dirty="0">
              <a:solidFill>
                <a:schemeClr val="tx1"/>
              </a:solidFill>
              <a:highlight>
                <a:srgbClr val="FFFF00"/>
              </a:highlight>
              <a:latin typeface="Abadi" panose="020B0604020104020204" pitchFamily="34" charset="0"/>
            </a:endParaRPr>
          </a:p>
          <a:p>
            <a:pPr marL="285750" indent="-285750">
              <a:buFont typeface="Arial" panose="020B0604020202020204" pitchFamily="34" charset="0"/>
              <a:buChar char="•"/>
            </a:pPr>
            <a:r>
              <a:rPr lang="en-US" sz="2000" dirty="0">
                <a:solidFill>
                  <a:schemeClr val="tx1"/>
                </a:solidFill>
                <a:latin typeface="Abadi" panose="020B0604020104020204" pitchFamily="34" charset="0"/>
              </a:rPr>
              <a:t>Future Work:</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Adding Other Rainbow Extensions</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Remove Background with Complex State </a:t>
            </a:r>
          </a:p>
          <a:p>
            <a:pPr marL="742950" lvl="1" indent="-285750">
              <a:buFont typeface="Arial" panose="020B0604020202020204" pitchFamily="34" charset="0"/>
              <a:buChar char="•"/>
            </a:pPr>
            <a:r>
              <a:rPr lang="en-US" sz="2000" dirty="0">
                <a:solidFill>
                  <a:schemeClr val="tx1"/>
                </a:solidFill>
                <a:latin typeface="Abadi" panose="020B0604020104020204" pitchFamily="34" charset="0"/>
              </a:rPr>
              <a:t>Remove Background with CNN Architecture</a:t>
            </a:r>
          </a:p>
        </p:txBody>
      </p:sp>
      <p:sp>
        <p:nvSpPr>
          <p:cNvPr id="3" name="Rectangle 2">
            <a:extLst>
              <a:ext uri="{FF2B5EF4-FFF2-40B4-BE49-F238E27FC236}">
                <a16:creationId xmlns:a16="http://schemas.microsoft.com/office/drawing/2014/main" id="{9663BC27-EB85-6BF4-A978-1D51FD7062BF}"/>
              </a:ext>
            </a:extLst>
          </p:cNvPr>
          <p:cNvSpPr/>
          <p:nvPr/>
        </p:nvSpPr>
        <p:spPr>
          <a:xfrm>
            <a:off x="5050198" y="416689"/>
            <a:ext cx="1164014" cy="1074301"/>
          </a:xfrm>
          <a:prstGeom prst="rect">
            <a:avLst/>
          </a:prstGeom>
          <a:solidFill>
            <a:srgbClr val="4EC0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ED353EC-1385-C1E4-7F6F-EAA5E6B70214}"/>
              </a:ext>
            </a:extLst>
          </p:cNvPr>
          <p:cNvGrpSpPr/>
          <p:nvPr/>
        </p:nvGrpSpPr>
        <p:grpSpPr>
          <a:xfrm>
            <a:off x="582172" y="416689"/>
            <a:ext cx="5781675" cy="819150"/>
            <a:chOff x="4848767" y="1838808"/>
            <a:chExt cx="5781675" cy="819150"/>
          </a:xfrm>
        </p:grpSpPr>
        <p:sp>
          <p:nvSpPr>
            <p:cNvPr id="32" name="Rectangle 31">
              <a:extLst>
                <a:ext uri="{FF2B5EF4-FFF2-40B4-BE49-F238E27FC236}">
                  <a16:creationId xmlns:a16="http://schemas.microsoft.com/office/drawing/2014/main" id="{AA9499F5-BF38-5860-0F1B-85E282F8B957}"/>
                </a:ext>
              </a:extLst>
            </p:cNvPr>
            <p:cNvSpPr/>
            <p:nvPr/>
          </p:nvSpPr>
          <p:spPr>
            <a:xfrm>
              <a:off x="4856419" y="1913223"/>
              <a:ext cx="471204"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BE312F-7BD3-6C61-F4D2-049874CEAF88}"/>
                </a:ext>
              </a:extLst>
            </p:cNvPr>
            <p:cNvSpPr/>
            <p:nvPr/>
          </p:nvSpPr>
          <p:spPr>
            <a:xfrm>
              <a:off x="5500452" y="1844547"/>
              <a:ext cx="263329"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4C8D405-9F97-163F-7F14-26CD96F801D6}"/>
                </a:ext>
              </a:extLst>
            </p:cNvPr>
            <p:cNvSpPr/>
            <p:nvPr/>
          </p:nvSpPr>
          <p:spPr>
            <a:xfrm>
              <a:off x="5867757" y="2450515"/>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07591ED-92DB-8910-B5F9-7A68389E9452}"/>
                </a:ext>
              </a:extLst>
            </p:cNvPr>
            <p:cNvSpPr/>
            <p:nvPr/>
          </p:nvSpPr>
          <p:spPr>
            <a:xfrm>
              <a:off x="5867757" y="2180912"/>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05CA3D8-F3DD-D06C-89B2-88CDD35D34FC}"/>
                </a:ext>
              </a:extLst>
            </p:cNvPr>
            <p:cNvSpPr/>
            <p:nvPr/>
          </p:nvSpPr>
          <p:spPr>
            <a:xfrm>
              <a:off x="5867756" y="1914239"/>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075A857-1888-B1DA-C2F2-EF609080C60B}"/>
                </a:ext>
              </a:extLst>
            </p:cNvPr>
            <p:cNvSpPr/>
            <p:nvPr/>
          </p:nvSpPr>
          <p:spPr>
            <a:xfrm>
              <a:off x="5867757" y="2071031"/>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21E3A41-7ECC-459B-8AB6-C054DB1EB9F2}"/>
                </a:ext>
              </a:extLst>
            </p:cNvPr>
            <p:cNvSpPr/>
            <p:nvPr/>
          </p:nvSpPr>
          <p:spPr>
            <a:xfrm>
              <a:off x="6141944" y="2315714"/>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8896112-A42A-4B7D-442F-234E82C1E0B2}"/>
                </a:ext>
              </a:extLst>
            </p:cNvPr>
            <p:cNvSpPr/>
            <p:nvPr/>
          </p:nvSpPr>
          <p:spPr>
            <a:xfrm>
              <a:off x="6572984" y="2454111"/>
              <a:ext cx="447620"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68B223-7B34-0418-26AB-F62783AF3620}"/>
                </a:ext>
              </a:extLst>
            </p:cNvPr>
            <p:cNvSpPr/>
            <p:nvPr/>
          </p:nvSpPr>
          <p:spPr>
            <a:xfrm>
              <a:off x="6576810" y="1910413"/>
              <a:ext cx="447620"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C547615-2E39-CEF7-4A76-F898349E6012}"/>
                </a:ext>
              </a:extLst>
            </p:cNvPr>
            <p:cNvSpPr/>
            <p:nvPr/>
          </p:nvSpPr>
          <p:spPr>
            <a:xfrm rot="5400000">
              <a:off x="6304580" y="2179732"/>
              <a:ext cx="595512"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648847B-D479-C7D9-4C91-5AEAAE4F472B}"/>
                </a:ext>
              </a:extLst>
            </p:cNvPr>
            <p:cNvSpPr/>
            <p:nvPr/>
          </p:nvSpPr>
          <p:spPr>
            <a:xfrm>
              <a:off x="7151997" y="1913223"/>
              <a:ext cx="471204"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0DB7225-1385-3171-131E-B5BEC92A921C}"/>
                </a:ext>
              </a:extLst>
            </p:cNvPr>
            <p:cNvSpPr/>
            <p:nvPr/>
          </p:nvSpPr>
          <p:spPr>
            <a:xfrm>
              <a:off x="7793481" y="2448602"/>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2EBE25D-BB83-14DE-DD7B-F8365BF3C08D}"/>
                </a:ext>
              </a:extLst>
            </p:cNvPr>
            <p:cNvSpPr/>
            <p:nvPr/>
          </p:nvSpPr>
          <p:spPr>
            <a:xfrm>
              <a:off x="7793481" y="2178999"/>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BFB90F1-41B2-ADD5-D932-887A4C00EB56}"/>
                </a:ext>
              </a:extLst>
            </p:cNvPr>
            <p:cNvSpPr/>
            <p:nvPr/>
          </p:nvSpPr>
          <p:spPr>
            <a:xfrm>
              <a:off x="7793480" y="1912326"/>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2EE5590-8CFB-910C-826A-CBB12E9D3B74}"/>
                </a:ext>
              </a:extLst>
            </p:cNvPr>
            <p:cNvSpPr/>
            <p:nvPr/>
          </p:nvSpPr>
          <p:spPr>
            <a:xfrm>
              <a:off x="7793481" y="2069118"/>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95D47CA-E0D2-D4C8-230B-D274EE7F5735}"/>
                </a:ext>
              </a:extLst>
            </p:cNvPr>
            <p:cNvSpPr/>
            <p:nvPr/>
          </p:nvSpPr>
          <p:spPr>
            <a:xfrm>
              <a:off x="8067668" y="2313801"/>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2963904-77F1-6571-646C-8601180E3735}"/>
                </a:ext>
              </a:extLst>
            </p:cNvPr>
            <p:cNvSpPr/>
            <p:nvPr/>
          </p:nvSpPr>
          <p:spPr>
            <a:xfrm>
              <a:off x="8432404" y="2446689"/>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77A505E-2335-1C27-D968-89DD5F9C8605}"/>
                </a:ext>
              </a:extLst>
            </p:cNvPr>
            <p:cNvSpPr/>
            <p:nvPr/>
          </p:nvSpPr>
          <p:spPr>
            <a:xfrm>
              <a:off x="8432404" y="2177086"/>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DC432F-02F1-5B51-1B46-358FE5D01362}"/>
                </a:ext>
              </a:extLst>
            </p:cNvPr>
            <p:cNvSpPr/>
            <p:nvPr/>
          </p:nvSpPr>
          <p:spPr>
            <a:xfrm>
              <a:off x="8432403" y="1910413"/>
              <a:ext cx="529217"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3A1204C-23A5-B837-40F3-C2111F6D08C0}"/>
                </a:ext>
              </a:extLst>
            </p:cNvPr>
            <p:cNvSpPr/>
            <p:nvPr/>
          </p:nvSpPr>
          <p:spPr>
            <a:xfrm>
              <a:off x="8432404" y="2067205"/>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5CFD683-F087-367B-6FE7-86770FA478D5}"/>
                </a:ext>
              </a:extLst>
            </p:cNvPr>
            <p:cNvSpPr/>
            <p:nvPr/>
          </p:nvSpPr>
          <p:spPr>
            <a:xfrm>
              <a:off x="8706591" y="2311888"/>
              <a:ext cx="228244" cy="1951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AE2A54-B611-DF5F-3077-737888AB3A30}"/>
                </a:ext>
              </a:extLst>
            </p:cNvPr>
            <p:cNvSpPr/>
            <p:nvPr/>
          </p:nvSpPr>
          <p:spPr>
            <a:xfrm>
              <a:off x="9445002" y="1911310"/>
              <a:ext cx="471204"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0879396-9F1C-6BEE-13AB-BF76B3463C71}"/>
                </a:ext>
              </a:extLst>
            </p:cNvPr>
            <p:cNvSpPr/>
            <p:nvPr/>
          </p:nvSpPr>
          <p:spPr>
            <a:xfrm>
              <a:off x="10092861" y="1844547"/>
              <a:ext cx="471204"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B9365A8-F9DC-1F8C-9FD9-23C3E5AC56B1}"/>
                </a:ext>
              </a:extLst>
            </p:cNvPr>
            <p:cNvSpPr/>
            <p:nvPr/>
          </p:nvSpPr>
          <p:spPr>
            <a:xfrm>
              <a:off x="9072630" y="1844547"/>
              <a:ext cx="228244" cy="730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A798433F-B5CD-4DF7-EBBC-DE65FF2B6A90}"/>
                </a:ext>
              </a:extLst>
            </p:cNvPr>
            <p:cNvPicPr>
              <a:picLocks noChangeAspect="1"/>
            </p:cNvPicPr>
            <p:nvPr/>
          </p:nvPicPr>
          <p:blipFill>
            <a:blip r:embed="rId4"/>
            <a:stretch>
              <a:fillRect/>
            </a:stretch>
          </p:blipFill>
          <p:spPr>
            <a:xfrm>
              <a:off x="4848767" y="1838808"/>
              <a:ext cx="5781675" cy="819150"/>
            </a:xfrm>
            <a:prstGeom prst="rect">
              <a:avLst/>
            </a:prstGeom>
          </p:spPr>
        </p:pic>
      </p:grpSp>
      <p:grpSp>
        <p:nvGrpSpPr>
          <p:cNvPr id="57" name="Group 56">
            <a:extLst>
              <a:ext uri="{FF2B5EF4-FFF2-40B4-BE49-F238E27FC236}">
                <a16:creationId xmlns:a16="http://schemas.microsoft.com/office/drawing/2014/main" id="{B64CC5D0-4155-EA94-CDF0-AEEEFA276939}"/>
              </a:ext>
            </a:extLst>
          </p:cNvPr>
          <p:cNvGrpSpPr/>
          <p:nvPr/>
        </p:nvGrpSpPr>
        <p:grpSpPr>
          <a:xfrm>
            <a:off x="-1" y="6404467"/>
            <a:ext cx="12222481" cy="462950"/>
            <a:chOff x="-1" y="6404467"/>
            <a:chExt cx="12222481" cy="462950"/>
          </a:xfrm>
        </p:grpSpPr>
        <p:pic>
          <p:nvPicPr>
            <p:cNvPr id="58" name="Picture 57">
              <a:extLst>
                <a:ext uri="{FF2B5EF4-FFF2-40B4-BE49-F238E27FC236}">
                  <a16:creationId xmlns:a16="http://schemas.microsoft.com/office/drawing/2014/main" id="{E709E660-9D86-DA8C-B75A-48802056A4DE}"/>
                </a:ext>
              </a:extLst>
            </p:cNvPr>
            <p:cNvPicPr>
              <a:picLocks noChangeAspect="1"/>
            </p:cNvPicPr>
            <p:nvPr/>
          </p:nvPicPr>
          <p:blipFill>
            <a:blip r:embed="rId5"/>
            <a:srcRect l="2523" b="56604"/>
            <a:stretch/>
          </p:blipFill>
          <p:spPr>
            <a:xfrm>
              <a:off x="-1" y="6404467"/>
              <a:ext cx="3119657" cy="462950"/>
            </a:xfrm>
            <a:prstGeom prst="rect">
              <a:avLst/>
            </a:prstGeom>
          </p:spPr>
        </p:pic>
        <p:pic>
          <p:nvPicPr>
            <p:cNvPr id="59" name="Picture 58">
              <a:extLst>
                <a:ext uri="{FF2B5EF4-FFF2-40B4-BE49-F238E27FC236}">
                  <a16:creationId xmlns:a16="http://schemas.microsoft.com/office/drawing/2014/main" id="{4DD3D4C4-0A53-7150-2CAE-2AA08ACE53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60" name="Picture 59">
              <a:extLst>
                <a:ext uri="{FF2B5EF4-FFF2-40B4-BE49-F238E27FC236}">
                  <a16:creationId xmlns:a16="http://schemas.microsoft.com/office/drawing/2014/main" id="{63909EAD-CF2E-CC1B-D70E-03904201575F}"/>
                </a:ext>
              </a:extLst>
            </p:cNvPr>
            <p:cNvPicPr>
              <a:picLocks noChangeAspect="1"/>
            </p:cNvPicPr>
            <p:nvPr/>
          </p:nvPicPr>
          <p:blipFill>
            <a:blip r:embed="rId5"/>
            <a:srcRect b="56604"/>
            <a:stretch/>
          </p:blipFill>
          <p:spPr>
            <a:xfrm>
              <a:off x="6316913" y="6404467"/>
              <a:ext cx="3200400" cy="462950"/>
            </a:xfrm>
            <a:prstGeom prst="rect">
              <a:avLst/>
            </a:prstGeom>
          </p:spPr>
        </p:pic>
        <p:pic>
          <p:nvPicPr>
            <p:cNvPr id="61" name="Picture 60">
              <a:extLst>
                <a:ext uri="{FF2B5EF4-FFF2-40B4-BE49-F238E27FC236}">
                  <a16:creationId xmlns:a16="http://schemas.microsoft.com/office/drawing/2014/main" id="{C5DC7BD2-8FCE-5A61-B8B6-0F0DF6D0BB03}"/>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8" name="Picture 7" descr="A graph showing different colored lines&#10;&#10;Description automatically generated">
            <a:extLst>
              <a:ext uri="{FF2B5EF4-FFF2-40B4-BE49-F238E27FC236}">
                <a16:creationId xmlns:a16="http://schemas.microsoft.com/office/drawing/2014/main" id="{DFDED4FB-1E69-2CF5-7365-EA41FE4774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4983" y="2064714"/>
            <a:ext cx="4953718" cy="3277205"/>
          </a:xfrm>
          <a:prstGeom prst="rect">
            <a:avLst/>
          </a:prstGeom>
        </p:spPr>
      </p:pic>
    </p:spTree>
    <p:extLst>
      <p:ext uri="{BB962C8B-B14F-4D97-AF65-F5344CB8AC3E}">
        <p14:creationId xmlns:p14="http://schemas.microsoft.com/office/powerpoint/2010/main" val="291625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Background">
            <a:extLst>
              <a:ext uri="{FF2B5EF4-FFF2-40B4-BE49-F238E27FC236}">
                <a16:creationId xmlns:a16="http://schemas.microsoft.com/office/drawing/2014/main" id="{6002ECCA-A34F-4249-5E23-7DA8B1AAA465}"/>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36" name="Pipe Set Four">
            <a:extLst>
              <a:ext uri="{FF2B5EF4-FFF2-40B4-BE49-F238E27FC236}">
                <a16:creationId xmlns:a16="http://schemas.microsoft.com/office/drawing/2014/main" id="{B87E5801-EEEC-DFF7-5F5E-CB37D5CF1AA1}"/>
              </a:ext>
            </a:extLst>
          </p:cNvPr>
          <p:cNvGrpSpPr/>
          <p:nvPr/>
        </p:nvGrpSpPr>
        <p:grpSpPr>
          <a:xfrm>
            <a:off x="10492818" y="-4711072"/>
            <a:ext cx="1044048" cy="15335633"/>
            <a:chOff x="10492818" y="-4711072"/>
            <a:chExt cx="1044048" cy="15335633"/>
          </a:xfrm>
        </p:grpSpPr>
        <p:pic>
          <p:nvPicPr>
            <p:cNvPr id="67" name="Picture 66">
              <a:extLst>
                <a:ext uri="{FF2B5EF4-FFF2-40B4-BE49-F238E27FC236}">
                  <a16:creationId xmlns:a16="http://schemas.microsoft.com/office/drawing/2014/main" id="{2E8873D8-91F9-4188-1C90-ED28CC174D19}"/>
                </a:ext>
              </a:extLst>
            </p:cNvPr>
            <p:cNvPicPr>
              <a:picLocks noChangeAspect="1"/>
            </p:cNvPicPr>
            <p:nvPr/>
          </p:nvPicPr>
          <p:blipFill>
            <a:blip r:embed="rId4"/>
            <a:stretch>
              <a:fillRect/>
            </a:stretch>
          </p:blipFill>
          <p:spPr>
            <a:xfrm>
              <a:off x="10492818" y="4199650"/>
              <a:ext cx="1044048" cy="6424911"/>
            </a:xfrm>
            <a:prstGeom prst="rect">
              <a:avLst/>
            </a:prstGeom>
          </p:spPr>
        </p:pic>
        <p:pic>
          <p:nvPicPr>
            <p:cNvPr id="68" name="Picture 67">
              <a:extLst>
                <a:ext uri="{FF2B5EF4-FFF2-40B4-BE49-F238E27FC236}">
                  <a16:creationId xmlns:a16="http://schemas.microsoft.com/office/drawing/2014/main" id="{C9F4A819-92FA-D2A4-B98E-190F1430E025}"/>
                </a:ext>
              </a:extLst>
            </p:cNvPr>
            <p:cNvPicPr>
              <a:picLocks noChangeAspect="1"/>
            </p:cNvPicPr>
            <p:nvPr/>
          </p:nvPicPr>
          <p:blipFill>
            <a:blip r:embed="rId4"/>
            <a:stretch>
              <a:fillRect/>
            </a:stretch>
          </p:blipFill>
          <p:spPr>
            <a:xfrm rot="10800000">
              <a:off x="10492818" y="-4711072"/>
              <a:ext cx="1044048" cy="6424911"/>
            </a:xfrm>
            <a:prstGeom prst="rect">
              <a:avLst/>
            </a:prstGeom>
          </p:spPr>
        </p:pic>
      </p:grpSp>
      <p:grpSp>
        <p:nvGrpSpPr>
          <p:cNvPr id="35" name="Pipe Set Three">
            <a:extLst>
              <a:ext uri="{FF2B5EF4-FFF2-40B4-BE49-F238E27FC236}">
                <a16:creationId xmlns:a16="http://schemas.microsoft.com/office/drawing/2014/main" id="{C00D3A32-1DA1-0D41-D7AE-36230CAE1CA8}"/>
              </a:ext>
            </a:extLst>
          </p:cNvPr>
          <p:cNvGrpSpPr/>
          <p:nvPr/>
        </p:nvGrpSpPr>
        <p:grpSpPr>
          <a:xfrm>
            <a:off x="7066206" y="-4459562"/>
            <a:ext cx="1055757" cy="16106317"/>
            <a:chOff x="7066206" y="-4459562"/>
            <a:chExt cx="1055757" cy="16106317"/>
          </a:xfrm>
        </p:grpSpPr>
        <p:pic>
          <p:nvPicPr>
            <p:cNvPr id="69" name="Picture 68">
              <a:extLst>
                <a:ext uri="{FF2B5EF4-FFF2-40B4-BE49-F238E27FC236}">
                  <a16:creationId xmlns:a16="http://schemas.microsoft.com/office/drawing/2014/main" id="{74A55D83-BB0E-94CA-CF89-15AA4F690B8C}"/>
                </a:ext>
              </a:extLst>
            </p:cNvPr>
            <p:cNvPicPr>
              <a:picLocks noChangeAspect="1"/>
            </p:cNvPicPr>
            <p:nvPr/>
          </p:nvPicPr>
          <p:blipFill>
            <a:blip r:embed="rId4"/>
            <a:stretch>
              <a:fillRect/>
            </a:stretch>
          </p:blipFill>
          <p:spPr>
            <a:xfrm>
              <a:off x="7066206" y="5221844"/>
              <a:ext cx="1044048" cy="6424911"/>
            </a:xfrm>
            <a:prstGeom prst="rect">
              <a:avLst/>
            </a:prstGeom>
          </p:spPr>
        </p:pic>
        <p:pic>
          <p:nvPicPr>
            <p:cNvPr id="70" name="Picture 69">
              <a:extLst>
                <a:ext uri="{FF2B5EF4-FFF2-40B4-BE49-F238E27FC236}">
                  <a16:creationId xmlns:a16="http://schemas.microsoft.com/office/drawing/2014/main" id="{90435473-9D04-086E-79C6-61E94FCD430C}"/>
                </a:ext>
              </a:extLst>
            </p:cNvPr>
            <p:cNvPicPr>
              <a:picLocks noChangeAspect="1"/>
            </p:cNvPicPr>
            <p:nvPr/>
          </p:nvPicPr>
          <p:blipFill>
            <a:blip r:embed="rId4"/>
            <a:stretch>
              <a:fillRect/>
            </a:stretch>
          </p:blipFill>
          <p:spPr>
            <a:xfrm rot="10800000">
              <a:off x="7077915" y="-4459562"/>
              <a:ext cx="1044048" cy="6424911"/>
            </a:xfrm>
            <a:prstGeom prst="rect">
              <a:avLst/>
            </a:prstGeom>
          </p:spPr>
        </p:pic>
      </p:grpSp>
      <p:grpSp>
        <p:nvGrpSpPr>
          <p:cNvPr id="34" name="Pipe Set Two">
            <a:extLst>
              <a:ext uri="{FF2B5EF4-FFF2-40B4-BE49-F238E27FC236}">
                <a16:creationId xmlns:a16="http://schemas.microsoft.com/office/drawing/2014/main" id="{8D516A4E-DF74-5E96-E750-48038E5E1CE8}"/>
              </a:ext>
            </a:extLst>
          </p:cNvPr>
          <p:cNvGrpSpPr/>
          <p:nvPr/>
        </p:nvGrpSpPr>
        <p:grpSpPr>
          <a:xfrm>
            <a:off x="3663013" y="-4979805"/>
            <a:ext cx="1044048" cy="16137811"/>
            <a:chOff x="3663013" y="-4979805"/>
            <a:chExt cx="1044048" cy="16137811"/>
          </a:xfrm>
        </p:grpSpPr>
        <p:pic>
          <p:nvPicPr>
            <p:cNvPr id="71" name="Picture 70">
              <a:extLst>
                <a:ext uri="{FF2B5EF4-FFF2-40B4-BE49-F238E27FC236}">
                  <a16:creationId xmlns:a16="http://schemas.microsoft.com/office/drawing/2014/main" id="{3D48421E-3735-E3C8-8AFE-35C2860C0E80}"/>
                </a:ext>
              </a:extLst>
            </p:cNvPr>
            <p:cNvPicPr>
              <a:picLocks noChangeAspect="1"/>
            </p:cNvPicPr>
            <p:nvPr/>
          </p:nvPicPr>
          <p:blipFill>
            <a:blip r:embed="rId4"/>
            <a:stretch>
              <a:fillRect/>
            </a:stretch>
          </p:blipFill>
          <p:spPr>
            <a:xfrm>
              <a:off x="3663013" y="4733095"/>
              <a:ext cx="1044048" cy="6424911"/>
            </a:xfrm>
            <a:prstGeom prst="rect">
              <a:avLst/>
            </a:prstGeom>
          </p:spPr>
        </p:pic>
        <p:pic>
          <p:nvPicPr>
            <p:cNvPr id="72" name="Picture 71">
              <a:extLst>
                <a:ext uri="{FF2B5EF4-FFF2-40B4-BE49-F238E27FC236}">
                  <a16:creationId xmlns:a16="http://schemas.microsoft.com/office/drawing/2014/main" id="{3B792E1A-D838-5E12-332B-0357443511E6}"/>
                </a:ext>
              </a:extLst>
            </p:cNvPr>
            <p:cNvPicPr>
              <a:picLocks noChangeAspect="1"/>
            </p:cNvPicPr>
            <p:nvPr/>
          </p:nvPicPr>
          <p:blipFill>
            <a:blip r:embed="rId4"/>
            <a:stretch>
              <a:fillRect/>
            </a:stretch>
          </p:blipFill>
          <p:spPr>
            <a:xfrm rot="10800000">
              <a:off x="3663013" y="-4979805"/>
              <a:ext cx="1044048" cy="6424911"/>
            </a:xfrm>
            <a:prstGeom prst="rect">
              <a:avLst/>
            </a:prstGeom>
          </p:spPr>
        </p:pic>
      </p:grpSp>
      <p:grpSp>
        <p:nvGrpSpPr>
          <p:cNvPr id="33" name="Pipe Set One">
            <a:extLst>
              <a:ext uri="{FF2B5EF4-FFF2-40B4-BE49-F238E27FC236}">
                <a16:creationId xmlns:a16="http://schemas.microsoft.com/office/drawing/2014/main" id="{5696DFE2-981E-034F-816A-0904917C96B8}"/>
              </a:ext>
            </a:extLst>
          </p:cNvPr>
          <p:cNvGrpSpPr/>
          <p:nvPr/>
        </p:nvGrpSpPr>
        <p:grpSpPr>
          <a:xfrm>
            <a:off x="246703" y="-4574155"/>
            <a:ext cx="1045456" cy="16226246"/>
            <a:chOff x="246703" y="-4574155"/>
            <a:chExt cx="1045456" cy="16226246"/>
          </a:xfrm>
        </p:grpSpPr>
        <p:pic>
          <p:nvPicPr>
            <p:cNvPr id="73" name="Picture 72">
              <a:extLst>
                <a:ext uri="{FF2B5EF4-FFF2-40B4-BE49-F238E27FC236}">
                  <a16:creationId xmlns:a16="http://schemas.microsoft.com/office/drawing/2014/main" id="{26D3E697-B7CB-E110-39DF-72970F1AEABD}"/>
                </a:ext>
              </a:extLst>
            </p:cNvPr>
            <p:cNvPicPr>
              <a:picLocks noChangeAspect="1"/>
            </p:cNvPicPr>
            <p:nvPr/>
          </p:nvPicPr>
          <p:blipFill>
            <a:blip r:embed="rId4"/>
            <a:stretch>
              <a:fillRect/>
            </a:stretch>
          </p:blipFill>
          <p:spPr>
            <a:xfrm rot="10800000">
              <a:off x="248111" y="-4574155"/>
              <a:ext cx="1044048" cy="6424911"/>
            </a:xfrm>
            <a:prstGeom prst="rect">
              <a:avLst/>
            </a:prstGeom>
          </p:spPr>
        </p:pic>
        <p:pic>
          <p:nvPicPr>
            <p:cNvPr id="75" name="Picture 74">
              <a:extLst>
                <a:ext uri="{FF2B5EF4-FFF2-40B4-BE49-F238E27FC236}">
                  <a16:creationId xmlns:a16="http://schemas.microsoft.com/office/drawing/2014/main" id="{743EBAAE-6993-E0F7-4886-61993B52EAE3}"/>
                </a:ext>
              </a:extLst>
            </p:cNvPr>
            <p:cNvPicPr>
              <a:picLocks noChangeAspect="1"/>
            </p:cNvPicPr>
            <p:nvPr/>
          </p:nvPicPr>
          <p:blipFill>
            <a:blip r:embed="rId4"/>
            <a:stretch>
              <a:fillRect/>
            </a:stretch>
          </p:blipFill>
          <p:spPr>
            <a:xfrm>
              <a:off x="246703" y="5227180"/>
              <a:ext cx="1044048" cy="6424911"/>
            </a:xfrm>
            <a:prstGeom prst="rect">
              <a:avLst/>
            </a:prstGeom>
            <a:noFill/>
          </p:spPr>
        </p:pic>
      </p:grpSp>
      <p:grpSp>
        <p:nvGrpSpPr>
          <p:cNvPr id="28" name="Ground">
            <a:extLst>
              <a:ext uri="{FF2B5EF4-FFF2-40B4-BE49-F238E27FC236}">
                <a16:creationId xmlns:a16="http://schemas.microsoft.com/office/drawing/2014/main" id="{DAD69EAF-C5E5-7E2E-8AFE-E67AA6137C5E}"/>
              </a:ext>
            </a:extLst>
          </p:cNvPr>
          <p:cNvGrpSpPr/>
          <p:nvPr/>
        </p:nvGrpSpPr>
        <p:grpSpPr>
          <a:xfrm>
            <a:off x="-1" y="6404467"/>
            <a:ext cx="12222481" cy="462950"/>
            <a:chOff x="-1" y="6404467"/>
            <a:chExt cx="12222481" cy="462950"/>
          </a:xfrm>
        </p:grpSpPr>
        <p:pic>
          <p:nvPicPr>
            <p:cNvPr id="29" name="Picture 28">
              <a:extLst>
                <a:ext uri="{FF2B5EF4-FFF2-40B4-BE49-F238E27FC236}">
                  <a16:creationId xmlns:a16="http://schemas.microsoft.com/office/drawing/2014/main" id="{B686223E-0B77-EA97-B554-78881213E38C}"/>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0" name="Picture 29">
              <a:extLst>
                <a:ext uri="{FF2B5EF4-FFF2-40B4-BE49-F238E27FC236}">
                  <a16:creationId xmlns:a16="http://schemas.microsoft.com/office/drawing/2014/main" id="{2E61ADDD-5642-1136-9A21-504373EA469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31" name="Picture 30">
              <a:extLst>
                <a:ext uri="{FF2B5EF4-FFF2-40B4-BE49-F238E27FC236}">
                  <a16:creationId xmlns:a16="http://schemas.microsoft.com/office/drawing/2014/main" id="{5FB86693-F866-F109-0AB1-DFBDDEA27DF9}"/>
                </a:ext>
              </a:extLst>
            </p:cNvPr>
            <p:cNvPicPr>
              <a:picLocks noChangeAspect="1"/>
            </p:cNvPicPr>
            <p:nvPr/>
          </p:nvPicPr>
          <p:blipFill>
            <a:blip r:embed="rId5"/>
            <a:srcRect b="56604"/>
            <a:stretch/>
          </p:blipFill>
          <p:spPr>
            <a:xfrm>
              <a:off x="6316913" y="6404467"/>
              <a:ext cx="3200400" cy="462950"/>
            </a:xfrm>
            <a:prstGeom prst="rect">
              <a:avLst/>
            </a:prstGeom>
          </p:spPr>
        </p:pic>
        <p:pic>
          <p:nvPicPr>
            <p:cNvPr id="32" name="Picture 31">
              <a:extLst>
                <a:ext uri="{FF2B5EF4-FFF2-40B4-BE49-F238E27FC236}">
                  <a16:creationId xmlns:a16="http://schemas.microsoft.com/office/drawing/2014/main" id="{F68A9E04-C245-CA1A-2959-1A9D78021B14}"/>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81" name="Bird">
            <a:extLst>
              <a:ext uri="{FF2B5EF4-FFF2-40B4-BE49-F238E27FC236}">
                <a16:creationId xmlns:a16="http://schemas.microsoft.com/office/drawing/2014/main" id="{19432DF4-7DAB-C805-806A-A17465322C83}"/>
              </a:ext>
            </a:extLst>
          </p:cNvPr>
          <p:cNvPicPr>
            <a:picLocks noChangeAspect="1"/>
          </p:cNvPicPr>
          <p:nvPr/>
        </p:nvPicPr>
        <p:blipFill>
          <a:blip r:embed="rId6"/>
          <a:stretch>
            <a:fillRect/>
          </a:stretch>
        </p:blipFill>
        <p:spPr>
          <a:xfrm rot="21246777">
            <a:off x="-1082534" y="2931861"/>
            <a:ext cx="765503" cy="540355"/>
          </a:xfrm>
          <a:prstGeom prst="rect">
            <a:avLst/>
          </a:prstGeom>
        </p:spPr>
      </p:pic>
      <p:grpSp>
        <p:nvGrpSpPr>
          <p:cNvPr id="2" name="TItle">
            <a:extLst>
              <a:ext uri="{FF2B5EF4-FFF2-40B4-BE49-F238E27FC236}">
                <a16:creationId xmlns:a16="http://schemas.microsoft.com/office/drawing/2014/main" id="{60CA025A-26AC-94EA-86F2-890506EE972F}"/>
              </a:ext>
            </a:extLst>
          </p:cNvPr>
          <p:cNvGrpSpPr/>
          <p:nvPr/>
        </p:nvGrpSpPr>
        <p:grpSpPr>
          <a:xfrm>
            <a:off x="2525991" y="2645750"/>
            <a:ext cx="7140018" cy="1210845"/>
            <a:chOff x="3352800" y="3019425"/>
            <a:chExt cx="5486400" cy="819150"/>
          </a:xfrm>
        </p:grpSpPr>
        <p:sp>
          <p:nvSpPr>
            <p:cNvPr id="3" name="Rectangle 2">
              <a:extLst>
                <a:ext uri="{FF2B5EF4-FFF2-40B4-BE49-F238E27FC236}">
                  <a16:creationId xmlns:a16="http://schemas.microsoft.com/office/drawing/2014/main" id="{3511CB6A-AA68-16EE-9B5B-A3BD652C2CE0}"/>
                </a:ext>
              </a:extLst>
            </p:cNvPr>
            <p:cNvSpPr/>
            <p:nvPr/>
          </p:nvSpPr>
          <p:spPr>
            <a:xfrm>
              <a:off x="3363910" y="3089693"/>
              <a:ext cx="531815" cy="7425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331634A-07E9-C840-4EE2-244E1534540B}"/>
                </a:ext>
              </a:extLst>
            </p:cNvPr>
            <p:cNvSpPr/>
            <p:nvPr/>
          </p:nvSpPr>
          <p:spPr>
            <a:xfrm>
              <a:off x="4071935" y="3088105"/>
              <a:ext cx="531815" cy="7457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FA3002-85F2-B627-C49A-D499DBD65062}"/>
                </a:ext>
              </a:extLst>
            </p:cNvPr>
            <p:cNvSpPr/>
            <p:nvPr/>
          </p:nvSpPr>
          <p:spPr>
            <a:xfrm>
              <a:off x="4714874" y="3027361"/>
              <a:ext cx="234952" cy="7345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3B4EAF-C703-55CD-B330-D4C7DB536090}"/>
                </a:ext>
              </a:extLst>
            </p:cNvPr>
            <p:cNvSpPr/>
            <p:nvPr/>
          </p:nvSpPr>
          <p:spPr>
            <a:xfrm>
              <a:off x="4794250" y="3575049"/>
              <a:ext cx="406401"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E4BAB9-E1F8-07F3-1CCD-DEAF7D5DCF53}"/>
                </a:ext>
              </a:extLst>
            </p:cNvPr>
            <p:cNvSpPr/>
            <p:nvPr/>
          </p:nvSpPr>
          <p:spPr>
            <a:xfrm>
              <a:off x="4794249" y="3297237"/>
              <a:ext cx="406401"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24A8DA-F4CE-3306-B7C4-82ED7199CC8C}"/>
                </a:ext>
              </a:extLst>
            </p:cNvPr>
            <p:cNvSpPr/>
            <p:nvPr/>
          </p:nvSpPr>
          <p:spPr>
            <a:xfrm>
              <a:off x="4794249" y="3023813"/>
              <a:ext cx="406401"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6CFACF-BCDC-23D8-D639-CB79DD332387}"/>
                </a:ext>
              </a:extLst>
            </p:cNvPr>
            <p:cNvSpPr/>
            <p:nvPr/>
          </p:nvSpPr>
          <p:spPr>
            <a:xfrm>
              <a:off x="5356225" y="3640554"/>
              <a:ext cx="492125"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AAEC6F-ADE7-006E-670F-3CEBE0514A7C}"/>
                </a:ext>
              </a:extLst>
            </p:cNvPr>
            <p:cNvSpPr/>
            <p:nvPr/>
          </p:nvSpPr>
          <p:spPr>
            <a:xfrm>
              <a:off x="5357813" y="3094084"/>
              <a:ext cx="471487"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26B86E-1056-E3E0-838B-9BA8A78E1F1B}"/>
                </a:ext>
              </a:extLst>
            </p:cNvPr>
            <p:cNvSpPr/>
            <p:nvPr/>
          </p:nvSpPr>
          <p:spPr>
            <a:xfrm>
              <a:off x="5356225" y="3362000"/>
              <a:ext cx="492125"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E15BD2-B939-433B-A2D8-B4B73D456360}"/>
                </a:ext>
              </a:extLst>
            </p:cNvPr>
            <p:cNvSpPr/>
            <p:nvPr/>
          </p:nvSpPr>
          <p:spPr>
            <a:xfrm>
              <a:off x="5356222" y="3266959"/>
              <a:ext cx="211139"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456482-150C-7905-D897-3393E92CD731}"/>
                </a:ext>
              </a:extLst>
            </p:cNvPr>
            <p:cNvSpPr/>
            <p:nvPr/>
          </p:nvSpPr>
          <p:spPr>
            <a:xfrm>
              <a:off x="5634035" y="3501277"/>
              <a:ext cx="211139"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FB339A-23CB-B3C2-8C62-657B54A70C88}"/>
                </a:ext>
              </a:extLst>
            </p:cNvPr>
            <p:cNvSpPr/>
            <p:nvPr/>
          </p:nvSpPr>
          <p:spPr>
            <a:xfrm>
              <a:off x="6134674" y="3095876"/>
              <a:ext cx="258686" cy="7345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ADFB43-E42A-D3D4-53E4-6A309CE7CB43}"/>
                </a:ext>
              </a:extLst>
            </p:cNvPr>
            <p:cNvSpPr/>
            <p:nvPr/>
          </p:nvSpPr>
          <p:spPr>
            <a:xfrm>
              <a:off x="5999161" y="3088105"/>
              <a:ext cx="519114" cy="190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9B3CD5-32FE-34BA-1C57-AEF31BB1C8DD}"/>
                </a:ext>
              </a:extLst>
            </p:cNvPr>
            <p:cNvSpPr/>
            <p:nvPr/>
          </p:nvSpPr>
          <p:spPr>
            <a:xfrm>
              <a:off x="6639758" y="3027361"/>
              <a:ext cx="258686" cy="7345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18CC3B-7597-DB98-6289-5E29BA3B5BF6}"/>
                </a:ext>
              </a:extLst>
            </p:cNvPr>
            <p:cNvSpPr/>
            <p:nvPr/>
          </p:nvSpPr>
          <p:spPr>
            <a:xfrm>
              <a:off x="7006468" y="3095876"/>
              <a:ext cx="494469" cy="7345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FC86E0-A5E4-D0A4-5634-758AA239735F}"/>
                </a:ext>
              </a:extLst>
            </p:cNvPr>
            <p:cNvSpPr/>
            <p:nvPr/>
          </p:nvSpPr>
          <p:spPr>
            <a:xfrm>
              <a:off x="7641890" y="3027361"/>
              <a:ext cx="494469" cy="7345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94FF21-AB1B-5189-30C7-066FDCBF1F48}"/>
                </a:ext>
              </a:extLst>
            </p:cNvPr>
            <p:cNvSpPr/>
            <p:nvPr/>
          </p:nvSpPr>
          <p:spPr>
            <a:xfrm>
              <a:off x="8299540" y="3092919"/>
              <a:ext cx="494469" cy="188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A947BE7-E42A-88A4-3EBB-B872DD6E9FC5}"/>
                </a:ext>
              </a:extLst>
            </p:cNvPr>
            <p:cNvSpPr/>
            <p:nvPr/>
          </p:nvSpPr>
          <p:spPr>
            <a:xfrm>
              <a:off x="8294775" y="3364106"/>
              <a:ext cx="494469" cy="188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A1072C-C062-4F2A-5613-D33BE89B79DA}"/>
                </a:ext>
              </a:extLst>
            </p:cNvPr>
            <p:cNvSpPr/>
            <p:nvPr/>
          </p:nvSpPr>
          <p:spPr>
            <a:xfrm>
              <a:off x="8294775" y="3641372"/>
              <a:ext cx="494469" cy="188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3BB562-2632-930C-A72F-893FC0EC0947}"/>
                </a:ext>
              </a:extLst>
            </p:cNvPr>
            <p:cNvSpPr/>
            <p:nvPr/>
          </p:nvSpPr>
          <p:spPr>
            <a:xfrm>
              <a:off x="8561423" y="3501277"/>
              <a:ext cx="227821" cy="188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9D00E0-6A69-8471-0E4F-E6E6DEE409DB}"/>
                </a:ext>
              </a:extLst>
            </p:cNvPr>
            <p:cNvSpPr/>
            <p:nvPr/>
          </p:nvSpPr>
          <p:spPr>
            <a:xfrm>
              <a:off x="8294775" y="3240557"/>
              <a:ext cx="227821" cy="1884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856A5533-5DC6-BAD4-9DD4-35833CE9FC01}"/>
                </a:ext>
              </a:extLst>
            </p:cNvPr>
            <p:cNvPicPr>
              <a:picLocks noChangeAspect="1"/>
            </p:cNvPicPr>
            <p:nvPr/>
          </p:nvPicPr>
          <p:blipFill>
            <a:blip r:embed="rId7"/>
            <a:stretch>
              <a:fillRect/>
            </a:stretch>
          </p:blipFill>
          <p:spPr>
            <a:xfrm>
              <a:off x="3352800" y="3019425"/>
              <a:ext cx="5486400" cy="819150"/>
            </a:xfrm>
            <a:prstGeom prst="rect">
              <a:avLst/>
            </a:prstGeom>
          </p:spPr>
        </p:pic>
      </p:grpSp>
    </p:spTree>
    <p:extLst>
      <p:ext uri="{BB962C8B-B14F-4D97-AF65-F5344CB8AC3E}">
        <p14:creationId xmlns:p14="http://schemas.microsoft.com/office/powerpoint/2010/main" val="17148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875E-6 1.85185E-6 L 0.10026 0.15764 L 0.16745 0.02245 L 0.22305 0.15579 L 0.30768 -0.00347 L 0.42552 0.12639 L 0.47721 1.85185E-6 L 0.57265 0.18194 L 0.61849 0.0919 L 0.70117 0.1993 L 0.80247 0.03819 L 0.84726 0.09537 L 0.96028 -0.05718 L 1.02747 0.03125 L 1.12096 -0.0882 " pathEditMode="relative" rAng="0" ptsTypes="AAAAAAAAAAAAAAA">
                                      <p:cBhvr>
                                        <p:cTn id="6" dur="4000" fill="hold"/>
                                        <p:tgtEl>
                                          <p:spTgt spid="81"/>
                                        </p:tgtEl>
                                        <p:attrNameLst>
                                          <p:attrName>ppt_x</p:attrName>
                                          <p:attrName>ppt_y</p:attrName>
                                        </p:attrNameLst>
                                      </p:cBhvr>
                                      <p:rCtr x="56042"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Background">
            <a:extLst>
              <a:ext uri="{FF2B5EF4-FFF2-40B4-BE49-F238E27FC236}">
                <a16:creationId xmlns:a16="http://schemas.microsoft.com/office/drawing/2014/main" id="{75797348-4CBE-4865-38B9-275F71E6F6D0}"/>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88" name="Ground">
            <a:extLst>
              <a:ext uri="{FF2B5EF4-FFF2-40B4-BE49-F238E27FC236}">
                <a16:creationId xmlns:a16="http://schemas.microsoft.com/office/drawing/2014/main" id="{78609CF7-7524-AE72-F79C-9B7687F0792D}"/>
              </a:ext>
            </a:extLst>
          </p:cNvPr>
          <p:cNvGrpSpPr/>
          <p:nvPr/>
        </p:nvGrpSpPr>
        <p:grpSpPr>
          <a:xfrm>
            <a:off x="-1" y="6404467"/>
            <a:ext cx="12222481" cy="462950"/>
            <a:chOff x="-1" y="6404467"/>
            <a:chExt cx="12222481" cy="462950"/>
          </a:xfrm>
        </p:grpSpPr>
        <p:pic>
          <p:nvPicPr>
            <p:cNvPr id="77" name="Picture 76">
              <a:extLst>
                <a:ext uri="{FF2B5EF4-FFF2-40B4-BE49-F238E27FC236}">
                  <a16:creationId xmlns:a16="http://schemas.microsoft.com/office/drawing/2014/main" id="{0D6AC2F4-70B6-F0B2-7E86-FD757A467BDA}"/>
                </a:ext>
              </a:extLst>
            </p:cNvPr>
            <p:cNvPicPr>
              <a:picLocks noChangeAspect="1"/>
            </p:cNvPicPr>
            <p:nvPr/>
          </p:nvPicPr>
          <p:blipFill>
            <a:blip r:embed="rId4"/>
            <a:srcRect l="2523" b="56604"/>
            <a:stretch/>
          </p:blipFill>
          <p:spPr>
            <a:xfrm>
              <a:off x="-1" y="6404467"/>
              <a:ext cx="3119657" cy="462950"/>
            </a:xfrm>
            <a:prstGeom prst="rect">
              <a:avLst/>
            </a:prstGeom>
          </p:spPr>
        </p:pic>
        <p:pic>
          <p:nvPicPr>
            <p:cNvPr id="78" name="Picture 77">
              <a:extLst>
                <a:ext uri="{FF2B5EF4-FFF2-40B4-BE49-F238E27FC236}">
                  <a16:creationId xmlns:a16="http://schemas.microsoft.com/office/drawing/2014/main" id="{74BD7FDA-A392-ACED-C6B2-337EC9F61A75}"/>
                </a:ext>
              </a:extLst>
            </p:cNvPr>
            <p:cNvPicPr>
              <a:picLocks noChangeAspect="1"/>
            </p:cNvPicPr>
            <p:nvPr/>
          </p:nvPicPr>
          <p:blipFill>
            <a:blip r:embed="rId4"/>
            <a:srcRect b="56604"/>
            <a:stretch/>
          </p:blipFill>
          <p:spPr>
            <a:xfrm>
              <a:off x="3116906" y="6404467"/>
              <a:ext cx="3200400" cy="462950"/>
            </a:xfrm>
            <a:prstGeom prst="rect">
              <a:avLst/>
            </a:prstGeom>
          </p:spPr>
        </p:pic>
        <p:pic>
          <p:nvPicPr>
            <p:cNvPr id="79" name="Picture 78">
              <a:extLst>
                <a:ext uri="{FF2B5EF4-FFF2-40B4-BE49-F238E27FC236}">
                  <a16:creationId xmlns:a16="http://schemas.microsoft.com/office/drawing/2014/main" id="{32480E4F-C450-D6BB-6D46-CA2A19360C9C}"/>
                </a:ext>
              </a:extLst>
            </p:cNvPr>
            <p:cNvPicPr>
              <a:picLocks noChangeAspect="1"/>
            </p:cNvPicPr>
            <p:nvPr/>
          </p:nvPicPr>
          <p:blipFill>
            <a:blip r:embed="rId4"/>
            <a:srcRect b="56604"/>
            <a:stretch/>
          </p:blipFill>
          <p:spPr>
            <a:xfrm>
              <a:off x="6316913" y="6404467"/>
              <a:ext cx="3200400" cy="462950"/>
            </a:xfrm>
            <a:prstGeom prst="rect">
              <a:avLst/>
            </a:prstGeom>
          </p:spPr>
        </p:pic>
        <p:pic>
          <p:nvPicPr>
            <p:cNvPr id="80" name="Picture 79">
              <a:extLst>
                <a:ext uri="{FF2B5EF4-FFF2-40B4-BE49-F238E27FC236}">
                  <a16:creationId xmlns:a16="http://schemas.microsoft.com/office/drawing/2014/main" id="{1C779FDD-82BD-A889-C1CE-0BCB1FB16757}"/>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27" name="Header">
            <a:extLst>
              <a:ext uri="{FF2B5EF4-FFF2-40B4-BE49-F238E27FC236}">
                <a16:creationId xmlns:a16="http://schemas.microsoft.com/office/drawing/2014/main" id="{F46633A5-627B-667F-76BC-B1B249B27E9F}"/>
              </a:ext>
            </a:extLst>
          </p:cNvPr>
          <p:cNvGrpSpPr/>
          <p:nvPr/>
        </p:nvGrpSpPr>
        <p:grpSpPr>
          <a:xfrm>
            <a:off x="582723" y="552880"/>
            <a:ext cx="6972300" cy="819150"/>
            <a:chOff x="2711450" y="1368425"/>
            <a:chExt cx="6972300" cy="819150"/>
          </a:xfrm>
        </p:grpSpPr>
        <p:sp>
          <p:nvSpPr>
            <p:cNvPr id="28" name="Rectangle 27">
              <a:extLst>
                <a:ext uri="{FF2B5EF4-FFF2-40B4-BE49-F238E27FC236}">
                  <a16:creationId xmlns:a16="http://schemas.microsoft.com/office/drawing/2014/main" id="{D2779D4B-B66C-A06E-6290-8ED686E44509}"/>
                </a:ext>
              </a:extLst>
            </p:cNvPr>
            <p:cNvSpPr/>
            <p:nvPr/>
          </p:nvSpPr>
          <p:spPr>
            <a:xfrm>
              <a:off x="3361438"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19C4D2-9F11-543C-E751-9DFD711D9C18}"/>
                </a:ext>
              </a:extLst>
            </p:cNvPr>
            <p:cNvSpPr/>
            <p:nvPr/>
          </p:nvSpPr>
          <p:spPr>
            <a:xfrm>
              <a:off x="4004908" y="1377398"/>
              <a:ext cx="477561" cy="592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B66BD5-CF37-F286-DCF8-6B872D83D679}"/>
                </a:ext>
              </a:extLst>
            </p:cNvPr>
            <p:cNvSpPr/>
            <p:nvPr/>
          </p:nvSpPr>
          <p:spPr>
            <a:xfrm>
              <a:off x="4072162" y="1563116"/>
              <a:ext cx="274015"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260A9E-F609-F486-6499-47D8026AE6EF}"/>
                </a:ext>
              </a:extLst>
            </p:cNvPr>
            <p:cNvSpPr/>
            <p:nvPr/>
          </p:nvSpPr>
          <p:spPr>
            <a:xfrm>
              <a:off x="4139416" y="1631443"/>
              <a:ext cx="377054"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5DD978-8692-3F08-EF5A-E0ABF7AD6124}"/>
                </a:ext>
              </a:extLst>
            </p:cNvPr>
            <p:cNvSpPr/>
            <p:nvPr/>
          </p:nvSpPr>
          <p:spPr>
            <a:xfrm>
              <a:off x="4645879" y="1379531"/>
              <a:ext cx="207476" cy="726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00AF2C-D16C-0DAE-F187-FF66F9C79396}"/>
                </a:ext>
              </a:extLst>
            </p:cNvPr>
            <p:cNvSpPr/>
            <p:nvPr/>
          </p:nvSpPr>
          <p:spPr>
            <a:xfrm>
              <a:off x="5016765"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77846C-D9C2-5E8E-65BF-65E47C5C0478}"/>
                </a:ext>
              </a:extLst>
            </p:cNvPr>
            <p:cNvSpPr/>
            <p:nvPr/>
          </p:nvSpPr>
          <p:spPr>
            <a:xfrm>
              <a:off x="5660235" y="1442144"/>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3A8C0A5-4FBC-96B1-23C1-08AAD135263B}"/>
                </a:ext>
              </a:extLst>
            </p:cNvPr>
            <p:cNvSpPr/>
            <p:nvPr/>
          </p:nvSpPr>
          <p:spPr>
            <a:xfrm>
              <a:off x="6301206" y="137582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F92C33-91FB-4F53-5A83-4CD6684B8A14}"/>
                </a:ext>
              </a:extLst>
            </p:cNvPr>
            <p:cNvSpPr/>
            <p:nvPr/>
          </p:nvSpPr>
          <p:spPr>
            <a:xfrm>
              <a:off x="6946812" y="1375829"/>
              <a:ext cx="75339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9D74D8-DFB6-8C83-C689-6E9DB2820BF8}"/>
                </a:ext>
              </a:extLst>
            </p:cNvPr>
            <p:cNvSpPr/>
            <p:nvPr/>
          </p:nvSpPr>
          <p:spPr>
            <a:xfrm>
              <a:off x="8497123" y="138109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9BFA8F-CF8A-31D2-B575-E04B893C5546}"/>
                </a:ext>
              </a:extLst>
            </p:cNvPr>
            <p:cNvSpPr/>
            <p:nvPr/>
          </p:nvSpPr>
          <p:spPr>
            <a:xfrm>
              <a:off x="9144295" y="1445846"/>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0071DA5-326C-AD4F-599A-94A4EC56F997}"/>
                </a:ext>
              </a:extLst>
            </p:cNvPr>
            <p:cNvSpPr/>
            <p:nvPr/>
          </p:nvSpPr>
          <p:spPr>
            <a:xfrm rot="5400000">
              <a:off x="9085290" y="1796757"/>
              <a:ext cx="573157"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264F979-BA93-17DA-01DD-6A1AC29001E4}"/>
                </a:ext>
              </a:extLst>
            </p:cNvPr>
            <p:cNvSpPr/>
            <p:nvPr/>
          </p:nvSpPr>
          <p:spPr>
            <a:xfrm rot="5400000">
              <a:off x="7588434"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CACF34-3239-A70B-09BA-2036CB1A34EB}"/>
                </a:ext>
              </a:extLst>
            </p:cNvPr>
            <p:cNvSpPr/>
            <p:nvPr/>
          </p:nvSpPr>
          <p:spPr>
            <a:xfrm>
              <a:off x="7856152"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1DAAC17-6818-6CC9-9EFC-0633B6F04707}"/>
                </a:ext>
              </a:extLst>
            </p:cNvPr>
            <p:cNvSpPr/>
            <p:nvPr/>
          </p:nvSpPr>
          <p:spPr>
            <a:xfrm>
              <a:off x="7880065"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68747B5-E9CD-A7AA-2792-F7A73CD06438}"/>
                </a:ext>
              </a:extLst>
            </p:cNvPr>
            <p:cNvSpPr/>
            <p:nvPr/>
          </p:nvSpPr>
          <p:spPr>
            <a:xfrm>
              <a:off x="7873298"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240A448-A0D4-C52F-55E6-D2ECF33C9CC9}"/>
                </a:ext>
              </a:extLst>
            </p:cNvPr>
            <p:cNvSpPr/>
            <p:nvPr/>
          </p:nvSpPr>
          <p:spPr>
            <a:xfrm rot="5400000">
              <a:off x="2452749"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7F49226-0162-9670-226E-7312662AB5E3}"/>
                </a:ext>
              </a:extLst>
            </p:cNvPr>
            <p:cNvSpPr/>
            <p:nvPr/>
          </p:nvSpPr>
          <p:spPr>
            <a:xfrm>
              <a:off x="2720467"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8F7393C-5F5E-0F49-2BBD-6874E34A98FE}"/>
                </a:ext>
              </a:extLst>
            </p:cNvPr>
            <p:cNvSpPr/>
            <p:nvPr/>
          </p:nvSpPr>
          <p:spPr>
            <a:xfrm>
              <a:off x="2744380"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03F06BF-9330-4869-B868-49C5B2B2D1CA}"/>
                </a:ext>
              </a:extLst>
            </p:cNvPr>
            <p:cNvSpPr/>
            <p:nvPr/>
          </p:nvSpPr>
          <p:spPr>
            <a:xfrm>
              <a:off x="2737613"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701FAB7-D85B-491A-1E49-9CD800AA94C6}"/>
                </a:ext>
              </a:extLst>
            </p:cNvPr>
            <p:cNvPicPr>
              <a:picLocks noChangeAspect="1"/>
            </p:cNvPicPr>
            <p:nvPr/>
          </p:nvPicPr>
          <p:blipFill>
            <a:blip r:embed="rId5"/>
            <a:stretch>
              <a:fillRect/>
            </a:stretch>
          </p:blipFill>
          <p:spPr>
            <a:xfrm>
              <a:off x="2711450" y="1368425"/>
              <a:ext cx="6972300" cy="819150"/>
            </a:xfrm>
            <a:prstGeom prst="rect">
              <a:avLst/>
            </a:prstGeom>
          </p:spPr>
        </p:pic>
      </p:grpSp>
      <p:sp>
        <p:nvSpPr>
          <p:cNvPr id="85" name="Body">
            <a:extLst>
              <a:ext uri="{FF2B5EF4-FFF2-40B4-BE49-F238E27FC236}">
                <a16:creationId xmlns:a16="http://schemas.microsoft.com/office/drawing/2014/main" id="{8628207D-054B-57A9-31A3-0A0F9C37B3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82880"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Premade Environment</a:t>
            </a:r>
          </a:p>
          <a:p>
            <a:pPr marL="182880" indent="-285750">
              <a:buFont typeface="Arial" panose="020B0604020202020204" pitchFamily="34" charset="0"/>
              <a:buChar char="•"/>
            </a:pPr>
            <a:endPar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2 Engineered State Options</a:t>
            </a:r>
          </a:p>
          <a:p>
            <a:pPr marL="640080" lvl="2"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Simple</a:t>
            </a:r>
          </a:p>
          <a:p>
            <a:pPr marL="1097280" lvl="3"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Distance to Middle of Pipe Gap</a:t>
            </a:r>
          </a:p>
          <a:p>
            <a:pPr marL="1097280" lvl="3"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[Horizontal Distance, Vertical Distance]</a:t>
            </a:r>
          </a:p>
          <a:p>
            <a:pPr marL="1097280" lvl="3" indent="-285750">
              <a:buFont typeface="Arial" panose="020B0604020202020204" pitchFamily="34" charset="0"/>
              <a:buChar char="•"/>
            </a:pPr>
            <a:endPar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2"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Complex</a:t>
            </a:r>
          </a:p>
          <a:p>
            <a:pPr marL="1097280" lvl="3"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Pixel RGB Arrays</a:t>
            </a:r>
          </a:p>
          <a:p>
            <a:pPr marL="1097280" lvl="3" indent="-285750">
              <a:buFont typeface="Arial" panose="020B0604020202020204" pitchFamily="34" charset="0"/>
              <a:buChar char="•"/>
            </a:pPr>
            <a:r>
              <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rPr>
              <a:t>[Red Values], [Blue Values], [Green Values]</a:t>
            </a:r>
          </a:p>
          <a:p>
            <a:pPr marL="1097280" lvl="3" indent="-285750">
              <a:buFont typeface="Arial" panose="020B0604020202020204" pitchFamily="34" charset="0"/>
              <a:buChar char="•"/>
            </a:pPr>
            <a:endPar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54330" lvl="2"/>
            <a:endParaRPr lang="en-US" sz="28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p:txBody>
      </p:sp>
      <p:pic>
        <p:nvPicPr>
          <p:cNvPr id="2" name="SS">
            <a:extLst>
              <a:ext uri="{FF2B5EF4-FFF2-40B4-BE49-F238E27FC236}">
                <a16:creationId xmlns:a16="http://schemas.microsoft.com/office/drawing/2014/main" id="{D5B50949-AA3D-A0C6-68F8-5F8323FA733F}"/>
              </a:ext>
            </a:extLst>
          </p:cNvPr>
          <p:cNvPicPr>
            <a:picLocks noChangeAspect="1"/>
          </p:cNvPicPr>
          <p:nvPr/>
        </p:nvPicPr>
        <p:blipFill>
          <a:blip r:embed="rId6">
            <a:extLst>
              <a:ext uri="{28A0092B-C50C-407E-A947-70E740481C1C}">
                <a14:useLocalDpi xmlns:a14="http://schemas.microsoft.com/office/drawing/2010/main" val="0"/>
              </a:ext>
            </a:extLst>
          </a:blip>
          <a:srcRect l="1063"/>
          <a:stretch/>
        </p:blipFill>
        <p:spPr>
          <a:xfrm>
            <a:off x="8905638" y="655506"/>
            <a:ext cx="2914815" cy="55120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35120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Background">
            <a:extLst>
              <a:ext uri="{FF2B5EF4-FFF2-40B4-BE49-F238E27FC236}">
                <a16:creationId xmlns:a16="http://schemas.microsoft.com/office/drawing/2014/main" id="{7362F991-5D87-1F99-9B5C-E6D8A35BE1D4}"/>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88" name="Ground">
            <a:extLst>
              <a:ext uri="{FF2B5EF4-FFF2-40B4-BE49-F238E27FC236}">
                <a16:creationId xmlns:a16="http://schemas.microsoft.com/office/drawing/2014/main" id="{78609CF7-7524-AE72-F79C-9B7687F0792D}"/>
              </a:ext>
            </a:extLst>
          </p:cNvPr>
          <p:cNvGrpSpPr/>
          <p:nvPr/>
        </p:nvGrpSpPr>
        <p:grpSpPr>
          <a:xfrm>
            <a:off x="-1" y="6404467"/>
            <a:ext cx="12222481" cy="462950"/>
            <a:chOff x="-1" y="6404467"/>
            <a:chExt cx="12222481" cy="462950"/>
          </a:xfrm>
        </p:grpSpPr>
        <p:pic>
          <p:nvPicPr>
            <p:cNvPr id="77" name="Picture 76">
              <a:extLst>
                <a:ext uri="{FF2B5EF4-FFF2-40B4-BE49-F238E27FC236}">
                  <a16:creationId xmlns:a16="http://schemas.microsoft.com/office/drawing/2014/main" id="{0D6AC2F4-70B6-F0B2-7E86-FD757A467BDA}"/>
                </a:ext>
              </a:extLst>
            </p:cNvPr>
            <p:cNvPicPr>
              <a:picLocks noChangeAspect="1"/>
            </p:cNvPicPr>
            <p:nvPr/>
          </p:nvPicPr>
          <p:blipFill>
            <a:blip r:embed="rId4"/>
            <a:srcRect l="2523" b="56604"/>
            <a:stretch/>
          </p:blipFill>
          <p:spPr>
            <a:xfrm>
              <a:off x="-1" y="6404467"/>
              <a:ext cx="3119657" cy="462950"/>
            </a:xfrm>
            <a:prstGeom prst="rect">
              <a:avLst/>
            </a:prstGeom>
          </p:spPr>
        </p:pic>
        <p:pic>
          <p:nvPicPr>
            <p:cNvPr id="78" name="Picture 77">
              <a:extLst>
                <a:ext uri="{FF2B5EF4-FFF2-40B4-BE49-F238E27FC236}">
                  <a16:creationId xmlns:a16="http://schemas.microsoft.com/office/drawing/2014/main" id="{74BD7FDA-A392-ACED-C6B2-337EC9F61A75}"/>
                </a:ext>
              </a:extLst>
            </p:cNvPr>
            <p:cNvPicPr>
              <a:picLocks noChangeAspect="1"/>
            </p:cNvPicPr>
            <p:nvPr/>
          </p:nvPicPr>
          <p:blipFill>
            <a:blip r:embed="rId4"/>
            <a:srcRect b="56604"/>
            <a:stretch/>
          </p:blipFill>
          <p:spPr>
            <a:xfrm>
              <a:off x="3116906" y="6404467"/>
              <a:ext cx="3200400" cy="462950"/>
            </a:xfrm>
            <a:prstGeom prst="rect">
              <a:avLst/>
            </a:prstGeom>
          </p:spPr>
        </p:pic>
        <p:pic>
          <p:nvPicPr>
            <p:cNvPr id="79" name="Picture 78">
              <a:extLst>
                <a:ext uri="{FF2B5EF4-FFF2-40B4-BE49-F238E27FC236}">
                  <a16:creationId xmlns:a16="http://schemas.microsoft.com/office/drawing/2014/main" id="{32480E4F-C450-D6BB-6D46-CA2A19360C9C}"/>
                </a:ext>
              </a:extLst>
            </p:cNvPr>
            <p:cNvPicPr>
              <a:picLocks noChangeAspect="1"/>
            </p:cNvPicPr>
            <p:nvPr/>
          </p:nvPicPr>
          <p:blipFill>
            <a:blip r:embed="rId4"/>
            <a:srcRect b="56604"/>
            <a:stretch/>
          </p:blipFill>
          <p:spPr>
            <a:xfrm>
              <a:off x="6316913" y="6404467"/>
              <a:ext cx="3200400" cy="462950"/>
            </a:xfrm>
            <a:prstGeom prst="rect">
              <a:avLst/>
            </a:prstGeom>
          </p:spPr>
        </p:pic>
        <p:pic>
          <p:nvPicPr>
            <p:cNvPr id="80" name="Picture 79">
              <a:extLst>
                <a:ext uri="{FF2B5EF4-FFF2-40B4-BE49-F238E27FC236}">
                  <a16:creationId xmlns:a16="http://schemas.microsoft.com/office/drawing/2014/main" id="{1C779FDD-82BD-A889-C1CE-0BCB1FB16757}"/>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27" name="Slide Header">
            <a:extLst>
              <a:ext uri="{FF2B5EF4-FFF2-40B4-BE49-F238E27FC236}">
                <a16:creationId xmlns:a16="http://schemas.microsoft.com/office/drawing/2014/main" id="{F46633A5-627B-667F-76BC-B1B249B27E9F}"/>
              </a:ext>
            </a:extLst>
          </p:cNvPr>
          <p:cNvGrpSpPr/>
          <p:nvPr/>
        </p:nvGrpSpPr>
        <p:grpSpPr>
          <a:xfrm>
            <a:off x="582723" y="552880"/>
            <a:ext cx="6972300" cy="819150"/>
            <a:chOff x="2711450" y="1368425"/>
            <a:chExt cx="6972300" cy="819150"/>
          </a:xfrm>
        </p:grpSpPr>
        <p:sp>
          <p:nvSpPr>
            <p:cNvPr id="28" name="Rectangle 27">
              <a:extLst>
                <a:ext uri="{FF2B5EF4-FFF2-40B4-BE49-F238E27FC236}">
                  <a16:creationId xmlns:a16="http://schemas.microsoft.com/office/drawing/2014/main" id="{D2779D4B-B66C-A06E-6290-8ED686E44509}"/>
                </a:ext>
              </a:extLst>
            </p:cNvPr>
            <p:cNvSpPr/>
            <p:nvPr/>
          </p:nvSpPr>
          <p:spPr>
            <a:xfrm>
              <a:off x="3361438"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19C4D2-9F11-543C-E751-9DFD711D9C18}"/>
                </a:ext>
              </a:extLst>
            </p:cNvPr>
            <p:cNvSpPr/>
            <p:nvPr/>
          </p:nvSpPr>
          <p:spPr>
            <a:xfrm>
              <a:off x="4004908" y="1377398"/>
              <a:ext cx="477561" cy="592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B66BD5-CF37-F286-DCF8-6B872D83D679}"/>
                </a:ext>
              </a:extLst>
            </p:cNvPr>
            <p:cNvSpPr/>
            <p:nvPr/>
          </p:nvSpPr>
          <p:spPr>
            <a:xfrm>
              <a:off x="4072162" y="1563116"/>
              <a:ext cx="274015"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260A9E-F609-F486-6499-47D8026AE6EF}"/>
                </a:ext>
              </a:extLst>
            </p:cNvPr>
            <p:cNvSpPr/>
            <p:nvPr/>
          </p:nvSpPr>
          <p:spPr>
            <a:xfrm>
              <a:off x="4139416" y="1631443"/>
              <a:ext cx="377054"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5DD978-8692-3F08-EF5A-E0ABF7AD6124}"/>
                </a:ext>
              </a:extLst>
            </p:cNvPr>
            <p:cNvSpPr/>
            <p:nvPr/>
          </p:nvSpPr>
          <p:spPr>
            <a:xfrm>
              <a:off x="4645879" y="1379531"/>
              <a:ext cx="207476" cy="726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00AF2C-D16C-0DAE-F187-FF66F9C79396}"/>
                </a:ext>
              </a:extLst>
            </p:cNvPr>
            <p:cNvSpPr/>
            <p:nvPr/>
          </p:nvSpPr>
          <p:spPr>
            <a:xfrm>
              <a:off x="5016765"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77846C-D9C2-5E8E-65BF-65E47C5C0478}"/>
                </a:ext>
              </a:extLst>
            </p:cNvPr>
            <p:cNvSpPr/>
            <p:nvPr/>
          </p:nvSpPr>
          <p:spPr>
            <a:xfrm>
              <a:off x="5660235" y="1442144"/>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3A8C0A5-4FBC-96B1-23C1-08AAD135263B}"/>
                </a:ext>
              </a:extLst>
            </p:cNvPr>
            <p:cNvSpPr/>
            <p:nvPr/>
          </p:nvSpPr>
          <p:spPr>
            <a:xfrm>
              <a:off x="6301206" y="137582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F92C33-91FB-4F53-5A83-4CD6684B8A14}"/>
                </a:ext>
              </a:extLst>
            </p:cNvPr>
            <p:cNvSpPr/>
            <p:nvPr/>
          </p:nvSpPr>
          <p:spPr>
            <a:xfrm>
              <a:off x="6946812" y="1375829"/>
              <a:ext cx="75339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9D74D8-DFB6-8C83-C689-6E9DB2820BF8}"/>
                </a:ext>
              </a:extLst>
            </p:cNvPr>
            <p:cNvSpPr/>
            <p:nvPr/>
          </p:nvSpPr>
          <p:spPr>
            <a:xfrm>
              <a:off x="8497123" y="138109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9BFA8F-CF8A-31D2-B575-E04B893C5546}"/>
                </a:ext>
              </a:extLst>
            </p:cNvPr>
            <p:cNvSpPr/>
            <p:nvPr/>
          </p:nvSpPr>
          <p:spPr>
            <a:xfrm>
              <a:off x="9144295" y="1445846"/>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0071DA5-326C-AD4F-599A-94A4EC56F997}"/>
                </a:ext>
              </a:extLst>
            </p:cNvPr>
            <p:cNvSpPr/>
            <p:nvPr/>
          </p:nvSpPr>
          <p:spPr>
            <a:xfrm rot="5400000">
              <a:off x="9085290" y="1796757"/>
              <a:ext cx="573157"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264F979-BA93-17DA-01DD-6A1AC29001E4}"/>
                </a:ext>
              </a:extLst>
            </p:cNvPr>
            <p:cNvSpPr/>
            <p:nvPr/>
          </p:nvSpPr>
          <p:spPr>
            <a:xfrm rot="5400000">
              <a:off x="7588434"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CACF34-3239-A70B-09BA-2036CB1A34EB}"/>
                </a:ext>
              </a:extLst>
            </p:cNvPr>
            <p:cNvSpPr/>
            <p:nvPr/>
          </p:nvSpPr>
          <p:spPr>
            <a:xfrm>
              <a:off x="7856152"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1DAAC17-6818-6CC9-9EFC-0633B6F04707}"/>
                </a:ext>
              </a:extLst>
            </p:cNvPr>
            <p:cNvSpPr/>
            <p:nvPr/>
          </p:nvSpPr>
          <p:spPr>
            <a:xfrm>
              <a:off x="7880065"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68747B5-E9CD-A7AA-2792-F7A73CD06438}"/>
                </a:ext>
              </a:extLst>
            </p:cNvPr>
            <p:cNvSpPr/>
            <p:nvPr/>
          </p:nvSpPr>
          <p:spPr>
            <a:xfrm>
              <a:off x="7873298"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240A448-A0D4-C52F-55E6-D2ECF33C9CC9}"/>
                </a:ext>
              </a:extLst>
            </p:cNvPr>
            <p:cNvSpPr/>
            <p:nvPr/>
          </p:nvSpPr>
          <p:spPr>
            <a:xfrm rot="5400000">
              <a:off x="2452749"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7F49226-0162-9670-226E-7312662AB5E3}"/>
                </a:ext>
              </a:extLst>
            </p:cNvPr>
            <p:cNvSpPr/>
            <p:nvPr/>
          </p:nvSpPr>
          <p:spPr>
            <a:xfrm>
              <a:off x="2720467"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8F7393C-5F5E-0F49-2BBD-6874E34A98FE}"/>
                </a:ext>
              </a:extLst>
            </p:cNvPr>
            <p:cNvSpPr/>
            <p:nvPr/>
          </p:nvSpPr>
          <p:spPr>
            <a:xfrm>
              <a:off x="2744380"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03F06BF-9330-4869-B868-49C5B2B2D1CA}"/>
                </a:ext>
              </a:extLst>
            </p:cNvPr>
            <p:cNvSpPr/>
            <p:nvPr/>
          </p:nvSpPr>
          <p:spPr>
            <a:xfrm>
              <a:off x="2737613"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701FAB7-D85B-491A-1E49-9CD800AA94C6}"/>
                </a:ext>
              </a:extLst>
            </p:cNvPr>
            <p:cNvPicPr>
              <a:picLocks noChangeAspect="1"/>
            </p:cNvPicPr>
            <p:nvPr/>
          </p:nvPicPr>
          <p:blipFill>
            <a:blip r:embed="rId5"/>
            <a:stretch>
              <a:fillRect/>
            </a:stretch>
          </p:blipFill>
          <p:spPr>
            <a:xfrm>
              <a:off x="2711450" y="1368425"/>
              <a:ext cx="6972300" cy="819150"/>
            </a:xfrm>
            <a:prstGeom prst="rect">
              <a:avLst/>
            </a:prstGeom>
          </p:spPr>
        </p:pic>
      </p:grpSp>
      <p:sp>
        <p:nvSpPr>
          <p:cNvPr id="85" name="Text">
            <a:extLst>
              <a:ext uri="{FF2B5EF4-FFF2-40B4-BE49-F238E27FC236}">
                <a16:creationId xmlns:a16="http://schemas.microsoft.com/office/drawing/2014/main" id="{8628207D-054B-57A9-31A3-0A0F9C37B3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Simple State</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Distance to Middle of Pipe Gap</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[Horizontal Distance, Vertical Distance]</a:t>
            </a: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Actions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Flap Wings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r>
              <a:rPr lang="en-US" sz="2600" dirty="0" err="1">
                <a:solidFill>
                  <a:schemeClr val="tx1"/>
                </a:solidFill>
                <a:latin typeface="Abadi" panose="020B0604020104020204" pitchFamily="34" charset="0"/>
                <a:ea typeface="ADLaM Display" panose="02010000000000000000" pitchFamily="2" charset="0"/>
                <a:cs typeface="ADLaM Display" panose="02010000000000000000" pitchFamily="2" charset="0"/>
              </a:rPr>
              <a:t>Noop</a:t>
            </a: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State Evolvement</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Bird’s Horizontal Position Approaches Next Pipe</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Adjusts Bird’s Vertical Position</a:t>
            </a: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54330" lvl="2"/>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p:txBody>
      </p:sp>
      <p:pic>
        <p:nvPicPr>
          <p:cNvPr id="13" name="Picture 12">
            <a:extLst>
              <a:ext uri="{FF2B5EF4-FFF2-40B4-BE49-F238E27FC236}">
                <a16:creationId xmlns:a16="http://schemas.microsoft.com/office/drawing/2014/main" id="{52A159A3-D712-7838-416F-822B48AC0EA6}"/>
              </a:ext>
            </a:extLst>
          </p:cNvPr>
          <p:cNvPicPr>
            <a:picLocks noChangeAspect="1"/>
          </p:cNvPicPr>
          <p:nvPr/>
        </p:nvPicPr>
        <p:blipFill>
          <a:blip r:embed="rId6"/>
          <a:stretch>
            <a:fillRect/>
          </a:stretch>
        </p:blipFill>
        <p:spPr>
          <a:xfrm rot="20838776">
            <a:off x="8987986" y="3957069"/>
            <a:ext cx="1216268" cy="858542"/>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333E994F-8DD6-D8D2-C420-4118F9518729}"/>
              </a:ext>
            </a:extLst>
          </p:cNvPr>
          <p:cNvPicPr>
            <a:picLocks noChangeAspect="1"/>
          </p:cNvPicPr>
          <p:nvPr/>
        </p:nvPicPr>
        <p:blipFill>
          <a:blip r:embed="rId7"/>
          <a:stretch>
            <a:fillRect/>
          </a:stretch>
        </p:blipFill>
        <p:spPr>
          <a:xfrm rot="957372">
            <a:off x="10556873" y="4987492"/>
            <a:ext cx="1216269" cy="858543"/>
          </a:xfrm>
          <a:prstGeom prst="rect">
            <a:avLst/>
          </a:prstGeom>
          <a:effectLst>
            <a:outerShdw blurRad="63500" sx="102000" sy="102000" algn="ctr" rotWithShape="0">
              <a:prstClr val="black">
                <a:alpha val="40000"/>
              </a:prstClr>
            </a:outerShdw>
          </a:effectLst>
        </p:spPr>
      </p:pic>
      <p:pic>
        <p:nvPicPr>
          <p:cNvPr id="87" name="SS">
            <a:extLst>
              <a:ext uri="{FF2B5EF4-FFF2-40B4-BE49-F238E27FC236}">
                <a16:creationId xmlns:a16="http://schemas.microsoft.com/office/drawing/2014/main" id="{29219939-0F40-36CD-671C-C9A61B905CBC}"/>
              </a:ext>
            </a:extLst>
          </p:cNvPr>
          <p:cNvPicPr>
            <a:picLocks noChangeAspect="1"/>
          </p:cNvPicPr>
          <p:nvPr/>
        </p:nvPicPr>
        <p:blipFill>
          <a:blip r:embed="rId8">
            <a:extLst>
              <a:ext uri="{28A0092B-C50C-407E-A947-70E740481C1C}">
                <a14:useLocalDpi xmlns:a14="http://schemas.microsoft.com/office/drawing/2010/main" val="0"/>
              </a:ext>
            </a:extLst>
          </a:blip>
          <a:srcRect l="539" t="8199" r="1701" b="44339"/>
          <a:stretch/>
        </p:blipFill>
        <p:spPr>
          <a:xfrm>
            <a:off x="8887509" y="653082"/>
            <a:ext cx="2880129" cy="2616159"/>
          </a:xfrm>
          <a:prstGeom prst="rect">
            <a:avLst/>
          </a:prstGeom>
          <a:effectLst>
            <a:outerShdw blurRad="63500" sx="102000" sy="102000" algn="ctr" rotWithShape="0">
              <a:prstClr val="black">
                <a:alpha val="40000"/>
              </a:prstClr>
            </a:outerShdw>
          </a:effectLst>
        </p:spPr>
      </p:pic>
      <p:cxnSp>
        <p:nvCxnSpPr>
          <p:cNvPr id="19" name="Straight Connector 18">
            <a:extLst>
              <a:ext uri="{FF2B5EF4-FFF2-40B4-BE49-F238E27FC236}">
                <a16:creationId xmlns:a16="http://schemas.microsoft.com/office/drawing/2014/main" id="{C62D33DF-92B7-0705-8603-8092E3006C87}"/>
              </a:ext>
            </a:extLst>
          </p:cNvPr>
          <p:cNvCxnSpPr>
            <a:cxnSpLocks/>
          </p:cNvCxnSpPr>
          <p:nvPr/>
        </p:nvCxnSpPr>
        <p:spPr>
          <a:xfrm>
            <a:off x="4401165" y="2704445"/>
            <a:ext cx="2270568" cy="0"/>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56107E3-26FD-ACDC-7AD2-19D823A8FFF8}"/>
              </a:ext>
            </a:extLst>
          </p:cNvPr>
          <p:cNvCxnSpPr>
            <a:cxnSpLocks/>
          </p:cNvCxnSpPr>
          <p:nvPr/>
        </p:nvCxnSpPr>
        <p:spPr>
          <a:xfrm>
            <a:off x="1399716" y="2704445"/>
            <a:ext cx="2772763" cy="0"/>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3678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Background">
            <a:extLst>
              <a:ext uri="{FF2B5EF4-FFF2-40B4-BE49-F238E27FC236}">
                <a16:creationId xmlns:a16="http://schemas.microsoft.com/office/drawing/2014/main" id="{7362F991-5D87-1F99-9B5C-E6D8A35BE1D4}"/>
              </a:ext>
            </a:extLst>
          </p:cNvPr>
          <p:cNvGrpSpPr/>
          <p:nvPr/>
        </p:nvGrpSpPr>
        <p:grpSpPr>
          <a:xfrm>
            <a:off x="-1" y="-1734"/>
            <a:ext cx="12222481" cy="6869151"/>
            <a:chOff x="-1" y="-1734"/>
            <a:chExt cx="12222481" cy="6869151"/>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grpSp>
        <p:nvGrpSpPr>
          <p:cNvPr id="88" name="Ground">
            <a:extLst>
              <a:ext uri="{FF2B5EF4-FFF2-40B4-BE49-F238E27FC236}">
                <a16:creationId xmlns:a16="http://schemas.microsoft.com/office/drawing/2014/main" id="{78609CF7-7524-AE72-F79C-9B7687F0792D}"/>
              </a:ext>
            </a:extLst>
          </p:cNvPr>
          <p:cNvGrpSpPr/>
          <p:nvPr/>
        </p:nvGrpSpPr>
        <p:grpSpPr>
          <a:xfrm>
            <a:off x="-1" y="6404467"/>
            <a:ext cx="12222481" cy="462950"/>
            <a:chOff x="-1" y="6404467"/>
            <a:chExt cx="12222481" cy="462950"/>
          </a:xfrm>
        </p:grpSpPr>
        <p:pic>
          <p:nvPicPr>
            <p:cNvPr id="77" name="Picture 76">
              <a:extLst>
                <a:ext uri="{FF2B5EF4-FFF2-40B4-BE49-F238E27FC236}">
                  <a16:creationId xmlns:a16="http://schemas.microsoft.com/office/drawing/2014/main" id="{0D6AC2F4-70B6-F0B2-7E86-FD757A467BDA}"/>
                </a:ext>
              </a:extLst>
            </p:cNvPr>
            <p:cNvPicPr>
              <a:picLocks noChangeAspect="1"/>
            </p:cNvPicPr>
            <p:nvPr/>
          </p:nvPicPr>
          <p:blipFill>
            <a:blip r:embed="rId4"/>
            <a:srcRect l="2523" b="56604"/>
            <a:stretch/>
          </p:blipFill>
          <p:spPr>
            <a:xfrm>
              <a:off x="-1" y="6404467"/>
              <a:ext cx="3119657" cy="462950"/>
            </a:xfrm>
            <a:prstGeom prst="rect">
              <a:avLst/>
            </a:prstGeom>
          </p:spPr>
        </p:pic>
        <p:pic>
          <p:nvPicPr>
            <p:cNvPr id="78" name="Picture 77">
              <a:extLst>
                <a:ext uri="{FF2B5EF4-FFF2-40B4-BE49-F238E27FC236}">
                  <a16:creationId xmlns:a16="http://schemas.microsoft.com/office/drawing/2014/main" id="{74BD7FDA-A392-ACED-C6B2-337EC9F61A75}"/>
                </a:ext>
              </a:extLst>
            </p:cNvPr>
            <p:cNvPicPr>
              <a:picLocks noChangeAspect="1"/>
            </p:cNvPicPr>
            <p:nvPr/>
          </p:nvPicPr>
          <p:blipFill>
            <a:blip r:embed="rId4"/>
            <a:srcRect b="56604"/>
            <a:stretch/>
          </p:blipFill>
          <p:spPr>
            <a:xfrm>
              <a:off x="3116906" y="6404467"/>
              <a:ext cx="3200400" cy="462950"/>
            </a:xfrm>
            <a:prstGeom prst="rect">
              <a:avLst/>
            </a:prstGeom>
          </p:spPr>
        </p:pic>
        <p:pic>
          <p:nvPicPr>
            <p:cNvPr id="79" name="Picture 78">
              <a:extLst>
                <a:ext uri="{FF2B5EF4-FFF2-40B4-BE49-F238E27FC236}">
                  <a16:creationId xmlns:a16="http://schemas.microsoft.com/office/drawing/2014/main" id="{32480E4F-C450-D6BB-6D46-CA2A19360C9C}"/>
                </a:ext>
              </a:extLst>
            </p:cNvPr>
            <p:cNvPicPr>
              <a:picLocks noChangeAspect="1"/>
            </p:cNvPicPr>
            <p:nvPr/>
          </p:nvPicPr>
          <p:blipFill>
            <a:blip r:embed="rId4"/>
            <a:srcRect b="56604"/>
            <a:stretch/>
          </p:blipFill>
          <p:spPr>
            <a:xfrm>
              <a:off x="6316913" y="6404467"/>
              <a:ext cx="3200400" cy="462950"/>
            </a:xfrm>
            <a:prstGeom prst="rect">
              <a:avLst/>
            </a:prstGeom>
          </p:spPr>
        </p:pic>
        <p:pic>
          <p:nvPicPr>
            <p:cNvPr id="80" name="Picture 79">
              <a:extLst>
                <a:ext uri="{FF2B5EF4-FFF2-40B4-BE49-F238E27FC236}">
                  <a16:creationId xmlns:a16="http://schemas.microsoft.com/office/drawing/2014/main" id="{1C779FDD-82BD-A889-C1CE-0BCB1FB16757}"/>
                </a:ext>
              </a:extLst>
            </p:cNvPr>
            <p:cNvPicPr>
              <a:picLocks noChangeAspect="1"/>
            </p:cNvPicPr>
            <p:nvPr/>
          </p:nvPicPr>
          <p:blipFill>
            <a:blip r:embed="rId4"/>
            <a:srcRect r="15388" b="56604"/>
            <a:stretch/>
          </p:blipFill>
          <p:spPr>
            <a:xfrm>
              <a:off x="9514562" y="6404467"/>
              <a:ext cx="2707918" cy="462950"/>
            </a:xfrm>
            <a:prstGeom prst="rect">
              <a:avLst/>
            </a:prstGeom>
          </p:spPr>
        </p:pic>
      </p:grpSp>
      <p:grpSp>
        <p:nvGrpSpPr>
          <p:cNvPr id="27" name="Slide Header">
            <a:extLst>
              <a:ext uri="{FF2B5EF4-FFF2-40B4-BE49-F238E27FC236}">
                <a16:creationId xmlns:a16="http://schemas.microsoft.com/office/drawing/2014/main" id="{F46633A5-627B-667F-76BC-B1B249B27E9F}"/>
              </a:ext>
            </a:extLst>
          </p:cNvPr>
          <p:cNvGrpSpPr/>
          <p:nvPr/>
        </p:nvGrpSpPr>
        <p:grpSpPr>
          <a:xfrm>
            <a:off x="582723" y="552880"/>
            <a:ext cx="6972300" cy="819150"/>
            <a:chOff x="2711450" y="1368425"/>
            <a:chExt cx="6972300" cy="819150"/>
          </a:xfrm>
        </p:grpSpPr>
        <p:sp>
          <p:nvSpPr>
            <p:cNvPr id="28" name="Rectangle 27">
              <a:extLst>
                <a:ext uri="{FF2B5EF4-FFF2-40B4-BE49-F238E27FC236}">
                  <a16:creationId xmlns:a16="http://schemas.microsoft.com/office/drawing/2014/main" id="{D2779D4B-B66C-A06E-6290-8ED686E44509}"/>
                </a:ext>
              </a:extLst>
            </p:cNvPr>
            <p:cNvSpPr/>
            <p:nvPr/>
          </p:nvSpPr>
          <p:spPr>
            <a:xfrm>
              <a:off x="3361438"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19C4D2-9F11-543C-E751-9DFD711D9C18}"/>
                </a:ext>
              </a:extLst>
            </p:cNvPr>
            <p:cNvSpPr/>
            <p:nvPr/>
          </p:nvSpPr>
          <p:spPr>
            <a:xfrm>
              <a:off x="4004908" y="1377398"/>
              <a:ext cx="477561" cy="592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B66BD5-CF37-F286-DCF8-6B872D83D679}"/>
                </a:ext>
              </a:extLst>
            </p:cNvPr>
            <p:cNvSpPr/>
            <p:nvPr/>
          </p:nvSpPr>
          <p:spPr>
            <a:xfrm>
              <a:off x="4072162" y="1563116"/>
              <a:ext cx="274015"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260A9E-F609-F486-6499-47D8026AE6EF}"/>
                </a:ext>
              </a:extLst>
            </p:cNvPr>
            <p:cNvSpPr/>
            <p:nvPr/>
          </p:nvSpPr>
          <p:spPr>
            <a:xfrm>
              <a:off x="4139416" y="1631443"/>
              <a:ext cx="377054" cy="480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5DD978-8692-3F08-EF5A-E0ABF7AD6124}"/>
                </a:ext>
              </a:extLst>
            </p:cNvPr>
            <p:cNvSpPr/>
            <p:nvPr/>
          </p:nvSpPr>
          <p:spPr>
            <a:xfrm>
              <a:off x="4645879" y="1379531"/>
              <a:ext cx="207476" cy="726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00AF2C-D16C-0DAE-F187-FF66F9C79396}"/>
                </a:ext>
              </a:extLst>
            </p:cNvPr>
            <p:cNvSpPr/>
            <p:nvPr/>
          </p:nvSpPr>
          <p:spPr>
            <a:xfrm>
              <a:off x="5016765" y="1375829"/>
              <a:ext cx="477561"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77846C-D9C2-5E8E-65BF-65E47C5C0478}"/>
                </a:ext>
              </a:extLst>
            </p:cNvPr>
            <p:cNvSpPr/>
            <p:nvPr/>
          </p:nvSpPr>
          <p:spPr>
            <a:xfrm>
              <a:off x="5660235" y="1442144"/>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3A8C0A5-4FBC-96B1-23C1-08AAD135263B}"/>
                </a:ext>
              </a:extLst>
            </p:cNvPr>
            <p:cNvSpPr/>
            <p:nvPr/>
          </p:nvSpPr>
          <p:spPr>
            <a:xfrm>
              <a:off x="6301206" y="137582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F92C33-91FB-4F53-5A83-4CD6684B8A14}"/>
                </a:ext>
              </a:extLst>
            </p:cNvPr>
            <p:cNvSpPr/>
            <p:nvPr/>
          </p:nvSpPr>
          <p:spPr>
            <a:xfrm>
              <a:off x="6946812" y="1375829"/>
              <a:ext cx="75339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9D74D8-DFB6-8C83-C689-6E9DB2820BF8}"/>
                </a:ext>
              </a:extLst>
            </p:cNvPr>
            <p:cNvSpPr/>
            <p:nvPr/>
          </p:nvSpPr>
          <p:spPr>
            <a:xfrm>
              <a:off x="8497123" y="1381099"/>
              <a:ext cx="511039" cy="7306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9BFA8F-CF8A-31D2-B575-E04B893C5546}"/>
                </a:ext>
              </a:extLst>
            </p:cNvPr>
            <p:cNvSpPr/>
            <p:nvPr/>
          </p:nvSpPr>
          <p:spPr>
            <a:xfrm>
              <a:off x="9144295" y="1445846"/>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0071DA5-326C-AD4F-599A-94A4EC56F997}"/>
                </a:ext>
              </a:extLst>
            </p:cNvPr>
            <p:cNvSpPr/>
            <p:nvPr/>
          </p:nvSpPr>
          <p:spPr>
            <a:xfrm rot="5400000">
              <a:off x="9085290" y="1796757"/>
              <a:ext cx="573157"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264F979-BA93-17DA-01DD-6A1AC29001E4}"/>
                </a:ext>
              </a:extLst>
            </p:cNvPr>
            <p:cNvSpPr/>
            <p:nvPr/>
          </p:nvSpPr>
          <p:spPr>
            <a:xfrm rot="5400000">
              <a:off x="7588434"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CACF34-3239-A70B-09BA-2036CB1A34EB}"/>
                </a:ext>
              </a:extLst>
            </p:cNvPr>
            <p:cNvSpPr/>
            <p:nvPr/>
          </p:nvSpPr>
          <p:spPr>
            <a:xfrm>
              <a:off x="7856152"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1DAAC17-6818-6CC9-9EFC-0633B6F04707}"/>
                </a:ext>
              </a:extLst>
            </p:cNvPr>
            <p:cNvSpPr/>
            <p:nvPr/>
          </p:nvSpPr>
          <p:spPr>
            <a:xfrm>
              <a:off x="7880065"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68747B5-E9CD-A7AA-2792-F7A73CD06438}"/>
                </a:ext>
              </a:extLst>
            </p:cNvPr>
            <p:cNvSpPr/>
            <p:nvPr/>
          </p:nvSpPr>
          <p:spPr>
            <a:xfrm>
              <a:off x="7873298"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240A448-A0D4-C52F-55E6-D2ECF33C9CC9}"/>
                </a:ext>
              </a:extLst>
            </p:cNvPr>
            <p:cNvSpPr/>
            <p:nvPr/>
          </p:nvSpPr>
          <p:spPr>
            <a:xfrm rot="5400000">
              <a:off x="2452749" y="1648342"/>
              <a:ext cx="730623"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7F49226-0162-9670-226E-7312662AB5E3}"/>
                </a:ext>
              </a:extLst>
            </p:cNvPr>
            <p:cNvSpPr/>
            <p:nvPr/>
          </p:nvSpPr>
          <p:spPr>
            <a:xfrm>
              <a:off x="2720467" y="1375829"/>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8F7393C-5F5E-0F49-2BBD-6874E34A98FE}"/>
                </a:ext>
              </a:extLst>
            </p:cNvPr>
            <p:cNvSpPr/>
            <p:nvPr/>
          </p:nvSpPr>
          <p:spPr>
            <a:xfrm>
              <a:off x="2744380" y="1648341"/>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03F06BF-9330-4869-B868-49C5B2B2D1CA}"/>
                </a:ext>
              </a:extLst>
            </p:cNvPr>
            <p:cNvSpPr/>
            <p:nvPr/>
          </p:nvSpPr>
          <p:spPr>
            <a:xfrm>
              <a:off x="2737613" y="1922974"/>
              <a:ext cx="511039" cy="1855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701FAB7-D85B-491A-1E49-9CD800AA94C6}"/>
                </a:ext>
              </a:extLst>
            </p:cNvPr>
            <p:cNvPicPr>
              <a:picLocks noChangeAspect="1"/>
            </p:cNvPicPr>
            <p:nvPr/>
          </p:nvPicPr>
          <p:blipFill>
            <a:blip r:embed="rId5"/>
            <a:stretch>
              <a:fillRect/>
            </a:stretch>
          </p:blipFill>
          <p:spPr>
            <a:xfrm>
              <a:off x="2711450" y="1368425"/>
              <a:ext cx="6972300" cy="819150"/>
            </a:xfrm>
            <a:prstGeom prst="rect">
              <a:avLst/>
            </a:prstGeom>
          </p:spPr>
        </p:pic>
      </p:grpSp>
      <p:sp>
        <p:nvSpPr>
          <p:cNvPr id="85" name="Text">
            <a:extLst>
              <a:ext uri="{FF2B5EF4-FFF2-40B4-BE49-F238E27FC236}">
                <a16:creationId xmlns:a16="http://schemas.microsoft.com/office/drawing/2014/main" id="{8628207D-054B-57A9-31A3-0A0F9C37B357}"/>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Simple State</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Distance to Middle of Pipe Gap</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[Horizontal Distance, Vertical Distance]</a:t>
            </a: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Actions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Flap Wings</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r>
              <a:rPr lang="en-US" sz="2600" dirty="0" err="1">
                <a:solidFill>
                  <a:schemeClr val="tx1"/>
                </a:solidFill>
                <a:latin typeface="Abadi" panose="020B0604020104020204" pitchFamily="34" charset="0"/>
                <a:ea typeface="ADLaM Display" panose="02010000000000000000" pitchFamily="2" charset="0"/>
                <a:cs typeface="ADLaM Display" panose="02010000000000000000" pitchFamily="2" charset="0"/>
              </a:rPr>
              <a:t>Noop</a:t>
            </a: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t>
            </a:r>
          </a:p>
          <a:p>
            <a:pPr marL="182880"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182880"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State Evolvement</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Bird’s Horizontal Position Approaches Next Pipe</a:t>
            </a:r>
          </a:p>
          <a:p>
            <a:pPr marL="640080" lvl="1" indent="-285750">
              <a:buFont typeface="Arial" panose="020B0604020202020204" pitchFamily="34" charset="0"/>
              <a:buChar char="•"/>
            </a:pPr>
            <a:r>
              <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rPr>
              <a:t>Adjusts Bird’s Vertical Position</a:t>
            </a: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640080" lvl="1" indent="-285750">
              <a:buFont typeface="Arial" panose="020B0604020202020204" pitchFamily="34" charset="0"/>
              <a:buChar char="•"/>
            </a:pPr>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54330" lvl="2"/>
            <a:endParaRPr lang="en-US" sz="2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p:txBody>
      </p:sp>
      <p:pic>
        <p:nvPicPr>
          <p:cNvPr id="13" name="Picture 12">
            <a:extLst>
              <a:ext uri="{FF2B5EF4-FFF2-40B4-BE49-F238E27FC236}">
                <a16:creationId xmlns:a16="http://schemas.microsoft.com/office/drawing/2014/main" id="{52A159A3-D712-7838-416F-822B48AC0EA6}"/>
              </a:ext>
            </a:extLst>
          </p:cNvPr>
          <p:cNvPicPr>
            <a:picLocks noChangeAspect="1"/>
          </p:cNvPicPr>
          <p:nvPr/>
        </p:nvPicPr>
        <p:blipFill>
          <a:blip r:embed="rId6"/>
          <a:stretch>
            <a:fillRect/>
          </a:stretch>
        </p:blipFill>
        <p:spPr>
          <a:xfrm rot="20838776">
            <a:off x="8987986" y="3957069"/>
            <a:ext cx="1216268" cy="858542"/>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333E994F-8DD6-D8D2-C420-4118F9518729}"/>
              </a:ext>
            </a:extLst>
          </p:cNvPr>
          <p:cNvPicPr>
            <a:picLocks noChangeAspect="1"/>
          </p:cNvPicPr>
          <p:nvPr/>
        </p:nvPicPr>
        <p:blipFill>
          <a:blip r:embed="rId7"/>
          <a:stretch>
            <a:fillRect/>
          </a:stretch>
        </p:blipFill>
        <p:spPr>
          <a:xfrm rot="957372">
            <a:off x="10556873" y="4987492"/>
            <a:ext cx="1216269" cy="858543"/>
          </a:xfrm>
          <a:prstGeom prst="rect">
            <a:avLst/>
          </a:prstGeom>
          <a:effectLst>
            <a:outerShdw blurRad="63500" sx="102000" sy="102000" algn="ctr" rotWithShape="0">
              <a:prstClr val="black">
                <a:alpha val="40000"/>
              </a:prstClr>
            </a:outerShdw>
          </a:effectLst>
        </p:spPr>
      </p:pic>
      <p:pic>
        <p:nvPicPr>
          <p:cNvPr id="4" name="SS">
            <a:extLst>
              <a:ext uri="{FF2B5EF4-FFF2-40B4-BE49-F238E27FC236}">
                <a16:creationId xmlns:a16="http://schemas.microsoft.com/office/drawing/2014/main" id="{A8B17194-1235-C130-E168-E577B897AE9F}"/>
              </a:ext>
            </a:extLst>
          </p:cNvPr>
          <p:cNvPicPr>
            <a:picLocks noChangeAspect="1"/>
          </p:cNvPicPr>
          <p:nvPr/>
        </p:nvPicPr>
        <p:blipFill>
          <a:blip r:embed="rId8">
            <a:extLst>
              <a:ext uri="{28A0092B-C50C-407E-A947-70E740481C1C}">
                <a14:useLocalDpi xmlns:a14="http://schemas.microsoft.com/office/drawing/2010/main" val="0"/>
              </a:ext>
            </a:extLst>
          </a:blip>
          <a:srcRect l="539" t="8199" r="1701" b="44339"/>
          <a:stretch/>
        </p:blipFill>
        <p:spPr>
          <a:xfrm>
            <a:off x="8887509" y="653082"/>
            <a:ext cx="2880129" cy="2616159"/>
          </a:xfrm>
          <a:prstGeom prst="rect">
            <a:avLst/>
          </a:prstGeom>
          <a:effectLst>
            <a:outerShdw blurRad="63500" sx="102000" sy="102000" algn="ctr" rotWithShape="0">
              <a:prstClr val="black">
                <a:alpha val="40000"/>
              </a:prstClr>
            </a:outerShdw>
          </a:effectLst>
        </p:spPr>
      </p:pic>
      <p:cxnSp>
        <p:nvCxnSpPr>
          <p:cNvPr id="19" name="Straight Connector 18">
            <a:extLst>
              <a:ext uri="{FF2B5EF4-FFF2-40B4-BE49-F238E27FC236}">
                <a16:creationId xmlns:a16="http://schemas.microsoft.com/office/drawing/2014/main" id="{C62D33DF-92B7-0705-8603-8092E3006C87}"/>
              </a:ext>
            </a:extLst>
          </p:cNvPr>
          <p:cNvCxnSpPr>
            <a:cxnSpLocks/>
          </p:cNvCxnSpPr>
          <p:nvPr/>
        </p:nvCxnSpPr>
        <p:spPr>
          <a:xfrm>
            <a:off x="9646575" y="1715678"/>
            <a:ext cx="0" cy="480767"/>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56107E3-26FD-ACDC-7AD2-19D823A8FFF8}"/>
              </a:ext>
            </a:extLst>
          </p:cNvPr>
          <p:cNvCxnSpPr>
            <a:cxnSpLocks/>
          </p:cNvCxnSpPr>
          <p:nvPr/>
        </p:nvCxnSpPr>
        <p:spPr>
          <a:xfrm>
            <a:off x="9646575" y="2196445"/>
            <a:ext cx="1221946" cy="0"/>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73310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sp>
        <p:nvSpPr>
          <p:cNvPr id="2" name="Rectangle 1">
            <a:extLst>
              <a:ext uri="{FF2B5EF4-FFF2-40B4-BE49-F238E27FC236}">
                <a16:creationId xmlns:a16="http://schemas.microsoft.com/office/drawing/2014/main" id="{D1D10CC4-9642-80E4-23E0-69F827EF41CB}"/>
              </a:ext>
            </a:extLst>
          </p:cNvPr>
          <p:cNvSpPr/>
          <p:nvPr/>
        </p:nvSpPr>
        <p:spPr>
          <a:xfrm>
            <a:off x="578334" y="1490990"/>
            <a:ext cx="7947828"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Game Score - Number of Pipes Successfully Navigated</a:t>
            </a:r>
          </a:p>
          <a:p>
            <a:pPr marL="800100" lvl="1"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Established Metric</a:t>
            </a:r>
          </a:p>
          <a:p>
            <a:pPr marL="800100" lvl="1"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Human Benchmark</a:t>
            </a:r>
          </a:p>
          <a:p>
            <a:pPr lvl="1"/>
            <a:endPar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42900"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Episode Length – </a:t>
            </a:r>
            <a:r>
              <a:rPr lang="en-US" sz="2400" dirty="0">
                <a:solidFill>
                  <a:schemeClr val="tx1"/>
                </a:solidFill>
                <a:latin typeface="Abadi" panose="020B0604020104020204" pitchFamily="34" charset="0"/>
              </a:rPr>
              <a:t>Number of Time Steps Alive</a:t>
            </a:r>
          </a:p>
          <a:p>
            <a:pPr marL="800100" lvl="1"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Distance Through Level</a:t>
            </a:r>
          </a:p>
          <a:p>
            <a:pPr marL="800100" lvl="1" indent="-342900">
              <a:buFont typeface="Arial" panose="020B0604020202020204" pitchFamily="34" charset="0"/>
              <a:buChar char="•"/>
            </a:pPr>
            <a:r>
              <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rPr>
              <a:t>Supplements Game Score</a:t>
            </a:r>
          </a:p>
          <a:p>
            <a:pPr lvl="1"/>
            <a:endParaRPr lang="en-US" sz="24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42900" indent="-342900">
              <a:buFont typeface="Arial" panose="020B0604020202020204" pitchFamily="34" charset="0"/>
              <a:buChar char="•"/>
            </a:pPr>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42900" indent="-342900">
              <a:buFont typeface="Arial" panose="020B0604020202020204" pitchFamily="34" charset="0"/>
              <a:buChar char="•"/>
            </a:pPr>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800100" lvl="1" indent="-342900">
              <a:buFont typeface="Arial" panose="020B0604020202020204" pitchFamily="34" charset="0"/>
              <a:buChar char="•"/>
            </a:pPr>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800100" lvl="1" indent="-342900">
              <a:buFont typeface="Arial" panose="020B0604020202020204" pitchFamily="34" charset="0"/>
              <a:buChar char="•"/>
            </a:pPr>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800100" lvl="1" indent="-342900">
              <a:buFont typeface="Arial" panose="020B0604020202020204" pitchFamily="34" charset="0"/>
              <a:buChar char="•"/>
            </a:pPr>
            <a:endParaRPr lang="en-US" sz="1600" dirty="0">
              <a:solidFill>
                <a:schemeClr val="tx1"/>
              </a:solidFill>
              <a:latin typeface="Abadi" panose="020B0604020104020204" pitchFamily="34" charset="0"/>
              <a:ea typeface="ADLaM Display" panose="02010000000000000000" pitchFamily="2" charset="0"/>
              <a:cs typeface="ADLaM Display" panose="02010000000000000000" pitchFamily="2" charset="0"/>
            </a:endParaRPr>
          </a:p>
          <a:p>
            <a:pPr marL="342900" indent="-342900">
              <a:buFont typeface="Arial" panose="020B0604020202020204" pitchFamily="34" charset="0"/>
              <a:buChar char="•"/>
            </a:pPr>
            <a:endParaRPr lang="en-US" sz="1600" b="1" dirty="0">
              <a:solidFill>
                <a:schemeClr val="tx1"/>
              </a:solidFill>
              <a:highlight>
                <a:srgbClr val="FFFF00"/>
              </a:highlight>
            </a:endParaRPr>
          </a:p>
        </p:txBody>
      </p:sp>
      <p:grpSp>
        <p:nvGrpSpPr>
          <p:cNvPr id="63" name="Group 62">
            <a:extLst>
              <a:ext uri="{FF2B5EF4-FFF2-40B4-BE49-F238E27FC236}">
                <a16:creationId xmlns:a16="http://schemas.microsoft.com/office/drawing/2014/main" id="{B0CBDE4B-316D-D166-58D3-630DA1E208EB}"/>
              </a:ext>
            </a:extLst>
          </p:cNvPr>
          <p:cNvGrpSpPr/>
          <p:nvPr/>
        </p:nvGrpSpPr>
        <p:grpSpPr>
          <a:xfrm>
            <a:off x="578334" y="562792"/>
            <a:ext cx="11242605" cy="710101"/>
            <a:chOff x="342900" y="3624168"/>
            <a:chExt cx="12153900" cy="819150"/>
          </a:xfrm>
        </p:grpSpPr>
        <p:sp>
          <p:nvSpPr>
            <p:cNvPr id="64" name="Rectangle 63">
              <a:extLst>
                <a:ext uri="{FF2B5EF4-FFF2-40B4-BE49-F238E27FC236}">
                  <a16:creationId xmlns:a16="http://schemas.microsoft.com/office/drawing/2014/main" id="{08EA6501-0C8F-D280-7559-ED3004BB220A}"/>
                </a:ext>
              </a:extLst>
            </p:cNvPr>
            <p:cNvSpPr/>
            <p:nvPr/>
          </p:nvSpPr>
          <p:spPr>
            <a:xfrm>
              <a:off x="353625" y="3631130"/>
              <a:ext cx="198769"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B23297B-6F01-0C15-C61B-2200BAC914E9}"/>
                </a:ext>
              </a:extLst>
            </p:cNvPr>
            <p:cNvSpPr/>
            <p:nvPr/>
          </p:nvSpPr>
          <p:spPr>
            <a:xfrm>
              <a:off x="994148" y="3631130"/>
              <a:ext cx="198769"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B21D2F4-D7B1-CAC7-70C1-222D72E19C63}"/>
                </a:ext>
              </a:extLst>
            </p:cNvPr>
            <p:cNvSpPr/>
            <p:nvPr/>
          </p:nvSpPr>
          <p:spPr>
            <a:xfrm>
              <a:off x="1634671" y="3631130"/>
              <a:ext cx="477160"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0B94FE9-3DCE-2895-5550-962E310A28D6}"/>
                </a:ext>
              </a:extLst>
            </p:cNvPr>
            <p:cNvSpPr/>
            <p:nvPr/>
          </p:nvSpPr>
          <p:spPr>
            <a:xfrm>
              <a:off x="2918581" y="3698937"/>
              <a:ext cx="477160"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8DE5CCB-0F20-BD9C-672A-CDD93BDC89AF}"/>
                </a:ext>
              </a:extLst>
            </p:cNvPr>
            <p:cNvSpPr/>
            <p:nvPr/>
          </p:nvSpPr>
          <p:spPr>
            <a:xfrm>
              <a:off x="551317" y="3631130"/>
              <a:ext cx="276604" cy="4662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4E8B160-B9DF-5689-C574-2CF054FF6378}"/>
                </a:ext>
              </a:extLst>
            </p:cNvPr>
            <p:cNvSpPr/>
            <p:nvPr/>
          </p:nvSpPr>
          <p:spPr>
            <a:xfrm>
              <a:off x="1192917" y="3631130"/>
              <a:ext cx="276604" cy="1846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DCD9C53-7D8F-8A03-1853-FEBCCA859FDA}"/>
                </a:ext>
              </a:extLst>
            </p:cNvPr>
            <p:cNvSpPr/>
            <p:nvPr/>
          </p:nvSpPr>
          <p:spPr>
            <a:xfrm>
              <a:off x="1170705" y="3910008"/>
              <a:ext cx="298816" cy="1846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3C621D5-3DCE-9C9E-17C7-0B5B9A428616}"/>
                </a:ext>
              </a:extLst>
            </p:cNvPr>
            <p:cNvSpPr/>
            <p:nvPr/>
          </p:nvSpPr>
          <p:spPr>
            <a:xfrm>
              <a:off x="1168069" y="4177033"/>
              <a:ext cx="298816" cy="1846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DE7AFFE-65C3-B087-0E8F-D8B802ED1ADD}"/>
                </a:ext>
              </a:extLst>
            </p:cNvPr>
            <p:cNvSpPr/>
            <p:nvPr/>
          </p:nvSpPr>
          <p:spPr>
            <a:xfrm>
              <a:off x="2459165" y="3698937"/>
              <a:ext cx="298816" cy="1846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35C93-219C-7B68-55D3-2C3B86D72139}"/>
                </a:ext>
              </a:extLst>
            </p:cNvPr>
            <p:cNvSpPr/>
            <p:nvPr/>
          </p:nvSpPr>
          <p:spPr>
            <a:xfrm>
              <a:off x="2459165" y="3973794"/>
              <a:ext cx="298816" cy="1846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4B4AF-B352-9C65-FE8A-3B52A413F5A7}"/>
                </a:ext>
              </a:extLst>
            </p:cNvPr>
            <p:cNvSpPr/>
            <p:nvPr/>
          </p:nvSpPr>
          <p:spPr>
            <a:xfrm>
              <a:off x="2272431" y="3697726"/>
              <a:ext cx="198769"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BBCBFB6-00B2-9231-1C58-EC18C2812391}"/>
                </a:ext>
              </a:extLst>
            </p:cNvPr>
            <p:cNvSpPr/>
            <p:nvPr/>
          </p:nvSpPr>
          <p:spPr>
            <a:xfrm>
              <a:off x="3564202" y="3631130"/>
              <a:ext cx="477160"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048059A-A9AD-DF69-A052-61B71E1030C1}"/>
                </a:ext>
              </a:extLst>
            </p:cNvPr>
            <p:cNvSpPr/>
            <p:nvPr/>
          </p:nvSpPr>
          <p:spPr>
            <a:xfrm>
              <a:off x="4209823" y="3631130"/>
              <a:ext cx="750998"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7E0D802-FFC9-84AE-5068-2DFE8AEA96D3}"/>
                </a:ext>
              </a:extLst>
            </p:cNvPr>
            <p:cNvSpPr/>
            <p:nvPr/>
          </p:nvSpPr>
          <p:spPr>
            <a:xfrm>
              <a:off x="5762606" y="3631130"/>
              <a:ext cx="477160"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97B5378-167A-7F62-276C-CAD59F872BDD}"/>
                </a:ext>
              </a:extLst>
            </p:cNvPr>
            <p:cNvSpPr/>
            <p:nvPr/>
          </p:nvSpPr>
          <p:spPr>
            <a:xfrm>
              <a:off x="5123133" y="3632111"/>
              <a:ext cx="390082"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493B0C0-7FDE-E972-2052-28E575B88FE1}"/>
                </a:ext>
              </a:extLst>
            </p:cNvPr>
            <p:cNvSpPr/>
            <p:nvPr/>
          </p:nvSpPr>
          <p:spPr>
            <a:xfrm>
              <a:off x="5207534" y="3748277"/>
              <a:ext cx="390082" cy="61343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AF8FDA4-E6A8-F87D-D008-80033B3C6126}"/>
                </a:ext>
              </a:extLst>
            </p:cNvPr>
            <p:cNvSpPr/>
            <p:nvPr/>
          </p:nvSpPr>
          <p:spPr>
            <a:xfrm>
              <a:off x="6399401" y="3771694"/>
              <a:ext cx="198769" cy="59001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170E469-06FD-6982-5067-A90D6439B9B7}"/>
                </a:ext>
              </a:extLst>
            </p:cNvPr>
            <p:cNvSpPr/>
            <p:nvPr/>
          </p:nvSpPr>
          <p:spPr>
            <a:xfrm rot="5400000">
              <a:off x="6578008" y="3582516"/>
              <a:ext cx="192935"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9B87D3E-F8E0-C96B-D0B9-C21FCFB11ACB}"/>
                </a:ext>
              </a:extLst>
            </p:cNvPr>
            <p:cNvSpPr/>
            <p:nvPr/>
          </p:nvSpPr>
          <p:spPr>
            <a:xfrm rot="5400000">
              <a:off x="6589366" y="4128011"/>
              <a:ext cx="184308"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30D7AA-7988-2FD6-7946-C0824842FB81}"/>
                </a:ext>
              </a:extLst>
            </p:cNvPr>
            <p:cNvSpPr/>
            <p:nvPr/>
          </p:nvSpPr>
          <p:spPr>
            <a:xfrm rot="5400000">
              <a:off x="7231727" y="4061763"/>
              <a:ext cx="176538"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1D9A7E5-8CB5-C90C-9843-25635A11A3EE}"/>
                </a:ext>
              </a:extLst>
            </p:cNvPr>
            <p:cNvSpPr/>
            <p:nvPr/>
          </p:nvSpPr>
          <p:spPr>
            <a:xfrm rot="5400000">
              <a:off x="7227841" y="3790483"/>
              <a:ext cx="184310"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CA00568-CE53-7AC7-AD00-43FFBFF46C75}"/>
                </a:ext>
              </a:extLst>
            </p:cNvPr>
            <p:cNvSpPr/>
            <p:nvPr/>
          </p:nvSpPr>
          <p:spPr>
            <a:xfrm rot="5400000">
              <a:off x="7227841" y="3510176"/>
              <a:ext cx="184310"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3047BA5-B5DA-BFAA-BD60-B7EC1355A859}"/>
                </a:ext>
              </a:extLst>
            </p:cNvPr>
            <p:cNvSpPr/>
            <p:nvPr/>
          </p:nvSpPr>
          <p:spPr>
            <a:xfrm rot="10800000">
              <a:off x="7039924" y="3632109"/>
              <a:ext cx="243098" cy="729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DE0E071-2E50-C8D1-3815-A69DD7DC7C69}"/>
                </a:ext>
              </a:extLst>
            </p:cNvPr>
            <p:cNvSpPr/>
            <p:nvPr/>
          </p:nvSpPr>
          <p:spPr>
            <a:xfrm>
              <a:off x="8095479" y="3632604"/>
              <a:ext cx="750998"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18C53D0-57A9-D35D-234E-EEF340681E4F}"/>
                </a:ext>
              </a:extLst>
            </p:cNvPr>
            <p:cNvSpPr/>
            <p:nvPr/>
          </p:nvSpPr>
          <p:spPr>
            <a:xfrm rot="5400000">
              <a:off x="9192005" y="4061579"/>
              <a:ext cx="192451"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575BC09-8892-D129-FC37-7B1BB1F32538}"/>
                </a:ext>
              </a:extLst>
            </p:cNvPr>
            <p:cNvSpPr/>
            <p:nvPr/>
          </p:nvSpPr>
          <p:spPr>
            <a:xfrm rot="5400000">
              <a:off x="9196076" y="3787307"/>
              <a:ext cx="184310"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AECB45A-2B30-A96B-FDDA-3942407FC0A3}"/>
                </a:ext>
              </a:extLst>
            </p:cNvPr>
            <p:cNvSpPr/>
            <p:nvPr/>
          </p:nvSpPr>
          <p:spPr>
            <a:xfrm rot="5400000">
              <a:off x="9199962" y="3514062"/>
              <a:ext cx="176538"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A2870A9-2899-E35C-D9D8-2DF26A5E89C5}"/>
                </a:ext>
              </a:extLst>
            </p:cNvPr>
            <p:cNvSpPr/>
            <p:nvPr/>
          </p:nvSpPr>
          <p:spPr>
            <a:xfrm rot="10800000">
              <a:off x="9008159" y="3632108"/>
              <a:ext cx="243098" cy="73737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E726C1A-5047-C87A-57A9-76E03FBDE092}"/>
                </a:ext>
              </a:extLst>
            </p:cNvPr>
            <p:cNvSpPr/>
            <p:nvPr/>
          </p:nvSpPr>
          <p:spPr>
            <a:xfrm rot="10800000">
              <a:off x="9790626" y="3704290"/>
              <a:ext cx="243098" cy="729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14A866F-A627-2048-3F8E-417CDB1C2C1C}"/>
                </a:ext>
              </a:extLst>
            </p:cNvPr>
            <p:cNvSpPr/>
            <p:nvPr/>
          </p:nvSpPr>
          <p:spPr>
            <a:xfrm rot="5400000">
              <a:off x="9823553" y="3537438"/>
              <a:ext cx="176538" cy="5076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58CC2A5-8D54-A1F0-1B88-4A452F8FDE57}"/>
                </a:ext>
              </a:extLst>
            </p:cNvPr>
            <p:cNvSpPr/>
            <p:nvPr/>
          </p:nvSpPr>
          <p:spPr>
            <a:xfrm>
              <a:off x="10293788" y="3629712"/>
              <a:ext cx="475216" cy="73439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7AC060A-CD7E-D779-33B6-D8E96E53081B}"/>
                </a:ext>
              </a:extLst>
            </p:cNvPr>
            <p:cNvSpPr/>
            <p:nvPr/>
          </p:nvSpPr>
          <p:spPr>
            <a:xfrm rot="10800000">
              <a:off x="10941215" y="3637199"/>
              <a:ext cx="243098" cy="729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8155AE1-ED0A-8778-3762-54CBA26360C4}"/>
                </a:ext>
              </a:extLst>
            </p:cNvPr>
            <p:cNvSpPr/>
            <p:nvPr/>
          </p:nvSpPr>
          <p:spPr>
            <a:xfrm>
              <a:off x="11312610" y="3765342"/>
              <a:ext cx="198769" cy="59778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CD3D4D1-AF30-8DF5-075F-FABBAA1C61A4}"/>
                </a:ext>
              </a:extLst>
            </p:cNvPr>
            <p:cNvSpPr/>
            <p:nvPr/>
          </p:nvSpPr>
          <p:spPr>
            <a:xfrm rot="5400000">
              <a:off x="11495707" y="3579962"/>
              <a:ext cx="183955"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CBEA8A01-5A78-2DC5-EF76-7E82B9FCC20D}"/>
                </a:ext>
              </a:extLst>
            </p:cNvPr>
            <p:cNvSpPr/>
            <p:nvPr/>
          </p:nvSpPr>
          <p:spPr>
            <a:xfrm rot="5400000">
              <a:off x="11502575" y="4128011"/>
              <a:ext cx="184308" cy="42336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926DFDF-DBC7-0072-7266-84FAC41CEAF0}"/>
                </a:ext>
              </a:extLst>
            </p:cNvPr>
            <p:cNvSpPr/>
            <p:nvPr/>
          </p:nvSpPr>
          <p:spPr>
            <a:xfrm rot="5400000">
              <a:off x="12103791" y="3549692"/>
              <a:ext cx="183955" cy="49315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6188D52-A6B7-A3B7-27C0-282A8F7495BE}"/>
                </a:ext>
              </a:extLst>
            </p:cNvPr>
            <p:cNvSpPr/>
            <p:nvPr/>
          </p:nvSpPr>
          <p:spPr>
            <a:xfrm rot="5400000">
              <a:off x="12103791" y="4092939"/>
              <a:ext cx="183955" cy="49315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93EBF92D-7E8B-B6FF-1031-897696F17A7F}"/>
                </a:ext>
              </a:extLst>
            </p:cNvPr>
            <p:cNvSpPr/>
            <p:nvPr/>
          </p:nvSpPr>
          <p:spPr>
            <a:xfrm rot="5400000">
              <a:off x="12100022" y="3819921"/>
              <a:ext cx="183955" cy="49315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D3F598B-CDE9-4EC2-DFFC-F8D1613C05AD}"/>
                </a:ext>
              </a:extLst>
            </p:cNvPr>
            <p:cNvSpPr/>
            <p:nvPr/>
          </p:nvSpPr>
          <p:spPr>
            <a:xfrm>
              <a:off x="11945424" y="3726282"/>
              <a:ext cx="198769" cy="34202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DF598AC-28FE-3C88-B002-30E6874EDF3B}"/>
                </a:ext>
              </a:extLst>
            </p:cNvPr>
            <p:cNvSpPr/>
            <p:nvPr/>
          </p:nvSpPr>
          <p:spPr>
            <a:xfrm>
              <a:off x="12228028" y="4031994"/>
              <a:ext cx="198769" cy="34202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809C6FA5-5724-CC16-44C3-F2EE72F84965}"/>
                </a:ext>
              </a:extLst>
            </p:cNvPr>
            <p:cNvPicPr>
              <a:picLocks noChangeAspect="1"/>
            </p:cNvPicPr>
            <p:nvPr/>
          </p:nvPicPr>
          <p:blipFill>
            <a:blip r:embed="rId4"/>
            <a:stretch>
              <a:fillRect/>
            </a:stretch>
          </p:blipFill>
          <p:spPr>
            <a:xfrm>
              <a:off x="342900" y="3624168"/>
              <a:ext cx="12153900" cy="819150"/>
            </a:xfrm>
            <a:prstGeom prst="rect">
              <a:avLst/>
            </a:prstGeom>
          </p:spPr>
        </p:pic>
      </p:grpSp>
      <p:grpSp>
        <p:nvGrpSpPr>
          <p:cNvPr id="109" name="Group 108">
            <a:extLst>
              <a:ext uri="{FF2B5EF4-FFF2-40B4-BE49-F238E27FC236}">
                <a16:creationId xmlns:a16="http://schemas.microsoft.com/office/drawing/2014/main" id="{8DDBD4FF-AD7C-C66C-4E77-39B51E8E78C9}"/>
              </a:ext>
            </a:extLst>
          </p:cNvPr>
          <p:cNvGrpSpPr/>
          <p:nvPr/>
        </p:nvGrpSpPr>
        <p:grpSpPr>
          <a:xfrm>
            <a:off x="-1" y="6404467"/>
            <a:ext cx="12222481" cy="462950"/>
            <a:chOff x="-1" y="6404467"/>
            <a:chExt cx="12222481" cy="462950"/>
          </a:xfrm>
        </p:grpSpPr>
        <p:pic>
          <p:nvPicPr>
            <p:cNvPr id="110" name="Picture 109">
              <a:extLst>
                <a:ext uri="{FF2B5EF4-FFF2-40B4-BE49-F238E27FC236}">
                  <a16:creationId xmlns:a16="http://schemas.microsoft.com/office/drawing/2014/main" id="{8996547B-AA1C-DAE7-D050-444269CF376A}"/>
                </a:ext>
              </a:extLst>
            </p:cNvPr>
            <p:cNvPicPr>
              <a:picLocks noChangeAspect="1"/>
            </p:cNvPicPr>
            <p:nvPr/>
          </p:nvPicPr>
          <p:blipFill>
            <a:blip r:embed="rId5"/>
            <a:srcRect l="2523" b="56604"/>
            <a:stretch/>
          </p:blipFill>
          <p:spPr>
            <a:xfrm>
              <a:off x="-1" y="6404467"/>
              <a:ext cx="3119657" cy="462950"/>
            </a:xfrm>
            <a:prstGeom prst="rect">
              <a:avLst/>
            </a:prstGeom>
          </p:spPr>
        </p:pic>
        <p:pic>
          <p:nvPicPr>
            <p:cNvPr id="111" name="Picture 110">
              <a:extLst>
                <a:ext uri="{FF2B5EF4-FFF2-40B4-BE49-F238E27FC236}">
                  <a16:creationId xmlns:a16="http://schemas.microsoft.com/office/drawing/2014/main" id="{EC19467C-04F6-BF39-3B06-9F844AE7BC3C}"/>
                </a:ext>
              </a:extLst>
            </p:cNvPr>
            <p:cNvPicPr>
              <a:picLocks noChangeAspect="1"/>
            </p:cNvPicPr>
            <p:nvPr/>
          </p:nvPicPr>
          <p:blipFill>
            <a:blip r:embed="rId5"/>
            <a:srcRect b="56604"/>
            <a:stretch/>
          </p:blipFill>
          <p:spPr>
            <a:xfrm>
              <a:off x="3116906" y="6404467"/>
              <a:ext cx="3200400" cy="462950"/>
            </a:xfrm>
            <a:prstGeom prst="rect">
              <a:avLst/>
            </a:prstGeom>
          </p:spPr>
        </p:pic>
        <p:pic>
          <p:nvPicPr>
            <p:cNvPr id="112" name="Picture 111">
              <a:extLst>
                <a:ext uri="{FF2B5EF4-FFF2-40B4-BE49-F238E27FC236}">
                  <a16:creationId xmlns:a16="http://schemas.microsoft.com/office/drawing/2014/main" id="{5519AFF5-CA3F-A3CA-3178-500820DB8A95}"/>
                </a:ext>
              </a:extLst>
            </p:cNvPr>
            <p:cNvPicPr>
              <a:picLocks noChangeAspect="1"/>
            </p:cNvPicPr>
            <p:nvPr/>
          </p:nvPicPr>
          <p:blipFill>
            <a:blip r:embed="rId5"/>
            <a:srcRect b="56604"/>
            <a:stretch/>
          </p:blipFill>
          <p:spPr>
            <a:xfrm>
              <a:off x="6316913" y="6404467"/>
              <a:ext cx="3200400" cy="462950"/>
            </a:xfrm>
            <a:prstGeom prst="rect">
              <a:avLst/>
            </a:prstGeom>
          </p:spPr>
        </p:pic>
        <p:pic>
          <p:nvPicPr>
            <p:cNvPr id="113" name="Picture 112">
              <a:extLst>
                <a:ext uri="{FF2B5EF4-FFF2-40B4-BE49-F238E27FC236}">
                  <a16:creationId xmlns:a16="http://schemas.microsoft.com/office/drawing/2014/main" id="{C5FB1389-54F3-2C66-29DD-1F89ACF32487}"/>
                </a:ext>
              </a:extLst>
            </p:cNvPr>
            <p:cNvPicPr>
              <a:picLocks noChangeAspect="1"/>
            </p:cNvPicPr>
            <p:nvPr/>
          </p:nvPicPr>
          <p:blipFill>
            <a:blip r:embed="rId5"/>
            <a:srcRect r="15388" b="56604"/>
            <a:stretch/>
          </p:blipFill>
          <p:spPr>
            <a:xfrm>
              <a:off x="9514562" y="6404467"/>
              <a:ext cx="2707918" cy="462950"/>
            </a:xfrm>
            <a:prstGeom prst="rect">
              <a:avLst/>
            </a:prstGeom>
          </p:spPr>
        </p:pic>
      </p:grpSp>
      <p:pic>
        <p:nvPicPr>
          <p:cNvPr id="115" name="Picture 114">
            <a:extLst>
              <a:ext uri="{FF2B5EF4-FFF2-40B4-BE49-F238E27FC236}">
                <a16:creationId xmlns:a16="http://schemas.microsoft.com/office/drawing/2014/main" id="{B24B3832-971C-0081-DE5B-49CB05EC243D}"/>
              </a:ext>
            </a:extLst>
          </p:cNvPr>
          <p:cNvPicPr>
            <a:picLocks noChangeAspect="1"/>
          </p:cNvPicPr>
          <p:nvPr/>
        </p:nvPicPr>
        <p:blipFill>
          <a:blip r:embed="rId6"/>
          <a:srcRect l="1231" r="-1"/>
          <a:stretch/>
        </p:blipFill>
        <p:spPr>
          <a:xfrm>
            <a:off x="9122036" y="1449021"/>
            <a:ext cx="2519909" cy="47889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7963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6488FE40-9E2E-502B-4216-D2844B5270B6}"/>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321973A-AF33-6182-301E-8E32E6621A69}"/>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22EADC0E-ADD4-44D3-B92C-E7EFDBE46B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1429595B-1951-7E24-2D8E-9B03DEE890E7}"/>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D826CF69-0EA9-48E6-53D2-1794EF12FB33}"/>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4D81AB82-D1C7-68EC-0F5A-903411E55D57}"/>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7AB49CCE-05A6-8397-CB04-CB5F3D27B3B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E71809B7-FF6F-EC6D-C034-CD541EF5526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995A70F-D2E8-CD79-CA03-5F294D2DBC3C}"/>
              </a:ext>
            </a:extLst>
          </p:cNvPr>
          <p:cNvPicPr>
            <a:picLocks noChangeAspect="1"/>
          </p:cNvPicPr>
          <p:nvPr/>
        </p:nvPicPr>
        <p:blipFill>
          <a:blip r:embed="rId7"/>
          <a:stretch>
            <a:fillRect/>
          </a:stretch>
        </p:blipFill>
        <p:spPr>
          <a:xfrm rot="20918622">
            <a:off x="9543390" y="3533818"/>
            <a:ext cx="323850" cy="228600"/>
          </a:xfrm>
          <a:prstGeom prst="rect">
            <a:avLst/>
          </a:prstGeom>
        </p:spPr>
      </p:pic>
      <p:sp>
        <p:nvSpPr>
          <p:cNvPr id="57" name="Rectangle 56">
            <a:extLst>
              <a:ext uri="{FF2B5EF4-FFF2-40B4-BE49-F238E27FC236}">
                <a16:creationId xmlns:a16="http://schemas.microsoft.com/office/drawing/2014/main" id="{300024C5-D3F4-E4AD-4424-CE095D40A905}"/>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spTree>
    <p:extLst>
      <p:ext uri="{BB962C8B-B14F-4D97-AF65-F5344CB8AC3E}">
        <p14:creationId xmlns:p14="http://schemas.microsoft.com/office/powerpoint/2010/main" val="2248018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6F4A2-2E4B-3206-C05E-B04D84195152}"/>
              </a:ext>
            </a:extLst>
          </p:cNvPr>
          <p:cNvPicPr>
            <a:picLocks noChangeAspect="1"/>
          </p:cNvPicPr>
          <p:nvPr/>
        </p:nvPicPr>
        <p:blipFill>
          <a:blip r:embed="rId3"/>
          <a:srcRect t="14743"/>
          <a:stretch/>
        </p:blipFill>
        <p:spPr>
          <a:xfrm>
            <a:off x="-1" y="0"/>
            <a:ext cx="4530903" cy="6867417"/>
          </a:xfrm>
          <a:prstGeom prst="rect">
            <a:avLst/>
          </a:prstGeom>
        </p:spPr>
      </p:pic>
      <p:pic>
        <p:nvPicPr>
          <p:cNvPr id="6" name="Picture 5">
            <a:extLst>
              <a:ext uri="{FF2B5EF4-FFF2-40B4-BE49-F238E27FC236}">
                <a16:creationId xmlns:a16="http://schemas.microsoft.com/office/drawing/2014/main" id="{65C38552-0DAC-22F9-1B74-952AAF547E12}"/>
              </a:ext>
            </a:extLst>
          </p:cNvPr>
          <p:cNvPicPr>
            <a:picLocks noChangeAspect="1"/>
          </p:cNvPicPr>
          <p:nvPr/>
        </p:nvPicPr>
        <p:blipFill>
          <a:blip r:embed="rId3"/>
          <a:srcRect t="14743"/>
          <a:stretch/>
        </p:blipFill>
        <p:spPr>
          <a:xfrm>
            <a:off x="4344255" y="0"/>
            <a:ext cx="4530903" cy="6867417"/>
          </a:xfrm>
          <a:prstGeom prst="rect">
            <a:avLst/>
          </a:prstGeom>
        </p:spPr>
      </p:pic>
      <p:pic>
        <p:nvPicPr>
          <p:cNvPr id="7" name="Picture 6">
            <a:extLst>
              <a:ext uri="{FF2B5EF4-FFF2-40B4-BE49-F238E27FC236}">
                <a16:creationId xmlns:a16="http://schemas.microsoft.com/office/drawing/2014/main" id="{1E3EFA82-8390-6CE1-CE61-C667EC6DE318}"/>
              </a:ext>
            </a:extLst>
          </p:cNvPr>
          <p:cNvPicPr>
            <a:picLocks noChangeAspect="1"/>
          </p:cNvPicPr>
          <p:nvPr/>
        </p:nvPicPr>
        <p:blipFill>
          <a:blip r:embed="rId3"/>
          <a:srcRect t="14860" r="22676"/>
          <a:stretch/>
        </p:blipFill>
        <p:spPr>
          <a:xfrm>
            <a:off x="8718991" y="-1734"/>
            <a:ext cx="3503489" cy="6858000"/>
          </a:xfrm>
          <a:prstGeom prst="rect">
            <a:avLst/>
          </a:prstGeom>
        </p:spPr>
      </p:pic>
      <p:grpSp>
        <p:nvGrpSpPr>
          <p:cNvPr id="3" name="Group 2">
            <a:extLst>
              <a:ext uri="{FF2B5EF4-FFF2-40B4-BE49-F238E27FC236}">
                <a16:creationId xmlns:a16="http://schemas.microsoft.com/office/drawing/2014/main" id="{F9EC81A0-7766-773D-FD27-567C5BBD100D}"/>
              </a:ext>
            </a:extLst>
          </p:cNvPr>
          <p:cNvGrpSpPr/>
          <p:nvPr/>
        </p:nvGrpSpPr>
        <p:grpSpPr>
          <a:xfrm>
            <a:off x="578334" y="529819"/>
            <a:ext cx="8667750" cy="819150"/>
            <a:chOff x="1762125" y="3019425"/>
            <a:chExt cx="8667750" cy="819150"/>
          </a:xfrm>
        </p:grpSpPr>
        <p:sp>
          <p:nvSpPr>
            <p:cNvPr id="4" name="Rectangle 3">
              <a:extLst>
                <a:ext uri="{FF2B5EF4-FFF2-40B4-BE49-F238E27FC236}">
                  <a16:creationId xmlns:a16="http://schemas.microsoft.com/office/drawing/2014/main" id="{F83B65FA-513C-C353-BFC7-F966DA7B7A9A}"/>
                </a:ext>
              </a:extLst>
            </p:cNvPr>
            <p:cNvSpPr/>
            <p:nvPr/>
          </p:nvSpPr>
          <p:spPr>
            <a:xfrm>
              <a:off x="1771983" y="3024185"/>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88940-EC81-A75F-2BD1-1035BE10138B}"/>
                </a:ext>
              </a:extLst>
            </p:cNvPr>
            <p:cNvSpPr/>
            <p:nvPr/>
          </p:nvSpPr>
          <p:spPr>
            <a:xfrm>
              <a:off x="2414856" y="3024185"/>
              <a:ext cx="404749"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0ACD88-DBF9-7391-4C60-72329CB3158F}"/>
                </a:ext>
              </a:extLst>
            </p:cNvPr>
            <p:cNvSpPr/>
            <p:nvPr/>
          </p:nvSpPr>
          <p:spPr>
            <a:xfrm>
              <a:off x="2466204" y="3151939"/>
              <a:ext cx="404749" cy="6017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ED850A-1AF5-C87F-960E-1D104AE7404D}"/>
                </a:ext>
              </a:extLst>
            </p:cNvPr>
            <p:cNvSpPr/>
            <p:nvPr/>
          </p:nvSpPr>
          <p:spPr>
            <a:xfrm>
              <a:off x="3053751" y="3094840"/>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3DA9A-AA71-9E4E-13EB-DC4F77B7A9AD}"/>
                </a:ext>
              </a:extLst>
            </p:cNvPr>
            <p:cNvSpPr/>
            <p:nvPr/>
          </p:nvSpPr>
          <p:spPr>
            <a:xfrm>
              <a:off x="3053750" y="336084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BF338-E5B6-2FC2-7565-1487BEE31729}"/>
                </a:ext>
              </a:extLst>
            </p:cNvPr>
            <p:cNvSpPr/>
            <p:nvPr/>
          </p:nvSpPr>
          <p:spPr>
            <a:xfrm>
              <a:off x="3053749" y="363551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FACC9C-45C8-1B8F-5E9E-09918A03DE06}"/>
                </a:ext>
              </a:extLst>
            </p:cNvPr>
            <p:cNvSpPr/>
            <p:nvPr/>
          </p:nvSpPr>
          <p:spPr>
            <a:xfrm rot="5400000">
              <a:off x="3287209" y="3506637"/>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105BD-AC8B-768F-F348-E2028582873D}"/>
                </a:ext>
              </a:extLst>
            </p:cNvPr>
            <p:cNvSpPr/>
            <p:nvPr/>
          </p:nvSpPr>
          <p:spPr>
            <a:xfrm rot="5400000">
              <a:off x="3009705" y="3227958"/>
              <a:ext cx="278679"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C33B69-2BC2-D1DE-7922-B2A6E57027D3}"/>
                </a:ext>
              </a:extLst>
            </p:cNvPr>
            <p:cNvSpPr/>
            <p:nvPr/>
          </p:nvSpPr>
          <p:spPr>
            <a:xfrm>
              <a:off x="3693834" y="3024355"/>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011BE1-BCC8-4F06-986B-F1A22D7B3F7A}"/>
                </a:ext>
              </a:extLst>
            </p:cNvPr>
            <p:cNvSpPr/>
            <p:nvPr/>
          </p:nvSpPr>
          <p:spPr>
            <a:xfrm>
              <a:off x="3693833" y="3293658"/>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0A698A-B682-6EA6-ECE8-9946E89AD428}"/>
                </a:ext>
              </a:extLst>
            </p:cNvPr>
            <p:cNvSpPr/>
            <p:nvPr/>
          </p:nvSpPr>
          <p:spPr>
            <a:xfrm>
              <a:off x="3693123" y="357299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3DC280-C96C-6A64-C69D-0AF487E0D05B}"/>
                </a:ext>
              </a:extLst>
            </p:cNvPr>
            <p:cNvSpPr/>
            <p:nvPr/>
          </p:nvSpPr>
          <p:spPr>
            <a:xfrm rot="5400000">
              <a:off x="3520903" y="3297448"/>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7890D9-BE5E-0A9F-56F5-31432FBD37AD}"/>
                </a:ext>
              </a:extLst>
            </p:cNvPr>
            <p:cNvSpPr/>
            <p:nvPr/>
          </p:nvSpPr>
          <p:spPr>
            <a:xfrm rot="5400000">
              <a:off x="4070646" y="3360787"/>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C6221-740A-BA8B-5488-13D88818ECB0}"/>
                </a:ext>
              </a:extLst>
            </p:cNvPr>
            <p:cNvSpPr/>
            <p:nvPr/>
          </p:nvSpPr>
          <p:spPr>
            <a:xfrm>
              <a:off x="4366972" y="3633652"/>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7C6970-FC7A-9801-2F26-3B3708E4B945}"/>
                </a:ext>
              </a:extLst>
            </p:cNvPr>
            <p:cNvSpPr/>
            <p:nvPr/>
          </p:nvSpPr>
          <p:spPr>
            <a:xfrm rot="5400000">
              <a:off x="4718445" y="3293206"/>
              <a:ext cx="729117"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DC3991-BE9B-B7FC-32B4-1553221DCA36}"/>
                </a:ext>
              </a:extLst>
            </p:cNvPr>
            <p:cNvSpPr/>
            <p:nvPr/>
          </p:nvSpPr>
          <p:spPr>
            <a:xfrm>
              <a:off x="5356279" y="302764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7A2245-57BC-08DC-A3C3-E1C43D486619}"/>
                </a:ext>
              </a:extLst>
            </p:cNvPr>
            <p:cNvSpPr/>
            <p:nvPr/>
          </p:nvSpPr>
          <p:spPr>
            <a:xfrm>
              <a:off x="599412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44E1F0-40D9-7050-AE74-05B84A5A1FB0}"/>
                </a:ext>
              </a:extLst>
            </p:cNvPr>
            <p:cNvSpPr/>
            <p:nvPr/>
          </p:nvSpPr>
          <p:spPr>
            <a:xfrm>
              <a:off x="599412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D9DED-E01C-5099-0EA7-32D68643A905}"/>
                </a:ext>
              </a:extLst>
            </p:cNvPr>
            <p:cNvSpPr/>
            <p:nvPr/>
          </p:nvSpPr>
          <p:spPr>
            <a:xfrm>
              <a:off x="599341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0A7FD-0E23-F2F4-B2A7-C8C99DCBF79F}"/>
                </a:ext>
              </a:extLst>
            </p:cNvPr>
            <p:cNvSpPr/>
            <p:nvPr/>
          </p:nvSpPr>
          <p:spPr>
            <a:xfrm rot="5400000">
              <a:off x="582119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E26F75-B4A6-5991-1627-F7108F23D72D}"/>
                </a:ext>
              </a:extLst>
            </p:cNvPr>
            <p:cNvSpPr/>
            <p:nvPr/>
          </p:nvSpPr>
          <p:spPr>
            <a:xfrm>
              <a:off x="7964589" y="3095457"/>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CC9F47-1690-91DF-5D5F-B996BD9FFF35}"/>
                </a:ext>
              </a:extLst>
            </p:cNvPr>
            <p:cNvSpPr/>
            <p:nvPr/>
          </p:nvSpPr>
          <p:spPr>
            <a:xfrm>
              <a:off x="7042972" y="3026097"/>
              <a:ext cx="762701"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6D3F14-61F5-AAD8-20AD-59A7A4535A4E}"/>
                </a:ext>
              </a:extLst>
            </p:cNvPr>
            <p:cNvSpPr/>
            <p:nvPr/>
          </p:nvSpPr>
          <p:spPr>
            <a:xfrm>
              <a:off x="8605089" y="3094706"/>
              <a:ext cx="470885" cy="72953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D5E2B8-E4B2-DB3A-9656-C8D8274AD557}"/>
                </a:ext>
              </a:extLst>
            </p:cNvPr>
            <p:cNvSpPr/>
            <p:nvPr/>
          </p:nvSpPr>
          <p:spPr>
            <a:xfrm>
              <a:off x="9242332" y="3029931"/>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40DF6D-F123-5F5A-CECE-5C725BFB09CA}"/>
                </a:ext>
              </a:extLst>
            </p:cNvPr>
            <p:cNvSpPr/>
            <p:nvPr/>
          </p:nvSpPr>
          <p:spPr>
            <a:xfrm>
              <a:off x="9242331" y="3299234"/>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F1A63F-1946-FD32-EC12-C519F88D741F}"/>
                </a:ext>
              </a:extLst>
            </p:cNvPr>
            <p:cNvSpPr/>
            <p:nvPr/>
          </p:nvSpPr>
          <p:spPr>
            <a:xfrm>
              <a:off x="9241621" y="3573637"/>
              <a:ext cx="468095" cy="19059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FBA8F2-AEAE-C327-E140-898BCA205759}"/>
                </a:ext>
              </a:extLst>
            </p:cNvPr>
            <p:cNvSpPr/>
            <p:nvPr/>
          </p:nvSpPr>
          <p:spPr>
            <a:xfrm rot="5400000">
              <a:off x="9069401" y="3303024"/>
              <a:ext cx="545960"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ECF308-38A8-86EB-8E41-F2313A0AA610}"/>
                </a:ext>
              </a:extLst>
            </p:cNvPr>
            <p:cNvSpPr/>
            <p:nvPr/>
          </p:nvSpPr>
          <p:spPr>
            <a:xfrm>
              <a:off x="9885016" y="3633652"/>
              <a:ext cx="468095" cy="19135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554E5F-0559-6ED4-AD2B-FC506BF280E2}"/>
                </a:ext>
              </a:extLst>
            </p:cNvPr>
            <p:cNvSpPr/>
            <p:nvPr/>
          </p:nvSpPr>
          <p:spPr>
            <a:xfrm rot="5400000">
              <a:off x="9664360" y="3315364"/>
              <a:ext cx="642831" cy="20151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7E0A7F2-046E-62E8-81CF-727A3FA931E2}"/>
                </a:ext>
              </a:extLst>
            </p:cNvPr>
            <p:cNvPicPr>
              <a:picLocks noChangeAspect="1"/>
            </p:cNvPicPr>
            <p:nvPr/>
          </p:nvPicPr>
          <p:blipFill>
            <a:blip r:embed="rId4"/>
            <a:stretch>
              <a:fillRect/>
            </a:stretch>
          </p:blipFill>
          <p:spPr>
            <a:xfrm>
              <a:off x="1762125" y="3019425"/>
              <a:ext cx="8667750" cy="819150"/>
            </a:xfrm>
            <a:prstGeom prst="rect">
              <a:avLst/>
            </a:prstGeom>
          </p:spPr>
        </p:pic>
      </p:grpSp>
      <p:grpSp>
        <p:nvGrpSpPr>
          <p:cNvPr id="37" name="Group 36">
            <a:extLst>
              <a:ext uri="{FF2B5EF4-FFF2-40B4-BE49-F238E27FC236}">
                <a16:creationId xmlns:a16="http://schemas.microsoft.com/office/drawing/2014/main" id="{6488FE40-9E2E-502B-4216-D2844B5270B6}"/>
              </a:ext>
            </a:extLst>
          </p:cNvPr>
          <p:cNvGrpSpPr/>
          <p:nvPr/>
        </p:nvGrpSpPr>
        <p:grpSpPr>
          <a:xfrm>
            <a:off x="-1" y="6404467"/>
            <a:ext cx="12222481" cy="462950"/>
            <a:chOff x="-1" y="6404467"/>
            <a:chExt cx="12222481" cy="462950"/>
          </a:xfrm>
        </p:grpSpPr>
        <p:pic>
          <p:nvPicPr>
            <p:cNvPr id="38" name="Picture 37">
              <a:extLst>
                <a:ext uri="{FF2B5EF4-FFF2-40B4-BE49-F238E27FC236}">
                  <a16:creationId xmlns:a16="http://schemas.microsoft.com/office/drawing/2014/main" id="{7321973A-AF33-6182-301E-8E32E6621A69}"/>
                </a:ext>
              </a:extLst>
            </p:cNvPr>
            <p:cNvPicPr>
              <a:picLocks noChangeAspect="1"/>
            </p:cNvPicPr>
            <p:nvPr/>
          </p:nvPicPr>
          <p:blipFill>
            <a:blip r:embed="rId5"/>
            <a:srcRect l="2523" b="56604"/>
            <a:stretch/>
          </p:blipFill>
          <p:spPr>
            <a:xfrm>
              <a:off x="-1" y="6404467"/>
              <a:ext cx="3119657" cy="462950"/>
            </a:xfrm>
            <a:prstGeom prst="rect">
              <a:avLst/>
            </a:prstGeom>
          </p:spPr>
        </p:pic>
        <p:pic>
          <p:nvPicPr>
            <p:cNvPr id="39" name="Picture 38">
              <a:extLst>
                <a:ext uri="{FF2B5EF4-FFF2-40B4-BE49-F238E27FC236}">
                  <a16:creationId xmlns:a16="http://schemas.microsoft.com/office/drawing/2014/main" id="{22EADC0E-ADD4-44D3-B92C-E7EFDBE46B56}"/>
                </a:ext>
              </a:extLst>
            </p:cNvPr>
            <p:cNvPicPr>
              <a:picLocks noChangeAspect="1"/>
            </p:cNvPicPr>
            <p:nvPr/>
          </p:nvPicPr>
          <p:blipFill>
            <a:blip r:embed="rId5"/>
            <a:srcRect b="56604"/>
            <a:stretch/>
          </p:blipFill>
          <p:spPr>
            <a:xfrm>
              <a:off x="3116906" y="6404467"/>
              <a:ext cx="3200400" cy="462950"/>
            </a:xfrm>
            <a:prstGeom prst="rect">
              <a:avLst/>
            </a:prstGeom>
          </p:spPr>
        </p:pic>
        <p:pic>
          <p:nvPicPr>
            <p:cNvPr id="40" name="Picture 39">
              <a:extLst>
                <a:ext uri="{FF2B5EF4-FFF2-40B4-BE49-F238E27FC236}">
                  <a16:creationId xmlns:a16="http://schemas.microsoft.com/office/drawing/2014/main" id="{1429595B-1951-7E24-2D8E-9B03DEE890E7}"/>
                </a:ext>
              </a:extLst>
            </p:cNvPr>
            <p:cNvPicPr>
              <a:picLocks noChangeAspect="1"/>
            </p:cNvPicPr>
            <p:nvPr/>
          </p:nvPicPr>
          <p:blipFill>
            <a:blip r:embed="rId5"/>
            <a:srcRect b="56604"/>
            <a:stretch/>
          </p:blipFill>
          <p:spPr>
            <a:xfrm>
              <a:off x="6316913" y="6404467"/>
              <a:ext cx="3200400" cy="462950"/>
            </a:xfrm>
            <a:prstGeom prst="rect">
              <a:avLst/>
            </a:prstGeom>
          </p:spPr>
        </p:pic>
        <p:pic>
          <p:nvPicPr>
            <p:cNvPr id="41" name="Picture 40">
              <a:extLst>
                <a:ext uri="{FF2B5EF4-FFF2-40B4-BE49-F238E27FC236}">
                  <a16:creationId xmlns:a16="http://schemas.microsoft.com/office/drawing/2014/main" id="{D826CF69-0EA9-48E6-53D2-1794EF12FB33}"/>
                </a:ext>
              </a:extLst>
            </p:cNvPr>
            <p:cNvPicPr>
              <a:picLocks noChangeAspect="1"/>
            </p:cNvPicPr>
            <p:nvPr/>
          </p:nvPicPr>
          <p:blipFill>
            <a:blip r:embed="rId5"/>
            <a:srcRect r="15388" b="56604"/>
            <a:stretch/>
          </p:blipFill>
          <p:spPr>
            <a:xfrm>
              <a:off x="9514562" y="6404467"/>
              <a:ext cx="2707918" cy="462950"/>
            </a:xfrm>
            <a:prstGeom prst="rect">
              <a:avLst/>
            </a:prstGeom>
          </p:spPr>
        </p:pic>
      </p:grpSp>
      <p:grpSp>
        <p:nvGrpSpPr>
          <p:cNvPr id="48" name="Group 47">
            <a:extLst>
              <a:ext uri="{FF2B5EF4-FFF2-40B4-BE49-F238E27FC236}">
                <a16:creationId xmlns:a16="http://schemas.microsoft.com/office/drawing/2014/main" id="{4D81AB82-D1C7-68EC-0F5A-903411E55D57}"/>
              </a:ext>
            </a:extLst>
          </p:cNvPr>
          <p:cNvGrpSpPr/>
          <p:nvPr/>
        </p:nvGrpSpPr>
        <p:grpSpPr>
          <a:xfrm>
            <a:off x="9016634" y="1433886"/>
            <a:ext cx="2908202" cy="4809587"/>
            <a:chOff x="9016634" y="1433886"/>
            <a:chExt cx="2908202" cy="4809587"/>
          </a:xfrm>
        </p:grpSpPr>
        <p:pic>
          <p:nvPicPr>
            <p:cNvPr id="43" name="Picture 42">
              <a:extLst>
                <a:ext uri="{FF2B5EF4-FFF2-40B4-BE49-F238E27FC236}">
                  <a16:creationId xmlns:a16="http://schemas.microsoft.com/office/drawing/2014/main" id="{7AB49CCE-05A6-8397-CB04-CB5F3D27B3B0}"/>
                </a:ext>
              </a:extLst>
            </p:cNvPr>
            <p:cNvPicPr>
              <a:picLocks noChangeAspect="1"/>
            </p:cNvPicPr>
            <p:nvPr/>
          </p:nvPicPr>
          <p:blipFill>
            <a:blip r:embed="rId6"/>
            <a:srcRect l="1280" t="5754" r="2972" b="9793"/>
            <a:stretch/>
          </p:blipFill>
          <p:spPr>
            <a:xfrm>
              <a:off x="9016634" y="1433886"/>
              <a:ext cx="2908202" cy="4809587"/>
            </a:xfrm>
            <a:prstGeom prst="rect">
              <a:avLst/>
            </a:prstGeom>
            <a:effectLst>
              <a:outerShdw blurRad="63500" sx="102000" sy="102000" algn="ctr" rotWithShape="0">
                <a:prstClr val="black">
                  <a:alpha val="40000"/>
                </a:prstClr>
              </a:outerShdw>
            </a:effectLst>
          </p:spPr>
        </p:pic>
        <p:sp>
          <p:nvSpPr>
            <p:cNvPr id="47" name="Rectangle 46">
              <a:extLst>
                <a:ext uri="{FF2B5EF4-FFF2-40B4-BE49-F238E27FC236}">
                  <a16:creationId xmlns:a16="http://schemas.microsoft.com/office/drawing/2014/main" id="{E71809B7-FF6F-EC6D-C034-CD541EF55263}"/>
                </a:ext>
              </a:extLst>
            </p:cNvPr>
            <p:cNvSpPr/>
            <p:nvPr/>
          </p:nvSpPr>
          <p:spPr>
            <a:xfrm>
              <a:off x="9423133" y="3580598"/>
              <a:ext cx="570099" cy="606391"/>
            </a:xfrm>
            <a:prstGeom prst="rect">
              <a:avLst/>
            </a:prstGeom>
            <a:solidFill>
              <a:srgbClr val="4FC0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D995A70F-D2E8-CD79-CA03-5F294D2DBC3C}"/>
              </a:ext>
            </a:extLst>
          </p:cNvPr>
          <p:cNvPicPr>
            <a:picLocks noChangeAspect="1"/>
          </p:cNvPicPr>
          <p:nvPr/>
        </p:nvPicPr>
        <p:blipFill>
          <a:blip r:embed="rId7"/>
          <a:stretch>
            <a:fillRect/>
          </a:stretch>
        </p:blipFill>
        <p:spPr>
          <a:xfrm rot="20081144">
            <a:off x="10205631" y="2198178"/>
            <a:ext cx="323850" cy="228600"/>
          </a:xfrm>
          <a:prstGeom prst="rect">
            <a:avLst/>
          </a:prstGeom>
        </p:spPr>
      </p:pic>
      <p:sp>
        <p:nvSpPr>
          <p:cNvPr id="44" name="Rectangle 43">
            <a:extLst>
              <a:ext uri="{FF2B5EF4-FFF2-40B4-BE49-F238E27FC236}">
                <a16:creationId xmlns:a16="http://schemas.microsoft.com/office/drawing/2014/main" id="{BD03EB84-3914-B433-A6F1-F3BB826D9559}"/>
              </a:ext>
            </a:extLst>
          </p:cNvPr>
          <p:cNvSpPr/>
          <p:nvPr/>
        </p:nvSpPr>
        <p:spPr>
          <a:xfrm>
            <a:off x="578333" y="1490990"/>
            <a:ext cx="7947591" cy="4695380"/>
          </a:xfrm>
          <a:prstGeom prst="rect">
            <a:avLst/>
          </a:prstGeom>
          <a:solidFill>
            <a:srgbClr val="FFFFFF">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2300" dirty="0">
                <a:solidFill>
                  <a:schemeClr val="tx1"/>
                </a:solidFill>
                <a:latin typeface="Abadi" panose="020B0604020104020204" pitchFamily="34" charset="0"/>
              </a:rPr>
              <a:t>Premade Reward() Always Returns 1</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Trained for 20,000 Episodes</a:t>
            </a:r>
          </a:p>
          <a:p>
            <a:pPr marL="285750" indent="-285750">
              <a:buFont typeface="Arial" panose="020B0604020202020204" pitchFamily="34" charset="0"/>
              <a:buChar char="•"/>
            </a:pPr>
            <a:endParaRPr lang="en-US" sz="2300" dirty="0">
              <a:solidFill>
                <a:schemeClr val="tx1"/>
              </a:solidFill>
              <a:latin typeface="Abadi" panose="020B0604020104020204" pitchFamily="34" charset="0"/>
            </a:endParaRPr>
          </a:p>
          <a:p>
            <a:pPr marL="285750" indent="-285750">
              <a:buFont typeface="Arial" panose="020B0604020202020204" pitchFamily="34" charset="0"/>
              <a:buChar char="•"/>
            </a:pPr>
            <a:r>
              <a:rPr lang="en-US" sz="2300" dirty="0">
                <a:solidFill>
                  <a:schemeClr val="tx1"/>
                </a:solidFill>
                <a:latin typeface="Abadi" panose="020B0604020104020204" pitchFamily="34" charset="0"/>
              </a:rPr>
              <a:t>Hyperparameters:</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Gamma = 0.7</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Alpha = 0.01</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Hidden Layer Size = 50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Buffer Size = 1,000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Batch Size = 10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N Steps = 5</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Update Target Approx = 20</a:t>
            </a:r>
          </a:p>
          <a:p>
            <a:pPr marL="742950" lvl="1" indent="-285750">
              <a:buFont typeface="Arial" panose="020B0604020202020204" pitchFamily="34" charset="0"/>
              <a:buChar char="•"/>
            </a:pPr>
            <a:r>
              <a:rPr lang="en-US" sz="2300" dirty="0">
                <a:solidFill>
                  <a:schemeClr val="tx1"/>
                </a:solidFill>
                <a:latin typeface="Abadi" panose="020B0604020104020204" pitchFamily="34" charset="0"/>
              </a:rPr>
              <a:t>Epsilon Burning = 5,000 &amp; 15,000</a:t>
            </a:r>
          </a:p>
        </p:txBody>
      </p:sp>
    </p:spTree>
    <p:extLst>
      <p:ext uri="{BB962C8B-B14F-4D97-AF65-F5344CB8AC3E}">
        <p14:creationId xmlns:p14="http://schemas.microsoft.com/office/powerpoint/2010/main" val="343352832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3046</Words>
  <Application>Microsoft Office PowerPoint</Application>
  <PresentationFormat>Widescreen</PresentationFormat>
  <Paragraphs>551</Paragraphs>
  <Slides>37</Slides>
  <Notes>35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Abadi</vt: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Bley, Sabryn</dc:creator>
  <cp:lastModifiedBy>Bley, Sabryn</cp:lastModifiedBy>
  <cp:revision>2</cp:revision>
  <dcterms:created xsi:type="dcterms:W3CDTF">2024-12-11T18:39:45Z</dcterms:created>
  <dcterms:modified xsi:type="dcterms:W3CDTF">2024-12-17T20:15:57Z</dcterms:modified>
</cp:coreProperties>
</file>