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60" r:id="rId2"/>
  </p:sldMasterIdLst>
  <p:sldIdLst>
    <p:sldId id="258" r:id="rId3"/>
    <p:sldId id="261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C7A7C-E262-4EC3-9B92-BA616DED68A9}" v="461" dt="2019-11-13T11:13:42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ITEY Jean Sebastien (SNCF RESEAU / INFRAPOLE AQUITAINE / UP4 CSA)" userId="S::7604674a@commun.ad.sncf.fr::5dd20d1f-f094-43e9-bcc5-d46ed34a355d" providerId="AD" clId="Web-{4C7C7A7C-E262-4EC3-9B92-BA616DED68A9}"/>
    <pc:docChg chg="addSld delSld modSld addMainMaster delMainMaster">
      <pc:chgData name="GARITEY Jean Sebastien (SNCF RESEAU / INFRAPOLE AQUITAINE / UP4 CSA)" userId="S::7604674a@commun.ad.sncf.fr::5dd20d1f-f094-43e9-bcc5-d46ed34a355d" providerId="AD" clId="Web-{4C7C7A7C-E262-4EC3-9B92-BA616DED68A9}" dt="2019-11-13T11:13:42.912" v="456"/>
      <pc:docMkLst>
        <pc:docMk/>
      </pc:docMkLst>
      <pc:sldChg chg="del">
        <pc:chgData name="GARITEY Jean Sebastien (SNCF RESEAU / INFRAPOLE AQUITAINE / UP4 CSA)" userId="S::7604674a@commun.ad.sncf.fr::5dd20d1f-f094-43e9-bcc5-d46ed34a355d" providerId="AD" clId="Web-{4C7C7A7C-E262-4EC3-9B92-BA616DED68A9}" dt="2019-11-13T09:50:49.756" v="1"/>
        <pc:sldMkLst>
          <pc:docMk/>
          <pc:sldMk cId="3784089036" sldId="256"/>
        </pc:sldMkLst>
      </pc:sldChg>
      <pc:sldChg chg="addSp delSp modSp new del mod modClrScheme chgLayout">
        <pc:chgData name="GARITEY Jean Sebastien (SNCF RESEAU / INFRAPOLE AQUITAINE / UP4 CSA)" userId="S::7604674a@commun.ad.sncf.fr::5dd20d1f-f094-43e9-bcc5-d46ed34a355d" providerId="AD" clId="Web-{4C7C7A7C-E262-4EC3-9B92-BA616DED68A9}" dt="2019-11-13T09:52:37.882" v="10"/>
        <pc:sldMkLst>
          <pc:docMk/>
          <pc:sldMk cId="3968268710" sldId="257"/>
        </pc:sldMkLst>
        <pc:picChg chg="add mod">
          <ac:chgData name="GARITEY Jean Sebastien (SNCF RESEAU / INFRAPOLE AQUITAINE / UP4 CSA)" userId="S::7604674a@commun.ad.sncf.fr::5dd20d1f-f094-43e9-bcc5-d46ed34a355d" providerId="AD" clId="Web-{4C7C7A7C-E262-4EC3-9B92-BA616DED68A9}" dt="2019-11-13T09:50:57.241" v="3" actId="1076"/>
          <ac:picMkLst>
            <pc:docMk/>
            <pc:sldMk cId="3968268710" sldId="257"/>
            <ac:picMk id="2" creationId="{0E9A3D06-CD62-4769-8E88-E3B42EA87809}"/>
          </ac:picMkLst>
        </pc:picChg>
        <pc:picChg chg="add del mod">
          <ac:chgData name="GARITEY Jean Sebastien (SNCF RESEAU / INFRAPOLE AQUITAINE / UP4 CSA)" userId="S::7604674a@commun.ad.sncf.fr::5dd20d1f-f094-43e9-bcc5-d46ed34a355d" providerId="AD" clId="Web-{4C7C7A7C-E262-4EC3-9B92-BA616DED68A9}" dt="2019-11-13T09:51:07.225" v="5"/>
          <ac:picMkLst>
            <pc:docMk/>
            <pc:sldMk cId="3968268710" sldId="257"/>
            <ac:picMk id="4" creationId="{BD77E989-C6B2-4B4D-AE84-8443B90CD496}"/>
          </ac:picMkLst>
        </pc:picChg>
      </pc:sldChg>
      <pc:sldChg chg="modSp add">
        <pc:chgData name="GARITEY Jean Sebastien (SNCF RESEAU / INFRAPOLE AQUITAINE / UP4 CSA)" userId="S::7604674a@commun.ad.sncf.fr::5dd20d1f-f094-43e9-bcc5-d46ed34a355d" providerId="AD" clId="Web-{4C7C7A7C-E262-4EC3-9B92-BA616DED68A9}" dt="2019-11-13T09:53:05.866" v="37" actId="20577"/>
        <pc:sldMkLst>
          <pc:docMk/>
          <pc:sldMk cId="475933159" sldId="258"/>
        </pc:sldMkLst>
        <pc:spChg chg="mod">
          <ac:chgData name="GARITEY Jean Sebastien (SNCF RESEAU / INFRAPOLE AQUITAINE / UP4 CSA)" userId="S::7604674a@commun.ad.sncf.fr::5dd20d1f-f094-43e9-bcc5-d46ed34a355d" providerId="AD" clId="Web-{4C7C7A7C-E262-4EC3-9B92-BA616DED68A9}" dt="2019-11-13T09:53:05.866" v="37" actId="20577"/>
          <ac:spMkLst>
            <pc:docMk/>
            <pc:sldMk cId="475933159" sldId="258"/>
            <ac:spMk id="3" creationId="{00000000-0000-0000-0000-000000000000}"/>
          </ac:spMkLst>
        </pc:spChg>
      </pc:sldChg>
      <pc:sldChg chg="addSp modSp new mod setBg">
        <pc:chgData name="GARITEY Jean Sebastien (SNCF RESEAU / INFRAPOLE AQUITAINE / UP4 CSA)" userId="S::7604674a@commun.ad.sncf.fr::5dd20d1f-f094-43e9-bcc5-d46ed34a355d" providerId="AD" clId="Web-{4C7C7A7C-E262-4EC3-9B92-BA616DED68A9}" dt="2019-11-13T10:12:55.014" v="453" actId="20577"/>
        <pc:sldMkLst>
          <pc:docMk/>
          <pc:sldMk cId="4012878193" sldId="259"/>
        </pc:sldMkLst>
        <pc:spChg chg="add mod">
          <ac:chgData name="GARITEY Jean Sebastien (SNCF RESEAU / INFRAPOLE AQUITAINE / UP4 CSA)" userId="S::7604674a@commun.ad.sncf.fr::5dd20d1f-f094-43e9-bcc5-d46ed34a355d" providerId="AD" clId="Web-{4C7C7A7C-E262-4EC3-9B92-BA616DED68A9}" dt="2019-11-13T10:12:55.014" v="453" actId="20577"/>
          <ac:spMkLst>
            <pc:docMk/>
            <pc:sldMk cId="4012878193" sldId="259"/>
            <ac:spMk id="4" creationId="{4F27FDE0-A9A3-4165-BCFC-FB3F437C789D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4C7C7A7C-E262-4EC3-9B92-BA616DED68A9}" dt="2019-11-13T09:54:52.554" v="41"/>
          <ac:spMkLst>
            <pc:docMk/>
            <pc:sldMk cId="4012878193" sldId="259"/>
            <ac:spMk id="7" creationId="{01D0AF59-99C3-4251-AB9A-C966C6AD4400}"/>
          </ac:spMkLst>
        </pc:spChg>
        <pc:spChg chg="add">
          <ac:chgData name="GARITEY Jean Sebastien (SNCF RESEAU / INFRAPOLE AQUITAINE / UP4 CSA)" userId="S::7604674a@commun.ad.sncf.fr::5dd20d1f-f094-43e9-bcc5-d46ed34a355d" providerId="AD" clId="Web-{4C7C7A7C-E262-4EC3-9B92-BA616DED68A9}" dt="2019-11-13T09:54:52.554" v="41"/>
          <ac:spMkLst>
            <pc:docMk/>
            <pc:sldMk cId="4012878193" sldId="259"/>
            <ac:spMk id="9" creationId="{1855405F-37A2-4869-9154-F8BE3BECE6C3}"/>
          </ac:spMkLst>
        </pc:spChg>
        <pc:picChg chg="add mod">
          <ac:chgData name="GARITEY Jean Sebastien (SNCF RESEAU / INFRAPOLE AQUITAINE / UP4 CSA)" userId="S::7604674a@commun.ad.sncf.fr::5dd20d1f-f094-43e9-bcc5-d46ed34a355d" providerId="AD" clId="Web-{4C7C7A7C-E262-4EC3-9B92-BA616DED68A9}" dt="2019-11-13T10:06:21.449" v="222" actId="1076"/>
          <ac:picMkLst>
            <pc:docMk/>
            <pc:sldMk cId="4012878193" sldId="259"/>
            <ac:picMk id="2" creationId="{2F848ECE-B0AC-4ADF-A134-98AFED7668E8}"/>
          </ac:picMkLst>
        </pc:picChg>
      </pc:sldChg>
      <pc:sldChg chg="new del">
        <pc:chgData name="GARITEY Jean Sebastien (SNCF RESEAU / INFRAPOLE AQUITAINE / UP4 CSA)" userId="S::7604674a@commun.ad.sncf.fr::5dd20d1f-f094-43e9-bcc5-d46ed34a355d" providerId="AD" clId="Web-{4C7C7A7C-E262-4EC3-9B92-BA616DED68A9}" dt="2019-11-13T11:13:42.912" v="456"/>
        <pc:sldMkLst>
          <pc:docMk/>
          <pc:sldMk cId="2194136656" sldId="260"/>
        </pc:sldMkLst>
      </pc:sldChg>
      <pc:sldChg chg="add">
        <pc:chgData name="GARITEY Jean Sebastien (SNCF RESEAU / INFRAPOLE AQUITAINE / UP4 CSA)" userId="S::7604674a@commun.ad.sncf.fr::5dd20d1f-f094-43e9-bcc5-d46ed34a355d" providerId="AD" clId="Web-{4C7C7A7C-E262-4EC3-9B92-BA616DED68A9}" dt="2019-11-13T11:13:39.818" v="455"/>
        <pc:sldMkLst>
          <pc:docMk/>
          <pc:sldMk cId="3889252746" sldId="261"/>
        </pc:sldMkLst>
      </pc:sldChg>
      <pc:sldMasterChg chg="del delSldLayout">
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<pc:sldMasterMkLst>
          <pc:docMk/>
          <pc:sldMasterMk cId="3071127875" sldId="2147483648"/>
        </pc:sldMasterMkLst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GARITEY Jean Sebastien (SNCF RESEAU / INFRAPOLE AQUITAINE / UP4 CSA)" userId="S::7604674a@commun.ad.sncf.fr::5dd20d1f-f094-43e9-bcc5-d46ed34a355d" providerId="AD" clId="Web-{4C7C7A7C-E262-4EC3-9B92-BA616DED68A9}" dt="2019-11-13T09:51:14.381" v="6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<pc:sldMasterMkLst>
          <pc:docMk/>
          <pc:sldMasterMk cId="636694515" sldId="2147483660"/>
        </pc:sldMasterMkLst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3199548787" sldId="2147483661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1544534129" sldId="2147483662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2767771865" sldId="2147483663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2118742167" sldId="2147483664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101727047" sldId="2147483665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2196431214" sldId="2147483666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2211905032" sldId="2147483667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1372151222" sldId="2147483668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892751981" sldId="2147483669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972318331" sldId="2147483670"/>
          </pc:sldLayoutMkLst>
        </pc:sldLayoutChg>
        <pc:sldLayoutChg chg="add">
          <pc:chgData name="GARITEY Jean Sebastien (SNCF RESEAU / INFRAPOLE AQUITAINE / UP4 CSA)" userId="S::7604674a@commun.ad.sncf.fr::5dd20d1f-f094-43e9-bcc5-d46ed34a355d" providerId="AD" clId="Web-{4C7C7A7C-E262-4EC3-9B92-BA616DED68A9}" dt="2019-11-13T09:52:32.444" v="9"/>
          <pc:sldLayoutMkLst>
            <pc:docMk/>
            <pc:sldMasterMk cId="636694515" sldId="2147483660"/>
            <pc:sldLayoutMk cId="3651623523" sldId="2147483671"/>
          </pc:sldLayoutMkLst>
        </pc:sldLayoutChg>
      </pc:sldMasterChg>
      <pc:sldMasterChg chg="add del addSldLayout delSldLayout modSldLayout">
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<pc:sldMasterMkLst>
          <pc:docMk/>
          <pc:sldMasterMk cId="3779275494" sldId="2147483660"/>
        </pc:sldMasterMkLst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1103150948" sldId="2147483661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3163163169" sldId="2147483662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698013482" sldId="2147483663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2875580040" sldId="2147483664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4187196478" sldId="2147483665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878784167" sldId="2147483666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462740062" sldId="2147483667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2780234896" sldId="2147483668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1501564750" sldId="2147483669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1437594552" sldId="2147483670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1.803" v="7"/>
          <pc:sldLayoutMkLst>
            <pc:docMk/>
            <pc:sldMasterMk cId="3779275494" sldId="2147483660"/>
            <pc:sldLayoutMk cId="2864547055" sldId="2147483671"/>
          </pc:sldLayoutMkLst>
        </pc:sldLayoutChg>
      </pc:sldMasterChg>
      <pc:sldMasterChg chg="add del addSldLayout delSldLayout modSldLayout">
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<pc:sldMasterMkLst>
          <pc:docMk/>
          <pc:sldMasterMk cId="186502503" sldId="2147483672"/>
        </pc:sldMasterMkLst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2671452990" sldId="2147483673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407024930" sldId="2147483674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1309385741" sldId="2147483675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1866085575" sldId="2147483676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987261904" sldId="2147483677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288548237" sldId="2147483678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137893411" sldId="2147483679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045070853" sldId="2147483680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661901684" sldId="2147483681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4266027099" sldId="2147483682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183351053" sldId="2147483683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63576749" sldId="2147483684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2065652816" sldId="2147483685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515130328" sldId="2147483686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3032040416" sldId="2147483687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4124674709" sldId="2147483688"/>
          </pc:sldLayoutMkLst>
        </pc:sldLayoutChg>
        <pc:sldLayoutChg chg="add del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186502503" sldId="2147483672"/>
            <pc:sldLayoutMk cId="2906705108" sldId="2147483689"/>
          </pc:sldLayoutMkLst>
        </pc:sldLayoutChg>
      </pc:sldMasterChg>
      <pc:sldMasterChg chg="add addSldLayout modSldLayout">
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<pc:sldMasterMkLst>
          <pc:docMk/>
          <pc:sldMasterMk cId="3049629001" sldId="2147483690"/>
        </pc:sldMasterMkLst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4006561403" sldId="2147483691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2794984253" sldId="2147483692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626276120" sldId="2147483693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2128052971" sldId="2147483694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1148002997" sldId="2147483695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4171748951" sldId="2147483696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198813839" sldId="2147483697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3374834971" sldId="2147483698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4241130822" sldId="2147483699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3213431562" sldId="2147483700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3073682847" sldId="2147483701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1169581725" sldId="2147483702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3914108907" sldId="2147483703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234283450" sldId="2147483704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3244445814" sldId="2147483705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4281641040" sldId="2147483706"/>
          </pc:sldLayoutMkLst>
        </pc:sldLayoutChg>
        <pc:sldLayoutChg chg="add mod replId">
          <pc:chgData name="GARITEY Jean Sebastien (SNCF RESEAU / INFRAPOLE AQUITAINE / UP4 CSA)" userId="S::7604674a@commun.ad.sncf.fr::5dd20d1f-f094-43e9-bcc5-d46ed34a355d" providerId="AD" clId="Web-{4C7C7A7C-E262-4EC3-9B92-BA616DED68A9}" dt="2019-11-13T09:51:26.850" v="8"/>
          <pc:sldLayoutMkLst>
            <pc:docMk/>
            <pc:sldMasterMk cId="3049629001" sldId="2147483690"/>
            <pc:sldLayoutMk cId="2997099648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3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8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8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0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4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41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99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48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3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84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771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742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727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43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905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151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519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31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6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7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05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0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3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13.11.2019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69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rgbClr val="8B3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de-DE" sz="5400">
                <a:solidFill>
                  <a:srgbClr val="FFFFFF"/>
                </a:solidFill>
                <a:cs typeface="Calibri Light"/>
              </a:rPr>
              <a:t>PICSEL MOBILE</a:t>
            </a:r>
            <a:endParaRPr lang="de-DE" sz="540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BE" dirty="0">
                <a:solidFill>
                  <a:srgbClr val="FFFFFF"/>
                </a:solidFill>
                <a:cs typeface="Calibri"/>
              </a:rPr>
              <a:t>Portail DPX</a:t>
            </a:r>
          </a:p>
          <a:p>
            <a:pPr algn="l"/>
            <a:endParaRPr lang="fr-BE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AB39F0E-B718-48E5-9CBC-F6AAC837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23" y="2839186"/>
            <a:ext cx="1648572" cy="1157170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9E0CDA39-DC3B-429D-A7EA-C93D1112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263" y="5925640"/>
            <a:ext cx="11334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8897E919-AA8B-48CE-AE73-2107C137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10" y="2010049"/>
            <a:ext cx="9517727" cy="3646531"/>
          </a:xfrm>
          <a:prstGeom prst="rect">
            <a:avLst/>
          </a:prstGeom>
        </p:spPr>
      </p:pic>
      <p:sp>
        <p:nvSpPr>
          <p:cNvPr id="4" name="ZoneTexte 1">
            <a:extLst>
              <a:ext uri="{FF2B5EF4-FFF2-40B4-BE49-F238E27FC236}">
                <a16:creationId xmlns:a16="http://schemas.microsoft.com/office/drawing/2014/main" id="{76609C20-6F6C-4B48-9B2F-856A926E3B1C}"/>
              </a:ext>
            </a:extLst>
          </p:cNvPr>
          <p:cNvSpPr txBox="1"/>
          <p:nvPr/>
        </p:nvSpPr>
        <p:spPr>
          <a:xfrm>
            <a:off x="105139" y="250942"/>
            <a:ext cx="12083979" cy="1477328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dirty="0"/>
              <a:t>L'objectif du CSA est que l’encadrement du secteur ou de l’unité puissent récupérer la fiche Incident dans son espace </a:t>
            </a:r>
            <a:r>
              <a:rPr lang="fr-FR" dirty="0" err="1"/>
              <a:t>MonPICSEL</a:t>
            </a:r>
            <a:r>
              <a:rPr lang="fr-FR" dirty="0"/>
              <a:t> en ligne(FRE ou FRI) et qu'ils puissent apporter les modifications qui leur semblent nécessaires.</a:t>
            </a:r>
            <a:endParaRPr lang="fr-FR" dirty="0">
              <a:cs typeface="Calibri"/>
            </a:endParaRPr>
          </a:p>
          <a:p>
            <a:pPr algn="just"/>
            <a:endParaRPr lang="fr-FR" dirty="0">
              <a:cs typeface="Calibri"/>
            </a:endParaRPr>
          </a:p>
          <a:p>
            <a:pPr algn="just"/>
            <a:r>
              <a:rPr lang="fr-FR" dirty="0"/>
              <a:t>Possibilité d’exporter la fiche incident en .CSV afin de l'importer en suite dans REX-</a:t>
            </a:r>
            <a:r>
              <a:rPr lang="fr-FR" dirty="0" err="1"/>
              <a:t>Sig</a:t>
            </a:r>
            <a:r>
              <a:rPr lang="fr-FR" dirty="0"/>
              <a:t>  ( Utilisation du format APRI pour le CSV ).</a:t>
            </a:r>
            <a:endParaRPr lang="fr-FR" dirty="0">
              <a:cs typeface="Calibri"/>
            </a:endParaRPr>
          </a:p>
          <a:p>
            <a:pPr algn="l"/>
            <a:endParaRPr lang="fr-FR" dirty="0">
              <a:cs typeface="Calibri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A46E0C-436C-4453-8BB2-C5228AC4D513}"/>
              </a:ext>
            </a:extLst>
          </p:cNvPr>
          <p:cNvSpPr txBox="1"/>
          <p:nvPr/>
        </p:nvSpPr>
        <p:spPr>
          <a:xfrm>
            <a:off x="463216" y="524576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925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2F848ECE-B0AC-4ADF-A134-98AFED76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523" y="616886"/>
            <a:ext cx="7188472" cy="557106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F27FDE0-A9A3-4165-BCFC-FB3F437C789D}"/>
              </a:ext>
            </a:extLst>
          </p:cNvPr>
          <p:cNvSpPr txBox="1"/>
          <p:nvPr/>
        </p:nvSpPr>
        <p:spPr>
          <a:xfrm>
            <a:off x="958703" y="1118190"/>
            <a:ext cx="27432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ea typeface="+mn-lt"/>
                <a:cs typeface="+mn-lt"/>
              </a:rPr>
              <a:t>Comme chaque agent ,le DPX ou son assistant ont accès à l'application Picsel Mobile ,mais ils ont en plus un visuel différent .</a:t>
            </a:r>
            <a:endParaRPr lang="en-US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Les incidents sont classés en deux tableaux . Le premier rassemble les incidents non saisis dans REGSIG et le deuxième les incidents traités et ces derniers sont archivés pendant 7 jours. </a:t>
            </a:r>
            <a:endParaRPr lang="en-US">
              <a:ea typeface="+mn-lt"/>
              <a:cs typeface="+mn-lt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878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5" baseType="lpstr">
      <vt:lpstr>Ion Boardroom</vt:lpstr>
      <vt:lpstr>Thème Office</vt:lpstr>
      <vt:lpstr>PICSEL MOBILE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86</cp:revision>
  <dcterms:created xsi:type="dcterms:W3CDTF">2019-11-13T09:50:32Z</dcterms:created>
  <dcterms:modified xsi:type="dcterms:W3CDTF">2019-11-13T11:13:47Z</dcterms:modified>
</cp:coreProperties>
</file>