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8" r:id="rId2"/>
  </p:sldMasterIdLst>
  <p:sldIdLst>
    <p:sldId id="257" r:id="rId3"/>
    <p:sldId id="258" r:id="rId4"/>
    <p:sldId id="259" r:id="rId5"/>
    <p:sldId id="267" r:id="rId6"/>
    <p:sldId id="261" r:id="rId7"/>
    <p:sldId id="266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2D5CFE-A899-70BB-30C4-6D9C5B43ED42}" v="1" dt="2022-06-19T12:15:19.641"/>
    <p1510:client id="{3F5F254F-A320-0205-46B7-AB3CD98564CB}" v="2317" dt="2022-06-15T10:41:24.425"/>
    <p1510:client id="{BE66F493-9376-6556-7B6B-CA3EE2CDDA80}" v="1517" dt="2022-06-14T19:13:22.404"/>
    <p1510:client id="{CFFC558E-232D-4197-83E2-E8947A810F12}" v="29" dt="2022-06-15T11:47:04.081"/>
    <p1510:client id="{FE2CF2A6-41C7-E0DF-39F5-1FA1F988DD2D}" v="28" dt="2022-06-15T12:33:23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ITEY Jean Sebastien (SNCF RESEAU / INFRAPOLE AQUITAINE / UP4 CSA)" userId="S::7604674a@commun.ad.sncf.fr::5dd20d1f-f094-43e9-bcc5-d46ed34a355d" providerId="AD" clId="Web-{3F5F254F-A320-0205-46B7-AB3CD98564CB}"/>
    <pc:docChg chg="addSld delSld modSld">
      <pc:chgData name="GARITEY Jean Sebastien (SNCF RESEAU / INFRAPOLE AQUITAINE / UP4 CSA)" userId="S::7604674a@commun.ad.sncf.fr::5dd20d1f-f094-43e9-bcc5-d46ed34a355d" providerId="AD" clId="Web-{3F5F254F-A320-0205-46B7-AB3CD98564CB}" dt="2022-06-15T10:41:24.425" v="1820" actId="14100"/>
      <pc:docMkLst>
        <pc:docMk/>
      </pc:docMkLst>
      <pc:sldChg chg="addSp delSp modSp">
        <pc:chgData name="GARITEY Jean Sebastien (SNCF RESEAU / INFRAPOLE AQUITAINE / UP4 CSA)" userId="S::7604674a@commun.ad.sncf.fr::5dd20d1f-f094-43e9-bcc5-d46ed34a355d" providerId="AD" clId="Web-{3F5F254F-A320-0205-46B7-AB3CD98564CB}" dt="2022-06-15T09:50:43.735" v="1062" actId="20577"/>
        <pc:sldMkLst>
          <pc:docMk/>
          <pc:sldMk cId="958971649" sldId="257"/>
        </pc:sldMkLst>
        <pc:spChg chg="mod">
          <ac:chgData name="GARITEY Jean Sebastien (SNCF RESEAU / INFRAPOLE AQUITAINE / UP4 CSA)" userId="S::7604674a@commun.ad.sncf.fr::5dd20d1f-f094-43e9-bcc5-d46ed34a355d" providerId="AD" clId="Web-{3F5F254F-A320-0205-46B7-AB3CD98564CB}" dt="2022-06-15T08:22:01.701" v="6" actId="20577"/>
          <ac:spMkLst>
            <pc:docMk/>
            <pc:sldMk cId="958971649" sldId="257"/>
            <ac:spMk id="2" creationId="{7C0425B9-46BD-4DEF-B887-4E547BF0C9CC}"/>
          </ac:spMkLst>
        </pc:spChg>
        <pc:spChg chg="mod">
          <ac:chgData name="GARITEY Jean Sebastien (SNCF RESEAU / INFRAPOLE AQUITAINE / UP4 CSA)" userId="S::7604674a@commun.ad.sncf.fr::5dd20d1f-f094-43e9-bcc5-d46ed34a355d" providerId="AD" clId="Web-{3F5F254F-A320-0205-46B7-AB3CD98564CB}" dt="2022-06-15T09:50:43.735" v="1062" actId="20577"/>
          <ac:spMkLst>
            <pc:docMk/>
            <pc:sldMk cId="958971649" sldId="257"/>
            <ac:spMk id="3" creationId="{03C0D136-0E6E-42E3-AE26-A3614CC79D14}"/>
          </ac:spMkLst>
        </pc:spChg>
        <pc:spChg chg="add del mod">
          <ac:chgData name="GARITEY Jean Sebastien (SNCF RESEAU / INFRAPOLE AQUITAINE / UP4 CSA)" userId="S::7604674a@commun.ad.sncf.fr::5dd20d1f-f094-43e9-bcc5-d46ed34a355d" providerId="AD" clId="Web-{3F5F254F-A320-0205-46B7-AB3CD98564CB}" dt="2022-06-15T09:49:53.578" v="1038"/>
          <ac:spMkLst>
            <pc:docMk/>
            <pc:sldMk cId="958971649" sldId="257"/>
            <ac:spMk id="6" creationId="{98B4D110-CA93-5913-C169-5BC6097677EF}"/>
          </ac:spMkLst>
        </pc:spChg>
      </pc:sldChg>
      <pc:sldChg chg="modSp">
        <pc:chgData name="GARITEY Jean Sebastien (SNCF RESEAU / INFRAPOLE AQUITAINE / UP4 CSA)" userId="S::7604674a@commun.ad.sncf.fr::5dd20d1f-f094-43e9-bcc5-d46ed34a355d" providerId="AD" clId="Web-{3F5F254F-A320-0205-46B7-AB3CD98564CB}" dt="2022-06-15T09:37:35.890" v="929" actId="20577"/>
        <pc:sldMkLst>
          <pc:docMk/>
          <pc:sldMk cId="464144221" sldId="258"/>
        </pc:sldMkLst>
        <pc:spChg chg="mod">
          <ac:chgData name="GARITEY Jean Sebastien (SNCF RESEAU / INFRAPOLE AQUITAINE / UP4 CSA)" userId="S::7604674a@commun.ad.sncf.fr::5dd20d1f-f094-43e9-bcc5-d46ed34a355d" providerId="AD" clId="Web-{3F5F254F-A320-0205-46B7-AB3CD98564CB}" dt="2022-06-15T09:37:35.890" v="929" actId="20577"/>
          <ac:spMkLst>
            <pc:docMk/>
            <pc:sldMk cId="464144221" sldId="258"/>
            <ac:spMk id="2" creationId="{61B62DBE-989E-FE54-E334-0145987457B7}"/>
          </ac:spMkLst>
        </pc:spChg>
        <pc:spChg chg="mod">
          <ac:chgData name="GARITEY Jean Sebastien (SNCF RESEAU / INFRAPOLE AQUITAINE / UP4 CSA)" userId="S::7604674a@commun.ad.sncf.fr::5dd20d1f-f094-43e9-bcc5-d46ed34a355d" providerId="AD" clId="Web-{3F5F254F-A320-0205-46B7-AB3CD98564CB}" dt="2022-06-15T09:37:18.015" v="928" actId="20577"/>
          <ac:spMkLst>
            <pc:docMk/>
            <pc:sldMk cId="464144221" sldId="258"/>
            <ac:spMk id="3" creationId="{914677DC-B31D-86EC-37EE-FDCFD45E4869}"/>
          </ac:spMkLst>
        </pc:spChg>
      </pc:sldChg>
      <pc:sldChg chg="modSp">
        <pc:chgData name="GARITEY Jean Sebastien (SNCF RESEAU / INFRAPOLE AQUITAINE / UP4 CSA)" userId="S::7604674a@commun.ad.sncf.fr::5dd20d1f-f094-43e9-bcc5-d46ed34a355d" providerId="AD" clId="Web-{3F5F254F-A320-0205-46B7-AB3CD98564CB}" dt="2022-06-15T09:38:33.001" v="934" actId="20577"/>
        <pc:sldMkLst>
          <pc:docMk/>
          <pc:sldMk cId="2654069997" sldId="259"/>
        </pc:sldMkLst>
        <pc:spChg chg="mod">
          <ac:chgData name="GARITEY Jean Sebastien (SNCF RESEAU / INFRAPOLE AQUITAINE / UP4 CSA)" userId="S::7604674a@commun.ad.sncf.fr::5dd20d1f-f094-43e9-bcc5-d46ed34a355d" providerId="AD" clId="Web-{3F5F254F-A320-0205-46B7-AB3CD98564CB}" dt="2022-06-15T09:37:49.953" v="930" actId="20577"/>
          <ac:spMkLst>
            <pc:docMk/>
            <pc:sldMk cId="2654069997" sldId="259"/>
            <ac:spMk id="2" creationId="{23C6D920-90CC-C4E0-F602-4FC7389A6AFE}"/>
          </ac:spMkLst>
        </pc:spChg>
        <pc:spChg chg="mod">
          <ac:chgData name="GARITEY Jean Sebastien (SNCF RESEAU / INFRAPOLE AQUITAINE / UP4 CSA)" userId="S::7604674a@commun.ad.sncf.fr::5dd20d1f-f094-43e9-bcc5-d46ed34a355d" providerId="AD" clId="Web-{3F5F254F-A320-0205-46B7-AB3CD98564CB}" dt="2022-06-15T09:38:33.001" v="934" actId="20577"/>
          <ac:spMkLst>
            <pc:docMk/>
            <pc:sldMk cId="2654069997" sldId="259"/>
            <ac:spMk id="11" creationId="{340D7082-995E-EAD5-A68B-168E6AE2A3D2}"/>
          </ac:spMkLst>
        </pc:spChg>
      </pc:sldChg>
      <pc:sldChg chg="del">
        <pc:chgData name="GARITEY Jean Sebastien (SNCF RESEAU / INFRAPOLE AQUITAINE / UP4 CSA)" userId="S::7604674a@commun.ad.sncf.fr::5dd20d1f-f094-43e9-bcc5-d46ed34a355d" providerId="AD" clId="Web-{3F5F254F-A320-0205-46B7-AB3CD98564CB}" dt="2022-06-15T08:46:19.872" v="137"/>
        <pc:sldMkLst>
          <pc:docMk/>
          <pc:sldMk cId="3764167113" sldId="260"/>
        </pc:sldMkLst>
      </pc:sldChg>
      <pc:sldChg chg="addSp delSp modSp">
        <pc:chgData name="GARITEY Jean Sebastien (SNCF RESEAU / INFRAPOLE AQUITAINE / UP4 CSA)" userId="S::7604674a@commun.ad.sncf.fr::5dd20d1f-f094-43e9-bcc5-d46ed34a355d" providerId="AD" clId="Web-{3F5F254F-A320-0205-46B7-AB3CD98564CB}" dt="2022-06-15T10:04:39.518" v="1298" actId="20577"/>
        <pc:sldMkLst>
          <pc:docMk/>
          <pc:sldMk cId="2105623992" sldId="261"/>
        </pc:sldMkLst>
        <pc:spChg chg="mod">
          <ac:chgData name="GARITEY Jean Sebastien (SNCF RESEAU / INFRAPOLE AQUITAINE / UP4 CSA)" userId="S::7604674a@commun.ad.sncf.fr::5dd20d1f-f094-43e9-bcc5-d46ed34a355d" providerId="AD" clId="Web-{3F5F254F-A320-0205-46B7-AB3CD98564CB}" dt="2022-06-15T10:04:39.518" v="1298" actId="20577"/>
          <ac:spMkLst>
            <pc:docMk/>
            <pc:sldMk cId="2105623992" sldId="261"/>
            <ac:spMk id="2" creationId="{A2A3CB26-04BE-CEF4-5F9B-E3853545F189}"/>
          </ac:spMkLst>
        </pc:spChg>
        <pc:spChg chg="mod">
          <ac:chgData name="GARITEY Jean Sebastien (SNCF RESEAU / INFRAPOLE AQUITAINE / UP4 CSA)" userId="S::7604674a@commun.ad.sncf.fr::5dd20d1f-f094-43e9-bcc5-d46ed34a355d" providerId="AD" clId="Web-{3F5F254F-A320-0205-46B7-AB3CD98564CB}" dt="2022-06-15T09:40:53.988" v="951" actId="20577"/>
          <ac:spMkLst>
            <pc:docMk/>
            <pc:sldMk cId="2105623992" sldId="261"/>
            <ac:spMk id="3" creationId="{BD42A8CE-AAC3-315F-F046-A5562D1A8692}"/>
          </ac:spMkLst>
        </pc:spChg>
        <pc:spChg chg="mod">
          <ac:chgData name="GARITEY Jean Sebastien (SNCF RESEAU / INFRAPOLE AQUITAINE / UP4 CSA)" userId="S::7604674a@commun.ad.sncf.fr::5dd20d1f-f094-43e9-bcc5-d46ed34a355d" providerId="AD" clId="Web-{3F5F254F-A320-0205-46B7-AB3CD98564CB}" dt="2022-06-15T09:42:20.990" v="961" actId="20577"/>
          <ac:spMkLst>
            <pc:docMk/>
            <pc:sldMk cId="2105623992" sldId="261"/>
            <ac:spMk id="4" creationId="{21122FE4-F382-F7F4-6F53-3A91368E8747}"/>
          </ac:spMkLst>
        </pc:spChg>
        <pc:spChg chg="add del">
          <ac:chgData name="GARITEY Jean Sebastien (SNCF RESEAU / INFRAPOLE AQUITAINE / UP4 CSA)" userId="S::7604674a@commun.ad.sncf.fr::5dd20d1f-f094-43e9-bcc5-d46ed34a355d" providerId="AD" clId="Web-{3F5F254F-A320-0205-46B7-AB3CD98564CB}" dt="2022-06-15T09:16:07.816" v="447"/>
          <ac:spMkLst>
            <pc:docMk/>
            <pc:sldMk cId="2105623992" sldId="261"/>
            <ac:spMk id="6" creationId="{FA4B1464-CE70-1E3A-3B5E-EC3BFF6B3CA8}"/>
          </ac:spMkLst>
        </pc:spChg>
        <pc:spChg chg="add del">
          <ac:chgData name="GARITEY Jean Sebastien (SNCF RESEAU / INFRAPOLE AQUITAINE / UP4 CSA)" userId="S::7604674a@commun.ad.sncf.fr::5dd20d1f-f094-43e9-bcc5-d46ed34a355d" providerId="AD" clId="Web-{3F5F254F-A320-0205-46B7-AB3CD98564CB}" dt="2022-06-15T09:16:21.363" v="452"/>
          <ac:spMkLst>
            <pc:docMk/>
            <pc:sldMk cId="2105623992" sldId="261"/>
            <ac:spMk id="7" creationId="{5A5A7B5C-F4D7-E9D6-3325-54CFCEB5BA07}"/>
          </ac:spMkLst>
        </pc:spChg>
        <pc:spChg chg="add del mod">
          <ac:chgData name="GARITEY Jean Sebastien (SNCF RESEAU / INFRAPOLE AQUITAINE / UP4 CSA)" userId="S::7604674a@commun.ad.sncf.fr::5dd20d1f-f094-43e9-bcc5-d46ed34a355d" providerId="AD" clId="Web-{3F5F254F-A320-0205-46B7-AB3CD98564CB}" dt="2022-06-15T09:16:21.035" v="451"/>
          <ac:spMkLst>
            <pc:docMk/>
            <pc:sldMk cId="2105623992" sldId="261"/>
            <ac:spMk id="14" creationId="{09F35DF1-5D1D-9BC2-9775-B817912009F1}"/>
          </ac:spMkLst>
        </pc:spChg>
        <pc:spChg chg="mod">
          <ac:chgData name="GARITEY Jean Sebastien (SNCF RESEAU / INFRAPOLE AQUITAINE / UP4 CSA)" userId="S::7604674a@commun.ad.sncf.fr::5dd20d1f-f094-43e9-bcc5-d46ed34a355d" providerId="AD" clId="Web-{3F5F254F-A320-0205-46B7-AB3CD98564CB}" dt="2022-06-15T09:39:22.221" v="939" actId="20577"/>
          <ac:spMkLst>
            <pc:docMk/>
            <pc:sldMk cId="2105623992" sldId="261"/>
            <ac:spMk id="19" creationId="{54E47807-F78E-FF7E-64EF-1DA22D467EE2}"/>
          </ac:spMkLst>
        </pc:spChg>
        <pc:spChg chg="mod">
          <ac:chgData name="GARITEY Jean Sebastien (SNCF RESEAU / INFRAPOLE AQUITAINE / UP4 CSA)" userId="S::7604674a@commun.ad.sncf.fr::5dd20d1f-f094-43e9-bcc5-d46ed34a355d" providerId="AD" clId="Web-{3F5F254F-A320-0205-46B7-AB3CD98564CB}" dt="2022-06-15T09:41:37.505" v="957" actId="1076"/>
          <ac:spMkLst>
            <pc:docMk/>
            <pc:sldMk cId="2105623992" sldId="261"/>
            <ac:spMk id="20" creationId="{ACED5A47-C939-4685-A9D7-88AEC25B6BBE}"/>
          </ac:spMkLst>
        </pc:spChg>
        <pc:spChg chg="mod">
          <ac:chgData name="GARITEY Jean Sebastien (SNCF RESEAU / INFRAPOLE AQUITAINE / UP4 CSA)" userId="S::7604674a@commun.ad.sncf.fr::5dd20d1f-f094-43e9-bcc5-d46ed34a355d" providerId="AD" clId="Web-{3F5F254F-A320-0205-46B7-AB3CD98564CB}" dt="2022-06-15T08:47:00.576" v="140"/>
          <ac:spMkLst>
            <pc:docMk/>
            <pc:sldMk cId="2105623992" sldId="261"/>
            <ac:spMk id="23" creationId="{55A339CA-3C7C-ACE0-1574-4A619423614B}"/>
          </ac:spMkLst>
        </pc:spChg>
        <pc:spChg chg="mod">
          <ac:chgData name="GARITEY Jean Sebastien (SNCF RESEAU / INFRAPOLE AQUITAINE / UP4 CSA)" userId="S::7604674a@commun.ad.sncf.fr::5dd20d1f-f094-43e9-bcc5-d46ed34a355d" providerId="AD" clId="Web-{3F5F254F-A320-0205-46B7-AB3CD98564CB}" dt="2022-06-15T08:46:52.154" v="138"/>
          <ac:spMkLst>
            <pc:docMk/>
            <pc:sldMk cId="2105623992" sldId="261"/>
            <ac:spMk id="24" creationId="{EE0F1871-44C8-A39A-08DA-6A9D167C122A}"/>
          </ac:spMkLst>
        </pc:spChg>
        <pc:spChg chg="mod">
          <ac:chgData name="GARITEY Jean Sebastien (SNCF RESEAU / INFRAPOLE AQUITAINE / UP4 CSA)" userId="S::7604674a@commun.ad.sncf.fr::5dd20d1f-f094-43e9-bcc5-d46ed34a355d" providerId="AD" clId="Web-{3F5F254F-A320-0205-46B7-AB3CD98564CB}" dt="2022-06-15T09:17:41.099" v="469" actId="1076"/>
          <ac:spMkLst>
            <pc:docMk/>
            <pc:sldMk cId="2105623992" sldId="261"/>
            <ac:spMk id="25" creationId="{2004EED5-4D1E-2877-2A40-FF5096518069}"/>
          </ac:spMkLst>
        </pc:spChg>
        <pc:spChg chg="mod">
          <ac:chgData name="GARITEY Jean Sebastien (SNCF RESEAU / INFRAPOLE AQUITAINE / UP4 CSA)" userId="S::7604674a@commun.ad.sncf.fr::5dd20d1f-f094-43e9-bcc5-d46ed34a355d" providerId="AD" clId="Web-{3F5F254F-A320-0205-46B7-AB3CD98564CB}" dt="2022-06-15T09:17:56.350" v="471" actId="1076"/>
          <ac:spMkLst>
            <pc:docMk/>
            <pc:sldMk cId="2105623992" sldId="261"/>
            <ac:spMk id="27" creationId="{24F1FE81-3BD4-1FF6-2EC1-1064E652EAF1}"/>
          </ac:spMkLst>
        </pc:spChg>
        <pc:spChg chg="add del">
          <ac:chgData name="GARITEY Jean Sebastien (SNCF RESEAU / INFRAPOLE AQUITAINE / UP4 CSA)" userId="S::7604674a@commun.ad.sncf.fr::5dd20d1f-f094-43e9-bcc5-d46ed34a355d" providerId="AD" clId="Web-{3F5F254F-A320-0205-46B7-AB3CD98564CB}" dt="2022-06-15T09:17:01.380" v="462"/>
          <ac:spMkLst>
            <pc:docMk/>
            <pc:sldMk cId="2105623992" sldId="261"/>
            <ac:spMk id="28" creationId="{0D934BB2-DB38-CD6F-E887-03EDA81CF7ED}"/>
          </ac:spMkLst>
        </pc:spChg>
        <pc:spChg chg="add del">
          <ac:chgData name="GARITEY Jean Sebastien (SNCF RESEAU / INFRAPOLE AQUITAINE / UP4 CSA)" userId="S::7604674a@commun.ad.sncf.fr::5dd20d1f-f094-43e9-bcc5-d46ed34a355d" providerId="AD" clId="Web-{3F5F254F-A320-0205-46B7-AB3CD98564CB}" dt="2022-06-15T09:16:59.083" v="461"/>
          <ac:spMkLst>
            <pc:docMk/>
            <pc:sldMk cId="2105623992" sldId="261"/>
            <ac:spMk id="30" creationId="{B21DD83D-4238-D80D-A5B2-B634F2606DB1}"/>
          </ac:spMkLst>
        </pc:spChg>
        <pc:spChg chg="add del">
          <ac:chgData name="GARITEY Jean Sebastien (SNCF RESEAU / INFRAPOLE AQUITAINE / UP4 CSA)" userId="S::7604674a@commun.ad.sncf.fr::5dd20d1f-f094-43e9-bcc5-d46ed34a355d" providerId="AD" clId="Web-{3F5F254F-A320-0205-46B7-AB3CD98564CB}" dt="2022-06-15T09:16:56.661" v="460"/>
          <ac:spMkLst>
            <pc:docMk/>
            <pc:sldMk cId="2105623992" sldId="261"/>
            <ac:spMk id="32" creationId="{F6F50B37-3C43-A3EE-A0BA-3FCF46A88D7B}"/>
          </ac:spMkLst>
        </pc:spChg>
        <pc:spChg chg="add del mod">
          <ac:chgData name="GARITEY Jean Sebastien (SNCF RESEAU / INFRAPOLE AQUITAINE / UP4 CSA)" userId="S::7604674a@commun.ad.sncf.fr::5dd20d1f-f094-43e9-bcc5-d46ed34a355d" providerId="AD" clId="Web-{3F5F254F-A320-0205-46B7-AB3CD98564CB}" dt="2022-06-15T09:16:52.848" v="459"/>
          <ac:spMkLst>
            <pc:docMk/>
            <pc:sldMk cId="2105623992" sldId="261"/>
            <ac:spMk id="34" creationId="{FA445EF0-74CF-A0FD-A1C9-706A9541A410}"/>
          </ac:spMkLst>
        </pc:spChg>
        <pc:spChg chg="add del">
          <ac:chgData name="GARITEY Jean Sebastien (SNCF RESEAU / INFRAPOLE AQUITAINE / UP4 CSA)" userId="S::7604674a@commun.ad.sncf.fr::5dd20d1f-f094-43e9-bcc5-d46ed34a355d" providerId="AD" clId="Web-{3F5F254F-A320-0205-46B7-AB3CD98564CB}" dt="2022-06-15T09:18:11.053" v="472"/>
          <ac:spMkLst>
            <pc:docMk/>
            <pc:sldMk cId="2105623992" sldId="261"/>
            <ac:spMk id="35" creationId="{DA6AFF8C-BDEB-2523-12A1-0C4B5692301B}"/>
          </ac:spMkLst>
        </pc:spChg>
        <pc:picChg chg="mod">
          <ac:chgData name="GARITEY Jean Sebastien (SNCF RESEAU / INFRAPOLE AQUITAINE / UP4 CSA)" userId="S::7604674a@commun.ad.sncf.fr::5dd20d1f-f094-43e9-bcc5-d46ed34a355d" providerId="AD" clId="Web-{3F5F254F-A320-0205-46B7-AB3CD98564CB}" dt="2022-06-15T09:39:25.439" v="940"/>
          <ac:picMkLst>
            <pc:docMk/>
            <pc:sldMk cId="2105623992" sldId="261"/>
            <ac:picMk id="9" creationId="{6C4B4D28-4216-47A2-95B4-99FF1CDF62AB}"/>
          </ac:picMkLst>
        </pc:picChg>
        <pc:picChg chg="mod">
          <ac:chgData name="GARITEY Jean Sebastien (SNCF RESEAU / INFRAPOLE AQUITAINE / UP4 CSA)" userId="S::7604674a@commun.ad.sncf.fr::5dd20d1f-f094-43e9-bcc5-d46ed34a355d" providerId="AD" clId="Web-{3F5F254F-A320-0205-46B7-AB3CD98564CB}" dt="2022-06-15T09:17:26.646" v="467" actId="14100"/>
          <ac:picMkLst>
            <pc:docMk/>
            <pc:sldMk cId="2105623992" sldId="261"/>
            <ac:picMk id="10" creationId="{B1C624E1-B6C9-24F0-CECB-4D83968C35EF}"/>
          </ac:picMkLst>
        </pc:picChg>
        <pc:cxnChg chg="mod">
          <ac:chgData name="GARITEY Jean Sebastien (SNCF RESEAU / INFRAPOLE AQUITAINE / UP4 CSA)" userId="S::7604674a@commun.ad.sncf.fr::5dd20d1f-f094-43e9-bcc5-d46ed34a355d" providerId="AD" clId="Web-{3F5F254F-A320-0205-46B7-AB3CD98564CB}" dt="2022-06-15T08:47:06.998" v="141"/>
          <ac:cxnSpMkLst>
            <pc:docMk/>
            <pc:sldMk cId="2105623992" sldId="261"/>
            <ac:cxnSpMk id="12" creationId="{8FF7C4DD-9952-E3F5-077F-D859924762AF}"/>
          </ac:cxnSpMkLst>
        </pc:cxnChg>
        <pc:cxnChg chg="mod">
          <ac:chgData name="GARITEY Jean Sebastien (SNCF RESEAU / INFRAPOLE AQUITAINE / UP4 CSA)" userId="S::7604674a@commun.ad.sncf.fr::5dd20d1f-f094-43e9-bcc5-d46ed34a355d" providerId="AD" clId="Web-{3F5F254F-A320-0205-46B7-AB3CD98564CB}" dt="2022-06-15T09:17:47.974" v="470" actId="14100"/>
          <ac:cxnSpMkLst>
            <pc:docMk/>
            <pc:sldMk cId="2105623992" sldId="261"/>
            <ac:cxnSpMk id="15" creationId="{21D47D7E-B39F-EA99-2B76-BA0E2CA1DCDE}"/>
          </ac:cxnSpMkLst>
        </pc:cxnChg>
        <pc:cxnChg chg="mod">
          <ac:chgData name="GARITEY Jean Sebastien (SNCF RESEAU / INFRAPOLE AQUITAINE / UP4 CSA)" userId="S::7604674a@commun.ad.sncf.fr::5dd20d1f-f094-43e9-bcc5-d46ed34a355d" providerId="AD" clId="Web-{3F5F254F-A320-0205-46B7-AB3CD98564CB}" dt="2022-06-15T09:17:13.333" v="466"/>
          <ac:cxnSpMkLst>
            <pc:docMk/>
            <pc:sldMk cId="2105623992" sldId="261"/>
            <ac:cxnSpMk id="26" creationId="{53850C1F-F9BA-A09F-A030-80F1D8B3F4D0}"/>
          </ac:cxnSpMkLst>
        </pc:cxnChg>
      </pc:sldChg>
      <pc:sldChg chg="addSp delSp modSp del">
        <pc:chgData name="GARITEY Jean Sebastien (SNCF RESEAU / INFRAPOLE AQUITAINE / UP4 CSA)" userId="S::7604674a@commun.ad.sncf.fr::5dd20d1f-f094-43e9-bcc5-d46ed34a355d" providerId="AD" clId="Web-{3F5F254F-A320-0205-46B7-AB3CD98564CB}" dt="2022-06-15T08:34:46.764" v="44"/>
        <pc:sldMkLst>
          <pc:docMk/>
          <pc:sldMk cId="2889220073" sldId="262"/>
        </pc:sldMkLst>
        <pc:spChg chg="del">
          <ac:chgData name="GARITEY Jean Sebastien (SNCF RESEAU / INFRAPOLE AQUITAINE / UP4 CSA)" userId="S::7604674a@commun.ad.sncf.fr::5dd20d1f-f094-43e9-bcc5-d46ed34a355d" providerId="AD" clId="Web-{3F5F254F-A320-0205-46B7-AB3CD98564CB}" dt="2022-06-15T08:23:04.592" v="7"/>
          <ac:spMkLst>
            <pc:docMk/>
            <pc:sldMk cId="2889220073" sldId="262"/>
            <ac:spMk id="3" creationId="{4B6B6017-BFFE-B065-BDE3-0CF3422FCD58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3F5F254F-A320-0205-46B7-AB3CD98564CB}" dt="2022-06-15T08:23:57.859" v="17"/>
          <ac:spMkLst>
            <pc:docMk/>
            <pc:sldMk cId="2889220073" sldId="262"/>
            <ac:spMk id="6" creationId="{EA996297-D272-5E48-49B9-AA7C44B1C3D6}"/>
          </ac:spMkLst>
        </pc:spChg>
        <pc:picChg chg="add del mod ord">
          <ac:chgData name="GARITEY Jean Sebastien (SNCF RESEAU / INFRAPOLE AQUITAINE / UP4 CSA)" userId="S::7604674a@commun.ad.sncf.fr::5dd20d1f-f094-43e9-bcc5-d46ed34a355d" providerId="AD" clId="Web-{3F5F254F-A320-0205-46B7-AB3CD98564CB}" dt="2022-06-15T08:23:57.859" v="17"/>
          <ac:picMkLst>
            <pc:docMk/>
            <pc:sldMk cId="2889220073" sldId="262"/>
            <ac:picMk id="4" creationId="{ED0D7301-A528-A032-A017-6E64C1875E52}"/>
          </ac:picMkLst>
        </pc:picChg>
      </pc:sldChg>
      <pc:sldChg chg="new del">
        <pc:chgData name="GARITEY Jean Sebastien (SNCF RESEAU / INFRAPOLE AQUITAINE / UP4 CSA)" userId="S::7604674a@commun.ad.sncf.fr::5dd20d1f-f094-43e9-bcc5-d46ed34a355d" providerId="AD" clId="Web-{3F5F254F-A320-0205-46B7-AB3CD98564CB}" dt="2022-06-15T08:34:47.810" v="45"/>
        <pc:sldMkLst>
          <pc:docMk/>
          <pc:sldMk cId="1998805495" sldId="263"/>
        </pc:sldMkLst>
      </pc:sldChg>
      <pc:sldChg chg="new del">
        <pc:chgData name="GARITEY Jean Sebastien (SNCF RESEAU / INFRAPOLE AQUITAINE / UP4 CSA)" userId="S::7604674a@commun.ad.sncf.fr::5dd20d1f-f094-43e9-bcc5-d46ed34a355d" providerId="AD" clId="Web-{3F5F254F-A320-0205-46B7-AB3CD98564CB}" dt="2022-06-15T08:34:49.420" v="46"/>
        <pc:sldMkLst>
          <pc:docMk/>
          <pc:sldMk cId="1315422862" sldId="264"/>
        </pc:sldMkLst>
      </pc:sldChg>
      <pc:sldChg chg="new del">
        <pc:chgData name="GARITEY Jean Sebastien (SNCF RESEAU / INFRAPOLE AQUITAINE / UP4 CSA)" userId="S::7604674a@commun.ad.sncf.fr::5dd20d1f-f094-43e9-bcc5-d46ed34a355d" providerId="AD" clId="Web-{3F5F254F-A320-0205-46B7-AB3CD98564CB}" dt="2022-06-15T08:34:45.060" v="43"/>
        <pc:sldMkLst>
          <pc:docMk/>
          <pc:sldMk cId="1442734540" sldId="265"/>
        </pc:sldMkLst>
      </pc:sldChg>
      <pc:sldChg chg="addSp modSp new del">
        <pc:chgData name="GARITEY Jean Sebastien (SNCF RESEAU / INFRAPOLE AQUITAINE / UP4 CSA)" userId="S::7604674a@commun.ad.sncf.fr::5dd20d1f-f094-43e9-bcc5-d46ed34a355d" providerId="AD" clId="Web-{3F5F254F-A320-0205-46B7-AB3CD98564CB}" dt="2022-06-15T08:23:50.484" v="16"/>
        <pc:sldMkLst>
          <pc:docMk/>
          <pc:sldMk cId="1704324671" sldId="265"/>
        </pc:sldMkLst>
        <pc:picChg chg="add mod">
          <ac:chgData name="GARITEY Jean Sebastien (SNCF RESEAU / INFRAPOLE AQUITAINE / UP4 CSA)" userId="S::7604674a@commun.ad.sncf.fr::5dd20d1f-f094-43e9-bcc5-d46ed34a355d" providerId="AD" clId="Web-{3F5F254F-A320-0205-46B7-AB3CD98564CB}" dt="2022-06-15T08:23:41.296" v="15" actId="1076"/>
          <ac:picMkLst>
            <pc:docMk/>
            <pc:sldMk cId="1704324671" sldId="265"/>
            <ac:picMk id="2" creationId="{B4E2E57E-1554-D5C4-5F31-2CC6773662E9}"/>
          </ac:picMkLst>
        </pc:picChg>
      </pc:sldChg>
      <pc:sldChg chg="addSp delSp modSp new">
        <pc:chgData name="GARITEY Jean Sebastien (SNCF RESEAU / INFRAPOLE AQUITAINE / UP4 CSA)" userId="S::7604674a@commun.ad.sncf.fr::5dd20d1f-f094-43e9-bcc5-d46ed34a355d" providerId="AD" clId="Web-{3F5F254F-A320-0205-46B7-AB3CD98564CB}" dt="2022-06-15T10:04:31.315" v="1295" actId="20577"/>
        <pc:sldMkLst>
          <pc:docMk/>
          <pc:sldMk cId="1402611065" sldId="266"/>
        </pc:sldMkLst>
        <pc:spChg chg="add mod">
          <ac:chgData name="GARITEY Jean Sebastien (SNCF RESEAU / INFRAPOLE AQUITAINE / UP4 CSA)" userId="S::7604674a@commun.ad.sncf.fr::5dd20d1f-f094-43e9-bcc5-d46ed34a355d" providerId="AD" clId="Web-{3F5F254F-A320-0205-46B7-AB3CD98564CB}" dt="2022-06-15T10:04:31.315" v="1295" actId="20577"/>
          <ac:spMkLst>
            <pc:docMk/>
            <pc:sldMk cId="1402611065" sldId="266"/>
            <ac:spMk id="4" creationId="{F7A2C564-FB47-CB77-43A2-A9551EF4271E}"/>
          </ac:spMkLst>
        </pc:spChg>
        <pc:spChg chg="add mod ord">
          <ac:chgData name="GARITEY Jean Sebastien (SNCF RESEAU / INFRAPOLE AQUITAINE / UP4 CSA)" userId="S::7604674a@commun.ad.sncf.fr::5dd20d1f-f094-43e9-bcc5-d46ed34a355d" providerId="AD" clId="Web-{3F5F254F-A320-0205-46B7-AB3CD98564CB}" dt="2022-06-15T08:58:12.168" v="259"/>
          <ac:spMkLst>
            <pc:docMk/>
            <pc:sldMk cId="1402611065" sldId="266"/>
            <ac:spMk id="5" creationId="{CFDDF149-6B98-199C-C9A9-73B5644C6247}"/>
          </ac:spMkLst>
        </pc:spChg>
        <pc:spChg chg="add mod ord">
          <ac:chgData name="GARITEY Jean Sebastien (SNCF RESEAU / INFRAPOLE AQUITAINE / UP4 CSA)" userId="S::7604674a@commun.ad.sncf.fr::5dd20d1f-f094-43e9-bcc5-d46ed34a355d" providerId="AD" clId="Web-{3F5F254F-A320-0205-46B7-AB3CD98564CB}" dt="2022-06-15T08:58:09.543" v="258"/>
          <ac:spMkLst>
            <pc:docMk/>
            <pc:sldMk cId="1402611065" sldId="266"/>
            <ac:spMk id="6" creationId="{A2E8C2AA-489B-FC85-70DA-FA04B0B8CE2A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3F5F254F-A320-0205-46B7-AB3CD98564CB}" dt="2022-06-15T09:43:30.132" v="987" actId="20577"/>
          <ac:spMkLst>
            <pc:docMk/>
            <pc:sldMk cId="1402611065" sldId="266"/>
            <ac:spMk id="7" creationId="{4CA7FCCA-192C-84A2-1E01-CAEE7675BD00}"/>
          </ac:spMkLst>
        </pc:spChg>
        <pc:picChg chg="add del mod">
          <ac:chgData name="GARITEY Jean Sebastien (SNCF RESEAU / INFRAPOLE AQUITAINE / UP4 CSA)" userId="S::7604674a@commun.ad.sncf.fr::5dd20d1f-f094-43e9-bcc5-d46ed34a355d" providerId="AD" clId="Web-{3F5F254F-A320-0205-46B7-AB3CD98564CB}" dt="2022-06-15T08:53:04.646" v="171"/>
          <ac:picMkLst>
            <pc:docMk/>
            <pc:sldMk cId="1402611065" sldId="266"/>
            <ac:picMk id="2" creationId="{AC9A90FF-F904-30C9-B942-9A04DE0B7DBB}"/>
          </ac:picMkLst>
        </pc:picChg>
        <pc:picChg chg="add mod">
          <ac:chgData name="GARITEY Jean Sebastien (SNCF RESEAU / INFRAPOLE AQUITAINE / UP4 CSA)" userId="S::7604674a@commun.ad.sncf.fr::5dd20d1f-f094-43e9-bcc5-d46ed34a355d" providerId="AD" clId="Web-{3F5F254F-A320-0205-46B7-AB3CD98564CB}" dt="2022-06-15T08:53:59.851" v="180" actId="1076"/>
          <ac:picMkLst>
            <pc:docMk/>
            <pc:sldMk cId="1402611065" sldId="266"/>
            <ac:picMk id="8" creationId="{36CAA0BE-854D-77AD-7861-5529BFEDFD60}"/>
          </ac:picMkLst>
        </pc:picChg>
        <pc:cxnChg chg="add mod">
          <ac:chgData name="GARITEY Jean Sebastien (SNCF RESEAU / INFRAPOLE AQUITAINE / UP4 CSA)" userId="S::7604674a@commun.ad.sncf.fr::5dd20d1f-f094-43e9-bcc5-d46ed34a355d" providerId="AD" clId="Web-{3F5F254F-A320-0205-46B7-AB3CD98564CB}" dt="2022-06-15T08:58:24.669" v="262" actId="14100"/>
          <ac:cxnSpMkLst>
            <pc:docMk/>
            <pc:sldMk cId="1402611065" sldId="266"/>
            <ac:cxnSpMk id="9" creationId="{228F0229-BF5E-F98B-BB39-0218F4CDFD34}"/>
          </ac:cxnSpMkLst>
        </pc:cxnChg>
      </pc:sldChg>
      <pc:sldChg chg="addSp delSp modSp new">
        <pc:chgData name="GARITEY Jean Sebastien (SNCF RESEAU / INFRAPOLE AQUITAINE / UP4 CSA)" userId="S::7604674a@commun.ad.sncf.fr::5dd20d1f-f094-43e9-bcc5-d46ed34a355d" providerId="AD" clId="Web-{3F5F254F-A320-0205-46B7-AB3CD98564CB}" dt="2022-06-15T10:04:46.909" v="1300" actId="20577"/>
        <pc:sldMkLst>
          <pc:docMk/>
          <pc:sldMk cId="1066153060" sldId="267"/>
        </pc:sldMkLst>
        <pc:spChg chg="add mod">
          <ac:chgData name="GARITEY Jean Sebastien (SNCF RESEAU / INFRAPOLE AQUITAINE / UP4 CSA)" userId="S::7604674a@commun.ad.sncf.fr::5dd20d1f-f094-43e9-bcc5-d46ed34a355d" providerId="AD" clId="Web-{3F5F254F-A320-0205-46B7-AB3CD98564CB}" dt="2022-06-15T08:37:21.798" v="85" actId="1076"/>
          <ac:spMkLst>
            <pc:docMk/>
            <pc:sldMk cId="1066153060" sldId="267"/>
            <ac:spMk id="5" creationId="{2F5036AB-41B7-3341-5661-B42377C972DF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3F5F254F-A320-0205-46B7-AB3CD98564CB}" dt="2022-06-15T08:38:08.362" v="96" actId="1076"/>
          <ac:spMkLst>
            <pc:docMk/>
            <pc:sldMk cId="1066153060" sldId="267"/>
            <ac:spMk id="7" creationId="{03ECC365-99EA-1989-E229-AB5D62C27FCA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3F5F254F-A320-0205-46B7-AB3CD98564CB}" dt="2022-06-15T08:37:42.564" v="91" actId="1076"/>
          <ac:spMkLst>
            <pc:docMk/>
            <pc:sldMk cId="1066153060" sldId="267"/>
            <ac:spMk id="9" creationId="{A3E672EB-EEEF-23E2-60AF-1E51FA4D7682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3F5F254F-A320-0205-46B7-AB3CD98564CB}" dt="2022-06-15T09:14:44.830" v="438"/>
          <ac:spMkLst>
            <pc:docMk/>
            <pc:sldMk cId="1066153060" sldId="267"/>
            <ac:spMk id="15" creationId="{5A0650AF-F623-3A61-83C7-06FBF9E8EF1E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3F5F254F-A320-0205-46B7-AB3CD98564CB}" dt="2022-06-15T09:14:57.502" v="440"/>
          <ac:spMkLst>
            <pc:docMk/>
            <pc:sldMk cId="1066153060" sldId="267"/>
            <ac:spMk id="19" creationId="{EEC9C18B-DE48-75FD-46C2-1FB6FF95179D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3F5F254F-A320-0205-46B7-AB3CD98564CB}" dt="2022-06-15T09:14:37.970" v="437"/>
          <ac:spMkLst>
            <pc:docMk/>
            <pc:sldMk cId="1066153060" sldId="267"/>
            <ac:spMk id="21" creationId="{CAA7F6E1-D3A0-E0DE-7EA0-FC436773738D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3F5F254F-A320-0205-46B7-AB3CD98564CB}" dt="2022-06-15T09:14:51.393" v="439"/>
          <ac:spMkLst>
            <pc:docMk/>
            <pc:sldMk cId="1066153060" sldId="267"/>
            <ac:spMk id="23" creationId="{954CB336-C9E1-3F3A-BDA5-EE1B24D28D1E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3F5F254F-A320-0205-46B7-AB3CD98564CB}" dt="2022-06-15T09:15:16.737" v="442"/>
          <ac:spMkLst>
            <pc:docMk/>
            <pc:sldMk cId="1066153060" sldId="267"/>
            <ac:spMk id="24" creationId="{FD4CCAA8-8E76-8C38-5515-39B90E533F51}"/>
          </ac:spMkLst>
        </pc:spChg>
        <pc:spChg chg="add del mod">
          <ac:chgData name="GARITEY Jean Sebastien (SNCF RESEAU / INFRAPOLE AQUITAINE / UP4 CSA)" userId="S::7604674a@commun.ad.sncf.fr::5dd20d1f-f094-43e9-bcc5-d46ed34a355d" providerId="AD" clId="Web-{3F5F254F-A320-0205-46B7-AB3CD98564CB}" dt="2022-06-15T08:45:54.200" v="133"/>
          <ac:spMkLst>
            <pc:docMk/>
            <pc:sldMk cId="1066153060" sldId="267"/>
            <ac:spMk id="26" creationId="{00F4B569-3918-DE2D-C72D-CAA64809BA8F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3F5F254F-A320-0205-46B7-AB3CD98564CB}" dt="2022-06-15T10:04:46.909" v="1300" actId="20577"/>
          <ac:spMkLst>
            <pc:docMk/>
            <pc:sldMk cId="1066153060" sldId="267"/>
            <ac:spMk id="28" creationId="{BDA81118-D013-C921-7112-AE36918DEDCB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3F5F254F-A320-0205-46B7-AB3CD98564CB}" dt="2022-06-15T09:38:37.376" v="935" actId="1076"/>
          <ac:spMkLst>
            <pc:docMk/>
            <pc:sldMk cId="1066153060" sldId="267"/>
            <ac:spMk id="29" creationId="{14A1B89B-0CD1-3D63-EB49-C86DB36F24CB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3F5F254F-A320-0205-46B7-AB3CD98564CB}" dt="2022-06-15T09:14:33.830" v="436"/>
          <ac:spMkLst>
            <pc:docMk/>
            <pc:sldMk cId="1066153060" sldId="267"/>
            <ac:spMk id="31" creationId="{A8B4E9F5-1BEB-470C-9615-A60A0879D41E}"/>
          </ac:spMkLst>
        </pc:spChg>
        <pc:picChg chg="add mod">
          <ac:chgData name="GARITEY Jean Sebastien (SNCF RESEAU / INFRAPOLE AQUITAINE / UP4 CSA)" userId="S::7604674a@commun.ad.sncf.fr::5dd20d1f-f094-43e9-bcc5-d46ed34a355d" providerId="AD" clId="Web-{3F5F254F-A320-0205-46B7-AB3CD98564CB}" dt="2022-06-15T08:37:17.564" v="84" actId="1076"/>
          <ac:picMkLst>
            <pc:docMk/>
            <pc:sldMk cId="1066153060" sldId="267"/>
            <ac:picMk id="3" creationId="{A1B2A2C4-7954-9EEB-78A6-6421EFCFE91D}"/>
          </ac:picMkLst>
        </pc:picChg>
        <pc:cxnChg chg="add mod">
          <ac:chgData name="GARITEY Jean Sebastien (SNCF RESEAU / INFRAPOLE AQUITAINE / UP4 CSA)" userId="S::7604674a@commun.ad.sncf.fr::5dd20d1f-f094-43e9-bcc5-d46ed34a355d" providerId="AD" clId="Web-{3F5F254F-A320-0205-46B7-AB3CD98564CB}" dt="2022-06-15T08:37:23.954" v="86" actId="1076"/>
          <ac:cxnSpMkLst>
            <pc:docMk/>
            <pc:sldMk cId="1066153060" sldId="267"/>
            <ac:cxnSpMk id="11" creationId="{BDADDDE1-B55C-4F5D-5163-93948622047E}"/>
          </ac:cxnSpMkLst>
        </pc:cxnChg>
        <pc:cxnChg chg="add mod">
          <ac:chgData name="GARITEY Jean Sebastien (SNCF RESEAU / INFRAPOLE AQUITAINE / UP4 CSA)" userId="S::7604674a@commun.ad.sncf.fr::5dd20d1f-f094-43e9-bcc5-d46ed34a355d" providerId="AD" clId="Web-{3F5F254F-A320-0205-46B7-AB3CD98564CB}" dt="2022-06-15T08:38:17.127" v="98" actId="1076"/>
          <ac:cxnSpMkLst>
            <pc:docMk/>
            <pc:sldMk cId="1066153060" sldId="267"/>
            <ac:cxnSpMk id="13" creationId="{6E79EF8E-E124-9E40-FD3C-AB6AD9333954}"/>
          </ac:cxnSpMkLst>
        </pc:cxnChg>
        <pc:cxnChg chg="add mod">
          <ac:chgData name="GARITEY Jean Sebastien (SNCF RESEAU / INFRAPOLE AQUITAINE / UP4 CSA)" userId="S::7604674a@commun.ad.sncf.fr::5dd20d1f-f094-43e9-bcc5-d46ed34a355d" providerId="AD" clId="Web-{3F5F254F-A320-0205-46B7-AB3CD98564CB}" dt="2022-06-15T08:39:50.317" v="105" actId="14100"/>
          <ac:cxnSpMkLst>
            <pc:docMk/>
            <pc:sldMk cId="1066153060" sldId="267"/>
            <ac:cxnSpMk id="17" creationId="{DE44087C-CD15-A91A-A631-381799A29533}"/>
          </ac:cxnSpMkLst>
        </pc:cxnChg>
        <pc:cxnChg chg="add mod">
          <ac:chgData name="GARITEY Jean Sebastien (SNCF RESEAU / INFRAPOLE AQUITAINE / UP4 CSA)" userId="S::7604674a@commun.ad.sncf.fr::5dd20d1f-f094-43e9-bcc5-d46ed34a355d" providerId="AD" clId="Web-{3F5F254F-A320-0205-46B7-AB3CD98564CB}" dt="2022-06-15T09:15:05.690" v="441" actId="14100"/>
          <ac:cxnSpMkLst>
            <pc:docMk/>
            <pc:sldMk cId="1066153060" sldId="267"/>
            <ac:cxnSpMk id="25" creationId="{83A0C59E-C274-954A-5B9D-C7B69D0BBB4A}"/>
          </ac:cxnSpMkLst>
        </pc:cxnChg>
        <pc:cxnChg chg="add mod">
          <ac:chgData name="GARITEY Jean Sebastien (SNCF RESEAU / INFRAPOLE AQUITAINE / UP4 CSA)" userId="S::7604674a@commun.ad.sncf.fr::5dd20d1f-f094-43e9-bcc5-d46ed34a355d" providerId="AD" clId="Web-{3F5F254F-A320-0205-46B7-AB3CD98564CB}" dt="2022-06-15T09:12:55.109" v="404" actId="14100"/>
          <ac:cxnSpMkLst>
            <pc:docMk/>
            <pc:sldMk cId="1066153060" sldId="267"/>
            <ac:cxnSpMk id="30" creationId="{605A29F6-A1B4-8B29-D5D0-B162F3E579A5}"/>
          </ac:cxnSpMkLst>
        </pc:cxnChg>
      </pc:sldChg>
      <pc:sldChg chg="addSp modSp new del">
        <pc:chgData name="GARITEY Jean Sebastien (SNCF RESEAU / INFRAPOLE AQUITAINE / UP4 CSA)" userId="S::7604674a@commun.ad.sncf.fr::5dd20d1f-f094-43e9-bcc5-d46ed34a355d" providerId="AD" clId="Web-{3F5F254F-A320-0205-46B7-AB3CD98564CB}" dt="2022-06-15T10:30:52.333" v="1654"/>
        <pc:sldMkLst>
          <pc:docMk/>
          <pc:sldMk cId="3226907428" sldId="268"/>
        </pc:sldMkLst>
        <pc:spChg chg="mod">
          <ac:chgData name="GARITEY Jean Sebastien (SNCF RESEAU / INFRAPOLE AQUITAINE / UP4 CSA)" userId="S::7604674a@commun.ad.sncf.fr::5dd20d1f-f094-43e9-bcc5-d46ed34a355d" providerId="AD" clId="Web-{3F5F254F-A320-0205-46B7-AB3CD98564CB}" dt="2022-06-15T09:03:32.285" v="270" actId="20577"/>
          <ac:spMkLst>
            <pc:docMk/>
            <pc:sldMk cId="3226907428" sldId="268"/>
            <ac:spMk id="2" creationId="{6BC872CF-3F92-7E2B-FE89-05EC29B81F22}"/>
          </ac:spMkLst>
        </pc:spChg>
        <pc:spChg chg="mod">
          <ac:chgData name="GARITEY Jean Sebastien (SNCF RESEAU / INFRAPOLE AQUITAINE / UP4 CSA)" userId="S::7604674a@commun.ad.sncf.fr::5dd20d1f-f094-43e9-bcc5-d46ed34a355d" providerId="AD" clId="Web-{3F5F254F-A320-0205-46B7-AB3CD98564CB}" dt="2022-06-15T09:48:50.858" v="1010" actId="20577"/>
          <ac:spMkLst>
            <pc:docMk/>
            <pc:sldMk cId="3226907428" sldId="268"/>
            <ac:spMk id="3" creationId="{38103684-0575-01B7-916C-FCC0D5A97047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3F5F254F-A320-0205-46B7-AB3CD98564CB}" dt="2022-06-15T09:48:59.233" v="1013" actId="1076"/>
          <ac:spMkLst>
            <pc:docMk/>
            <pc:sldMk cId="3226907428" sldId="268"/>
            <ac:spMk id="8" creationId="{C7391E13-73F1-A2F5-65D0-3156F77DADF7}"/>
          </ac:spMkLst>
        </pc:spChg>
        <pc:picChg chg="add mod">
          <ac:chgData name="GARITEY Jean Sebastien (SNCF RESEAU / INFRAPOLE AQUITAINE / UP4 CSA)" userId="S::7604674a@commun.ad.sncf.fr::5dd20d1f-f094-43e9-bcc5-d46ed34a355d" providerId="AD" clId="Web-{3F5F254F-A320-0205-46B7-AB3CD98564CB}" dt="2022-06-15T09:35:24.622" v="909" actId="1076"/>
          <ac:picMkLst>
            <pc:docMk/>
            <pc:sldMk cId="3226907428" sldId="268"/>
            <ac:picMk id="4" creationId="{DBC27DAB-699C-D86D-8C5D-5574BE1CA14F}"/>
          </ac:picMkLst>
        </pc:picChg>
        <pc:picChg chg="add mod">
          <ac:chgData name="GARITEY Jean Sebastien (SNCF RESEAU / INFRAPOLE AQUITAINE / UP4 CSA)" userId="S::7604674a@commun.ad.sncf.fr::5dd20d1f-f094-43e9-bcc5-d46ed34a355d" providerId="AD" clId="Web-{3F5F254F-A320-0205-46B7-AB3CD98564CB}" dt="2022-06-15T09:35:33.169" v="912" actId="1076"/>
          <ac:picMkLst>
            <pc:docMk/>
            <pc:sldMk cId="3226907428" sldId="268"/>
            <ac:picMk id="6" creationId="{013450DB-6AD8-CCAF-B6CE-A31F9DDFB8DC}"/>
          </ac:picMkLst>
        </pc:picChg>
        <pc:picChg chg="add mod">
          <ac:chgData name="GARITEY Jean Sebastien (SNCF RESEAU / INFRAPOLE AQUITAINE / UP4 CSA)" userId="S::7604674a@commun.ad.sncf.fr::5dd20d1f-f094-43e9-bcc5-d46ed34a355d" providerId="AD" clId="Web-{3F5F254F-A320-0205-46B7-AB3CD98564CB}" dt="2022-06-15T09:48:54.389" v="1012" actId="1076"/>
          <ac:picMkLst>
            <pc:docMk/>
            <pc:sldMk cId="3226907428" sldId="268"/>
            <ac:picMk id="7" creationId="{82665AA9-4A15-F97F-4195-CD34108388E6}"/>
          </ac:picMkLst>
        </pc:picChg>
        <pc:picChg chg="add mod">
          <ac:chgData name="GARITEY Jean Sebastien (SNCF RESEAU / INFRAPOLE AQUITAINE / UP4 CSA)" userId="S::7604674a@commun.ad.sncf.fr::5dd20d1f-f094-43e9-bcc5-d46ed34a355d" providerId="AD" clId="Web-{3F5F254F-A320-0205-46B7-AB3CD98564CB}" dt="2022-06-15T09:48:52.045" v="1011" actId="1076"/>
          <ac:picMkLst>
            <pc:docMk/>
            <pc:sldMk cId="3226907428" sldId="268"/>
            <ac:picMk id="9" creationId="{210DFD14-56C8-1750-D142-BBA0F38860F7}"/>
          </ac:picMkLst>
        </pc:picChg>
      </pc:sldChg>
      <pc:sldChg chg="addSp delSp modSp new">
        <pc:chgData name="GARITEY Jean Sebastien (SNCF RESEAU / INFRAPOLE AQUITAINE / UP4 CSA)" userId="S::7604674a@commun.ad.sncf.fr::5dd20d1f-f094-43e9-bcc5-d46ed34a355d" providerId="AD" clId="Web-{3F5F254F-A320-0205-46B7-AB3CD98564CB}" dt="2022-06-15T10:32:02.116" v="1662" actId="20577"/>
        <pc:sldMkLst>
          <pc:docMk/>
          <pc:sldMk cId="278518289" sldId="269"/>
        </pc:sldMkLst>
        <pc:spChg chg="add mod">
          <ac:chgData name="GARITEY Jean Sebastien (SNCF RESEAU / INFRAPOLE AQUITAINE / UP4 CSA)" userId="S::7604674a@commun.ad.sncf.fr::5dd20d1f-f094-43e9-bcc5-d46ed34a355d" providerId="AD" clId="Web-{3F5F254F-A320-0205-46B7-AB3CD98564CB}" dt="2022-06-15T10:32:02.116" v="1662" actId="20577"/>
          <ac:spMkLst>
            <pc:docMk/>
            <pc:sldMk cId="278518289" sldId="269"/>
            <ac:spMk id="3" creationId="{581D3746-B75C-A36C-D13E-90E7233230C0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3F5F254F-A320-0205-46B7-AB3CD98564CB}" dt="2022-06-15T09:53:51.505" v="1084" actId="14100"/>
          <ac:spMkLst>
            <pc:docMk/>
            <pc:sldMk cId="278518289" sldId="269"/>
            <ac:spMk id="5" creationId="{AACEB7E2-E5A3-3FE8-DFB1-4B28AA4F625B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3F5F254F-A320-0205-46B7-AB3CD98564CB}" dt="2022-06-15T09:54:16.661" v="1090"/>
          <ac:spMkLst>
            <pc:docMk/>
            <pc:sldMk cId="278518289" sldId="269"/>
            <ac:spMk id="6" creationId="{2CB1219E-244D-D326-BA73-F5FCC72490C1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3F5F254F-A320-0205-46B7-AB3CD98564CB}" dt="2022-06-15T09:54:40.678" v="1094" actId="14100"/>
          <ac:spMkLst>
            <pc:docMk/>
            <pc:sldMk cId="278518289" sldId="269"/>
            <ac:spMk id="7" creationId="{686AA907-26C9-BF51-85BC-C63C71D15FFE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3F5F254F-A320-0205-46B7-AB3CD98564CB}" dt="2022-06-15T10:03:44.627" v="1287" actId="1076"/>
          <ac:spMkLst>
            <pc:docMk/>
            <pc:sldMk cId="278518289" sldId="269"/>
            <ac:spMk id="8" creationId="{2CC225D0-2760-0548-945E-D693ADFD72DF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3F5F254F-A320-0205-46B7-AB3CD98564CB}" dt="2022-06-15T10:03:53.158" v="1289" actId="20577"/>
          <ac:spMkLst>
            <pc:docMk/>
            <pc:sldMk cId="278518289" sldId="269"/>
            <ac:spMk id="12" creationId="{C20D9422-7419-3991-C22B-610CF8F60E6D}"/>
          </ac:spMkLst>
        </pc:spChg>
        <pc:spChg chg="add del">
          <ac:chgData name="GARITEY Jean Sebastien (SNCF RESEAU / INFRAPOLE AQUITAINE / UP4 CSA)" userId="S::7604674a@commun.ad.sncf.fr::5dd20d1f-f094-43e9-bcc5-d46ed34a355d" providerId="AD" clId="Web-{3F5F254F-A320-0205-46B7-AB3CD98564CB}" dt="2022-06-15T09:58:08.010" v="1192"/>
          <ac:spMkLst>
            <pc:docMk/>
            <pc:sldMk cId="278518289" sldId="269"/>
            <ac:spMk id="13" creationId="{77AA96FD-4830-2382-E074-8214243554AA}"/>
          </ac:spMkLst>
        </pc:spChg>
        <pc:picChg chg="add mod">
          <ac:chgData name="GARITEY Jean Sebastien (SNCF RESEAU / INFRAPOLE AQUITAINE / UP4 CSA)" userId="S::7604674a@commun.ad.sncf.fr::5dd20d1f-f094-43e9-bcc5-d46ed34a355d" providerId="AD" clId="Web-{3F5F254F-A320-0205-46B7-AB3CD98564CB}" dt="2022-06-15T09:59:13.840" v="1213"/>
          <ac:picMkLst>
            <pc:docMk/>
            <pc:sldMk cId="278518289" sldId="269"/>
            <ac:picMk id="4" creationId="{D787FC53-08E9-D526-E096-642FD915B701}"/>
          </ac:picMkLst>
        </pc:picChg>
        <pc:cxnChg chg="add del">
          <ac:chgData name="GARITEY Jean Sebastien (SNCF RESEAU / INFRAPOLE AQUITAINE / UP4 CSA)" userId="S::7604674a@commun.ad.sncf.fr::5dd20d1f-f094-43e9-bcc5-d46ed34a355d" providerId="AD" clId="Web-{3F5F254F-A320-0205-46B7-AB3CD98564CB}" dt="2022-06-15T09:57:12.868" v="1179"/>
          <ac:cxnSpMkLst>
            <pc:docMk/>
            <pc:sldMk cId="278518289" sldId="269"/>
            <ac:cxnSpMk id="9" creationId="{ED60CD18-0F53-D45D-7CFF-751FAA0E5E5D}"/>
          </ac:cxnSpMkLst>
        </pc:cxnChg>
        <pc:cxnChg chg="add mod">
          <ac:chgData name="GARITEY Jean Sebastien (SNCF RESEAU / INFRAPOLE AQUITAINE / UP4 CSA)" userId="S::7604674a@commun.ad.sncf.fr::5dd20d1f-f094-43e9-bcc5-d46ed34a355d" providerId="AD" clId="Web-{3F5F254F-A320-0205-46B7-AB3CD98564CB}" dt="2022-06-15T09:57:48.166" v="1188"/>
          <ac:cxnSpMkLst>
            <pc:docMk/>
            <pc:sldMk cId="278518289" sldId="269"/>
            <ac:cxnSpMk id="10" creationId="{9A35978E-A68F-AE0E-475C-60F4C3694DA6}"/>
          </ac:cxnSpMkLst>
        </pc:cxnChg>
        <pc:cxnChg chg="add mod">
          <ac:chgData name="GARITEY Jean Sebastien (SNCF RESEAU / INFRAPOLE AQUITAINE / UP4 CSA)" userId="S::7604674a@commun.ad.sncf.fr::5dd20d1f-f094-43e9-bcc5-d46ed34a355d" providerId="AD" clId="Web-{3F5F254F-A320-0205-46B7-AB3CD98564CB}" dt="2022-06-15T09:57:41.181" v="1186"/>
          <ac:cxnSpMkLst>
            <pc:docMk/>
            <pc:sldMk cId="278518289" sldId="269"/>
            <ac:cxnSpMk id="11" creationId="{E5948CDE-1A2C-6435-8D71-74B32A862108}"/>
          </ac:cxnSpMkLst>
        </pc:cxnChg>
        <pc:cxnChg chg="add mod">
          <ac:chgData name="GARITEY Jean Sebastien (SNCF RESEAU / INFRAPOLE AQUITAINE / UP4 CSA)" userId="S::7604674a@commun.ad.sncf.fr::5dd20d1f-f094-43e9-bcc5-d46ed34a355d" providerId="AD" clId="Web-{3F5F254F-A320-0205-46B7-AB3CD98564CB}" dt="2022-06-15T10:00:16.763" v="1222" actId="14100"/>
          <ac:cxnSpMkLst>
            <pc:docMk/>
            <pc:sldMk cId="278518289" sldId="269"/>
            <ac:cxnSpMk id="14" creationId="{B5A0491B-4926-6E2C-0172-17AD93F1BE03}"/>
          </ac:cxnSpMkLst>
        </pc:cxnChg>
      </pc:sldChg>
      <pc:sldChg chg="addSp modSp new">
        <pc:chgData name="GARITEY Jean Sebastien (SNCF RESEAU / INFRAPOLE AQUITAINE / UP4 CSA)" userId="S::7604674a@commun.ad.sncf.fr::5dd20d1f-f094-43e9-bcc5-d46ed34a355d" providerId="AD" clId="Web-{3F5F254F-A320-0205-46B7-AB3CD98564CB}" dt="2022-06-15T10:41:24.425" v="1820" actId="14100"/>
        <pc:sldMkLst>
          <pc:docMk/>
          <pc:sldMk cId="3918967388" sldId="270"/>
        </pc:sldMkLst>
        <pc:spChg chg="add mod">
          <ac:chgData name="GARITEY Jean Sebastien (SNCF RESEAU / INFRAPOLE AQUITAINE / UP4 CSA)" userId="S::7604674a@commun.ad.sncf.fr::5dd20d1f-f094-43e9-bcc5-d46ed34a355d" providerId="AD" clId="Web-{3F5F254F-A320-0205-46B7-AB3CD98564CB}" dt="2022-06-15T10:32:19.491" v="1668" actId="20577"/>
          <ac:spMkLst>
            <pc:docMk/>
            <pc:sldMk cId="3918967388" sldId="270"/>
            <ac:spMk id="3" creationId="{824707CA-3AC3-0CF2-8D25-096A4E6DE124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3F5F254F-A320-0205-46B7-AB3CD98564CB}" dt="2022-06-15T10:41:01.362" v="1814" actId="1076"/>
          <ac:spMkLst>
            <pc:docMk/>
            <pc:sldMk cId="3918967388" sldId="270"/>
            <ac:spMk id="7" creationId="{8643588B-92F0-5528-1DBB-5A56DF613513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3F5F254F-A320-0205-46B7-AB3CD98564CB}" dt="2022-06-15T10:41:07.565" v="1816" actId="14100"/>
          <ac:spMkLst>
            <pc:docMk/>
            <pc:sldMk cId="3918967388" sldId="270"/>
            <ac:spMk id="9" creationId="{58F49B40-03CE-AFC6-D392-73B07B3CD87B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3F5F254F-A320-0205-46B7-AB3CD98564CB}" dt="2022-06-15T10:39:08.422" v="1794" actId="1076"/>
          <ac:spMkLst>
            <pc:docMk/>
            <pc:sldMk cId="3918967388" sldId="270"/>
            <ac:spMk id="10" creationId="{C3EE19D9-EFD6-020E-4012-F1225166E5BD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3F5F254F-A320-0205-46B7-AB3CD98564CB}" dt="2022-06-15T10:41:12.268" v="1817" actId="1076"/>
          <ac:spMkLst>
            <pc:docMk/>
            <pc:sldMk cId="3918967388" sldId="270"/>
            <ac:spMk id="11" creationId="{06707400-74CE-248E-9A42-6FBACCA36F01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3F5F254F-A320-0205-46B7-AB3CD98564CB}" dt="2022-06-15T10:41:18.346" v="1819" actId="14100"/>
          <ac:spMkLst>
            <pc:docMk/>
            <pc:sldMk cId="3918967388" sldId="270"/>
            <ac:spMk id="12" creationId="{4FE4CCFB-49FA-8F06-6197-4854DCD628F3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3F5F254F-A320-0205-46B7-AB3CD98564CB}" dt="2022-06-15T10:39:11.656" v="1795" actId="1076"/>
          <ac:spMkLst>
            <pc:docMk/>
            <pc:sldMk cId="3918967388" sldId="270"/>
            <ac:spMk id="17" creationId="{FC23BD70-30E4-9C36-8A61-52B1E486BC7C}"/>
          </ac:spMkLst>
        </pc:spChg>
        <pc:picChg chg="add mod">
          <ac:chgData name="GARITEY Jean Sebastien (SNCF RESEAU / INFRAPOLE AQUITAINE / UP4 CSA)" userId="S::7604674a@commun.ad.sncf.fr::5dd20d1f-f094-43e9-bcc5-d46ed34a355d" providerId="AD" clId="Web-{3F5F254F-A320-0205-46B7-AB3CD98564CB}" dt="2022-06-15T10:40:57.502" v="1813" actId="1076"/>
          <ac:picMkLst>
            <pc:docMk/>
            <pc:sldMk cId="3918967388" sldId="270"/>
            <ac:picMk id="4" creationId="{0C2535A6-4883-5CA2-72A0-26611BBEEFE8}"/>
          </ac:picMkLst>
        </pc:picChg>
        <pc:picChg chg="add mod">
          <ac:chgData name="GARITEY Jean Sebastien (SNCF RESEAU / INFRAPOLE AQUITAINE / UP4 CSA)" userId="S::7604674a@commun.ad.sncf.fr::5dd20d1f-f094-43e9-bcc5-d46ed34a355d" providerId="AD" clId="Web-{3F5F254F-A320-0205-46B7-AB3CD98564CB}" dt="2022-06-15T10:40:54.768" v="1812" actId="1076"/>
          <ac:picMkLst>
            <pc:docMk/>
            <pc:sldMk cId="3918967388" sldId="270"/>
            <ac:picMk id="5" creationId="{924011AD-4DEA-CCEA-64B2-C35C6F21B347}"/>
          </ac:picMkLst>
        </pc:picChg>
        <pc:cxnChg chg="add mod">
          <ac:chgData name="GARITEY Jean Sebastien (SNCF RESEAU / INFRAPOLE AQUITAINE / UP4 CSA)" userId="S::7604674a@commun.ad.sncf.fr::5dd20d1f-f094-43e9-bcc5-d46ed34a355d" providerId="AD" clId="Web-{3F5F254F-A320-0205-46B7-AB3CD98564CB}" dt="2022-06-15T10:39:22.031" v="1798" actId="14100"/>
          <ac:cxnSpMkLst>
            <pc:docMk/>
            <pc:sldMk cId="3918967388" sldId="270"/>
            <ac:cxnSpMk id="14" creationId="{408A8EFF-1745-2438-E4CC-EB11798A4B2B}"/>
          </ac:cxnSpMkLst>
        </pc:cxnChg>
        <pc:cxnChg chg="add mod">
          <ac:chgData name="GARITEY Jean Sebastien (SNCF RESEAU / INFRAPOLE AQUITAINE / UP4 CSA)" userId="S::7604674a@commun.ad.sncf.fr::5dd20d1f-f094-43e9-bcc5-d46ed34a355d" providerId="AD" clId="Web-{3F5F254F-A320-0205-46B7-AB3CD98564CB}" dt="2022-06-15T10:41:24.425" v="1820" actId="14100"/>
          <ac:cxnSpMkLst>
            <pc:docMk/>
            <pc:sldMk cId="3918967388" sldId="270"/>
            <ac:cxnSpMk id="16" creationId="{7A1DEA84-0BFF-5CC0-DCD4-67855FE0EC89}"/>
          </ac:cxnSpMkLst>
        </pc:cxnChg>
      </pc:sldChg>
      <pc:sldChg chg="addSp delSp modSp new">
        <pc:chgData name="GARITEY Jean Sebastien (SNCF RESEAU / INFRAPOLE AQUITAINE / UP4 CSA)" userId="S::7604674a@commun.ad.sncf.fr::5dd20d1f-f094-43e9-bcc5-d46ed34a355d" providerId="AD" clId="Web-{3F5F254F-A320-0205-46B7-AB3CD98564CB}" dt="2022-06-15T10:32:31.663" v="1672" actId="14100"/>
        <pc:sldMkLst>
          <pc:docMk/>
          <pc:sldMk cId="2570077568" sldId="271"/>
        </pc:sldMkLst>
        <pc:spChg chg="add mod">
          <ac:chgData name="GARITEY Jean Sebastien (SNCF RESEAU / INFRAPOLE AQUITAINE / UP4 CSA)" userId="S::7604674a@commun.ad.sncf.fr::5dd20d1f-f094-43e9-bcc5-d46ed34a355d" providerId="AD" clId="Web-{3F5F254F-A320-0205-46B7-AB3CD98564CB}" dt="2022-06-15T10:23:45.871" v="1572" actId="20577"/>
          <ac:spMkLst>
            <pc:docMk/>
            <pc:sldMk cId="2570077568" sldId="271"/>
            <ac:spMk id="5" creationId="{06064D82-4EDD-A197-2636-4C38062F1DCB}"/>
          </ac:spMkLst>
        </pc:spChg>
        <pc:spChg chg="add del mod">
          <ac:chgData name="GARITEY Jean Sebastien (SNCF RESEAU / INFRAPOLE AQUITAINE / UP4 CSA)" userId="S::7604674a@commun.ad.sncf.fr::5dd20d1f-f094-43e9-bcc5-d46ed34a355d" providerId="AD" clId="Web-{3F5F254F-A320-0205-46B7-AB3CD98564CB}" dt="2022-06-15T10:21:11.258" v="1505"/>
          <ac:spMkLst>
            <pc:docMk/>
            <pc:sldMk cId="2570077568" sldId="271"/>
            <ac:spMk id="10" creationId="{201D77E1-8DC6-B45B-CF27-634155A6054E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3F5F254F-A320-0205-46B7-AB3CD98564CB}" dt="2022-06-15T10:25:14.341" v="1593" actId="14100"/>
          <ac:spMkLst>
            <pc:docMk/>
            <pc:sldMk cId="2570077568" sldId="271"/>
            <ac:spMk id="11" creationId="{01D7F911-C148-C39F-1957-8A3936972D95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3F5F254F-A320-0205-46B7-AB3CD98564CB}" dt="2022-06-15T10:25:18.779" v="1594" actId="1076"/>
          <ac:spMkLst>
            <pc:docMk/>
            <pc:sldMk cId="2570077568" sldId="271"/>
            <ac:spMk id="12" creationId="{88FE8501-4E16-1367-2389-6C5C9C1672BC}"/>
          </ac:spMkLst>
        </pc:spChg>
        <pc:spChg chg="add del mod">
          <ac:chgData name="GARITEY Jean Sebastien (SNCF RESEAU / INFRAPOLE AQUITAINE / UP4 CSA)" userId="S::7604674a@commun.ad.sncf.fr::5dd20d1f-f094-43e9-bcc5-d46ed34a355d" providerId="AD" clId="Web-{3F5F254F-A320-0205-46B7-AB3CD98564CB}" dt="2022-06-15T10:22:41.073" v="1524"/>
          <ac:spMkLst>
            <pc:docMk/>
            <pc:sldMk cId="2570077568" sldId="271"/>
            <ac:spMk id="13" creationId="{9291CE7C-2F4F-7C7A-14C9-4F7AFB13C3E5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3F5F254F-A320-0205-46B7-AB3CD98564CB}" dt="2022-06-15T10:25:22.748" v="1595" actId="1076"/>
          <ac:spMkLst>
            <pc:docMk/>
            <pc:sldMk cId="2570077568" sldId="271"/>
            <ac:spMk id="14" creationId="{384B382D-C9E0-A94C-2490-A6D5D18E74D1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3F5F254F-A320-0205-46B7-AB3CD98564CB}" dt="2022-06-15T10:32:29.319" v="1671" actId="20577"/>
          <ac:spMkLst>
            <pc:docMk/>
            <pc:sldMk cId="2570077568" sldId="271"/>
            <ac:spMk id="16" creationId="{168C3A72-5A82-2210-AF59-A9E2D077E817}"/>
          </ac:spMkLst>
        </pc:spChg>
        <pc:picChg chg="add mod">
          <ac:chgData name="GARITEY Jean Sebastien (SNCF RESEAU / INFRAPOLE AQUITAINE / UP4 CSA)" userId="S::7604674a@commun.ad.sncf.fr::5dd20d1f-f094-43e9-bcc5-d46ed34a355d" providerId="AD" clId="Web-{3F5F254F-A320-0205-46B7-AB3CD98564CB}" dt="2022-06-15T10:32:31.663" v="1672" actId="14100"/>
          <ac:picMkLst>
            <pc:docMk/>
            <pc:sldMk cId="2570077568" sldId="271"/>
            <ac:picMk id="3" creationId="{54CBB6BC-00D6-9988-6585-7BE6255E218B}"/>
          </ac:picMkLst>
        </pc:picChg>
        <pc:picChg chg="add mod">
          <ac:chgData name="GARITEY Jean Sebastien (SNCF RESEAU / INFRAPOLE AQUITAINE / UP4 CSA)" userId="S::7604674a@commun.ad.sncf.fr::5dd20d1f-f094-43e9-bcc5-d46ed34a355d" providerId="AD" clId="Web-{3F5F254F-A320-0205-46B7-AB3CD98564CB}" dt="2022-06-15T10:25:25.373" v="1596" actId="1076"/>
          <ac:picMkLst>
            <pc:docMk/>
            <pc:sldMk cId="2570077568" sldId="271"/>
            <ac:picMk id="4" creationId="{89F2AD4C-690F-3979-45B3-FD2FC3CF2B2A}"/>
          </ac:picMkLst>
        </pc:picChg>
        <pc:cxnChg chg="add mod">
          <ac:chgData name="GARITEY Jean Sebastien (SNCF RESEAU / INFRAPOLE AQUITAINE / UP4 CSA)" userId="S::7604674a@commun.ad.sncf.fr::5dd20d1f-f094-43e9-bcc5-d46ed34a355d" providerId="AD" clId="Web-{3F5F254F-A320-0205-46B7-AB3CD98564CB}" dt="2022-06-15T10:31:36.240" v="1659" actId="14100"/>
          <ac:cxnSpMkLst>
            <pc:docMk/>
            <pc:sldMk cId="2570077568" sldId="271"/>
            <ac:cxnSpMk id="7" creationId="{C89E96C4-388D-08D4-FBCA-7BBA0F3372E5}"/>
          </ac:cxnSpMkLst>
        </pc:cxnChg>
        <pc:cxnChg chg="add del mod">
          <ac:chgData name="GARITEY Jean Sebastien (SNCF RESEAU / INFRAPOLE AQUITAINE / UP4 CSA)" userId="S::7604674a@commun.ad.sncf.fr::5dd20d1f-f094-43e9-bcc5-d46ed34a355d" providerId="AD" clId="Web-{3F5F254F-A320-0205-46B7-AB3CD98564CB}" dt="2022-06-15T10:23:48.715" v="1573"/>
          <ac:cxnSpMkLst>
            <pc:docMk/>
            <pc:sldMk cId="2570077568" sldId="271"/>
            <ac:cxnSpMk id="9" creationId="{A64B9E2F-CCEC-D51B-BDF2-889DDE93E8A6}"/>
          </ac:cxnSpMkLst>
        </pc:cxnChg>
      </pc:sldChg>
      <pc:sldChg chg="addSp modSp new">
        <pc:chgData name="GARITEY Jean Sebastien (SNCF RESEAU / INFRAPOLE AQUITAINE / UP4 CSA)" userId="S::7604674a@commun.ad.sncf.fr::5dd20d1f-f094-43e9-bcc5-d46ed34a355d" providerId="AD" clId="Web-{3F5F254F-A320-0205-46B7-AB3CD98564CB}" dt="2022-06-15T10:37:43.310" v="1793" actId="20577"/>
        <pc:sldMkLst>
          <pc:docMk/>
          <pc:sldMk cId="1995187427" sldId="272"/>
        </pc:sldMkLst>
        <pc:spChg chg="add mod ord">
          <ac:chgData name="GARITEY Jean Sebastien (SNCF RESEAU / INFRAPOLE AQUITAINE / UP4 CSA)" userId="S::7604674a@commun.ad.sncf.fr::5dd20d1f-f094-43e9-bcc5-d46ed34a355d" providerId="AD" clId="Web-{3F5F254F-A320-0205-46B7-AB3CD98564CB}" dt="2022-06-15T10:29:36.081" v="1645" actId="1076"/>
          <ac:spMkLst>
            <pc:docMk/>
            <pc:sldMk cId="1995187427" sldId="272"/>
            <ac:spMk id="7" creationId="{4C4066DC-D953-4D53-288E-A7EBA03B659F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3F5F254F-A320-0205-46B7-AB3CD98564CB}" dt="2022-06-15T10:37:43.310" v="1793" actId="20577"/>
          <ac:spMkLst>
            <pc:docMk/>
            <pc:sldMk cId="1995187427" sldId="272"/>
            <ac:spMk id="11" creationId="{B1434873-4610-2F84-2EB3-9A61F6239161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3F5F254F-A320-0205-46B7-AB3CD98564CB}" dt="2022-06-15T10:28:10.939" v="1630" actId="20577"/>
          <ac:spMkLst>
            <pc:docMk/>
            <pc:sldMk cId="1995187427" sldId="272"/>
            <ac:spMk id="12" creationId="{9C11EF41-A4CA-286D-15C3-9EA872B7BC81}"/>
          </ac:spMkLst>
        </pc:spChg>
        <pc:picChg chg="add mod ord">
          <ac:chgData name="GARITEY Jean Sebastien (SNCF RESEAU / INFRAPOLE AQUITAINE / UP4 CSA)" userId="S::7604674a@commun.ad.sncf.fr::5dd20d1f-f094-43e9-bcc5-d46ed34a355d" providerId="AD" clId="Web-{3F5F254F-A320-0205-46B7-AB3CD98564CB}" dt="2022-06-15T10:29:33.394" v="1644" actId="1076"/>
          <ac:picMkLst>
            <pc:docMk/>
            <pc:sldMk cId="1995187427" sldId="272"/>
            <ac:picMk id="3" creationId="{4FF54B8B-AC98-30B9-D128-4C3E787C81D7}"/>
          </ac:picMkLst>
        </pc:picChg>
        <pc:picChg chg="add mod ord">
          <ac:chgData name="GARITEY Jean Sebastien (SNCF RESEAU / INFRAPOLE AQUITAINE / UP4 CSA)" userId="S::7604674a@commun.ad.sncf.fr::5dd20d1f-f094-43e9-bcc5-d46ed34a355d" providerId="AD" clId="Web-{3F5F254F-A320-0205-46B7-AB3CD98564CB}" dt="2022-06-15T10:29:29.159" v="1643" actId="1076"/>
          <ac:picMkLst>
            <pc:docMk/>
            <pc:sldMk cId="1995187427" sldId="272"/>
            <ac:picMk id="5" creationId="{370B6B60-7A6A-EF71-C21C-EBE1643C8992}"/>
          </ac:picMkLst>
        </pc:picChg>
        <pc:picChg chg="add mod ord">
          <ac:chgData name="GARITEY Jean Sebastien (SNCF RESEAU / INFRAPOLE AQUITAINE / UP4 CSA)" userId="S::7604674a@commun.ad.sncf.fr::5dd20d1f-f094-43e9-bcc5-d46ed34a355d" providerId="AD" clId="Web-{3F5F254F-A320-0205-46B7-AB3CD98564CB}" dt="2022-06-15T10:29:40.472" v="1646" actId="1076"/>
          <ac:picMkLst>
            <pc:docMk/>
            <pc:sldMk cId="1995187427" sldId="272"/>
            <ac:picMk id="9" creationId="{4E53B697-7465-E28E-7512-68DF3F0CCADA}"/>
          </ac:picMkLst>
        </pc:picChg>
        <pc:picChg chg="add mod">
          <ac:chgData name="GARITEY Jean Sebastien (SNCF RESEAU / INFRAPOLE AQUITAINE / UP4 CSA)" userId="S::7604674a@commun.ad.sncf.fr::5dd20d1f-f094-43e9-bcc5-d46ed34a355d" providerId="AD" clId="Web-{3F5F254F-A320-0205-46B7-AB3CD98564CB}" dt="2022-06-15T10:29:23.034" v="1642" actId="1076"/>
          <ac:picMkLst>
            <pc:docMk/>
            <pc:sldMk cId="1995187427" sldId="272"/>
            <ac:picMk id="14" creationId="{552FF521-0D1A-9A23-418E-AE2B09012C17}"/>
          </ac:picMkLst>
        </pc:picChg>
      </pc:sldChg>
    </pc:docChg>
  </pc:docChgLst>
  <pc:docChgLst>
    <pc:chgData name="GARITEY Jean Sebastien (SNCF RESEAU / INFRAPOLE AQUITAINE / UP4 CSA)" userId="S::7604674a@commun.ad.sncf.fr::5dd20d1f-f094-43e9-bcc5-d46ed34a355d" providerId="AD" clId="Web-{0F2D5CFE-A899-70BB-30C4-6D9C5B43ED42}"/>
    <pc:docChg chg="modSld">
      <pc:chgData name="GARITEY Jean Sebastien (SNCF RESEAU / INFRAPOLE AQUITAINE / UP4 CSA)" userId="S::7604674a@commun.ad.sncf.fr::5dd20d1f-f094-43e9-bcc5-d46ed34a355d" providerId="AD" clId="Web-{0F2D5CFE-A899-70BB-30C4-6D9C5B43ED42}" dt="2022-06-19T12:15:19.641" v="0" actId="1076"/>
      <pc:docMkLst>
        <pc:docMk/>
      </pc:docMkLst>
      <pc:sldChg chg="modSp">
        <pc:chgData name="GARITEY Jean Sebastien (SNCF RESEAU / INFRAPOLE AQUITAINE / UP4 CSA)" userId="S::7604674a@commun.ad.sncf.fr::5dd20d1f-f094-43e9-bcc5-d46ed34a355d" providerId="AD" clId="Web-{0F2D5CFE-A899-70BB-30C4-6D9C5B43ED42}" dt="2022-06-19T12:15:19.641" v="0" actId="1076"/>
        <pc:sldMkLst>
          <pc:docMk/>
          <pc:sldMk cId="958971649" sldId="257"/>
        </pc:sldMkLst>
        <pc:spChg chg="mod">
          <ac:chgData name="GARITEY Jean Sebastien (SNCF RESEAU / INFRAPOLE AQUITAINE / UP4 CSA)" userId="S::7604674a@commun.ad.sncf.fr::5dd20d1f-f094-43e9-bcc5-d46ed34a355d" providerId="AD" clId="Web-{0F2D5CFE-A899-70BB-30C4-6D9C5B43ED42}" dt="2022-06-19T12:15:19.641" v="0" actId="1076"/>
          <ac:spMkLst>
            <pc:docMk/>
            <pc:sldMk cId="958971649" sldId="257"/>
            <ac:spMk id="6" creationId="{6CEDABB4-C315-C270-1093-3CCBACE112BD}"/>
          </ac:spMkLst>
        </pc:spChg>
      </pc:sldChg>
    </pc:docChg>
  </pc:docChgLst>
  <pc:docChgLst>
    <pc:chgData name="GARITEY Jean Sebastien (SNCF RESEAU / INFRAPOLE AQUITAINE / UP4 CSA)" userId="S::7604674a@commun.ad.sncf.fr::5dd20d1f-f094-43e9-bcc5-d46ed34a355d" providerId="AD" clId="Web-{FE2CF2A6-41C7-E0DF-39F5-1FA1F988DD2D}"/>
    <pc:docChg chg="modSld">
      <pc:chgData name="GARITEY Jean Sebastien (SNCF RESEAU / INFRAPOLE AQUITAINE / UP4 CSA)" userId="S::7604674a@commun.ad.sncf.fr::5dd20d1f-f094-43e9-bcc5-d46ed34a355d" providerId="AD" clId="Web-{FE2CF2A6-41C7-E0DF-39F5-1FA1F988DD2D}" dt="2022-06-15T12:33:23.382" v="24" actId="20577"/>
      <pc:docMkLst>
        <pc:docMk/>
      </pc:docMkLst>
      <pc:sldChg chg="addSp modSp">
        <pc:chgData name="GARITEY Jean Sebastien (SNCF RESEAU / INFRAPOLE AQUITAINE / UP4 CSA)" userId="S::7604674a@commun.ad.sncf.fr::5dd20d1f-f094-43e9-bcc5-d46ed34a355d" providerId="AD" clId="Web-{FE2CF2A6-41C7-E0DF-39F5-1FA1F988DD2D}" dt="2022-06-15T12:33:23.382" v="24" actId="20577"/>
        <pc:sldMkLst>
          <pc:docMk/>
          <pc:sldMk cId="958971649" sldId="257"/>
        </pc:sldMkLst>
        <pc:spChg chg="mod">
          <ac:chgData name="GARITEY Jean Sebastien (SNCF RESEAU / INFRAPOLE AQUITAINE / UP4 CSA)" userId="S::7604674a@commun.ad.sncf.fr::5dd20d1f-f094-43e9-bcc5-d46ed34a355d" providerId="AD" clId="Web-{FE2CF2A6-41C7-E0DF-39F5-1FA1F988DD2D}" dt="2022-06-15T12:26:21.858" v="21" actId="20577"/>
          <ac:spMkLst>
            <pc:docMk/>
            <pc:sldMk cId="958971649" sldId="257"/>
            <ac:spMk id="2" creationId="{7C0425B9-46BD-4DEF-B887-4E547BF0C9CC}"/>
          </ac:spMkLst>
        </pc:spChg>
        <pc:spChg chg="mod">
          <ac:chgData name="GARITEY Jean Sebastien (SNCF RESEAU / INFRAPOLE AQUITAINE / UP4 CSA)" userId="S::7604674a@commun.ad.sncf.fr::5dd20d1f-f094-43e9-bcc5-d46ed34a355d" providerId="AD" clId="Web-{FE2CF2A6-41C7-E0DF-39F5-1FA1F988DD2D}" dt="2022-06-15T12:33:23.382" v="24" actId="20577"/>
          <ac:spMkLst>
            <pc:docMk/>
            <pc:sldMk cId="958971649" sldId="257"/>
            <ac:spMk id="3" creationId="{03C0D136-0E6E-42E3-AE26-A3614CC79D14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FE2CF2A6-41C7-E0DF-39F5-1FA1F988DD2D}" dt="2022-06-15T11:50:59.696" v="19" actId="1076"/>
          <ac:spMkLst>
            <pc:docMk/>
            <pc:sldMk cId="958971649" sldId="257"/>
            <ac:spMk id="6" creationId="{6CEDABB4-C315-C270-1093-3CCBACE112BD}"/>
          </ac:spMkLst>
        </pc:spChg>
      </pc:sldChg>
    </pc:docChg>
  </pc:docChgLst>
  <pc:docChgLst>
    <pc:chgData name="GARITEY Jean Sebastien (SNCF RESEAU / INFRAPOLE AQUITAINE / UP4 CSA)" userId="S::7604674a@commun.ad.sncf.fr::5dd20d1f-f094-43e9-bcc5-d46ed34a355d" providerId="AD" clId="Web-{BE66F493-9376-6556-7B6B-CA3EE2CDDA80}"/>
    <pc:docChg chg="addSld delSld modSld addMainMaster">
      <pc:chgData name="GARITEY Jean Sebastien (SNCF RESEAU / INFRAPOLE AQUITAINE / UP4 CSA)" userId="S::7604674a@commun.ad.sncf.fr::5dd20d1f-f094-43e9-bcc5-d46ed34a355d" providerId="AD" clId="Web-{BE66F493-9376-6556-7B6B-CA3EE2CDDA80}" dt="2022-06-14T19:13:22.404" v="1112" actId="1076"/>
      <pc:docMkLst>
        <pc:docMk/>
      </pc:docMkLst>
      <pc:sldChg chg="del">
        <pc:chgData name="GARITEY Jean Sebastien (SNCF RESEAU / INFRAPOLE AQUITAINE / UP4 CSA)" userId="S::7604674a@commun.ad.sncf.fr::5dd20d1f-f094-43e9-bcc5-d46ed34a355d" providerId="AD" clId="Web-{BE66F493-9376-6556-7B6B-CA3EE2CDDA80}" dt="2022-06-14T12:45:06.054" v="1"/>
        <pc:sldMkLst>
          <pc:docMk/>
          <pc:sldMk cId="3784089036" sldId="256"/>
        </pc:sldMkLst>
      </pc:sldChg>
      <pc:sldChg chg="modSp add">
        <pc:chgData name="GARITEY Jean Sebastien (SNCF RESEAU / INFRAPOLE AQUITAINE / UP4 CSA)" userId="S::7604674a@commun.ad.sncf.fr::5dd20d1f-f094-43e9-bcc5-d46ed34a355d" providerId="AD" clId="Web-{BE66F493-9376-6556-7B6B-CA3EE2CDDA80}" dt="2022-06-14T12:45:21.757" v="10" actId="20577"/>
        <pc:sldMkLst>
          <pc:docMk/>
          <pc:sldMk cId="958971649" sldId="257"/>
        </pc:sldMkLst>
        <pc:spChg chg="mod">
          <ac:chgData name="GARITEY Jean Sebastien (SNCF RESEAU / INFRAPOLE AQUITAINE / UP4 CSA)" userId="S::7604674a@commun.ad.sncf.fr::5dd20d1f-f094-43e9-bcc5-d46ed34a355d" providerId="AD" clId="Web-{BE66F493-9376-6556-7B6B-CA3EE2CDDA80}" dt="2022-06-14T12:45:21.757" v="10" actId="20577"/>
          <ac:spMkLst>
            <pc:docMk/>
            <pc:sldMk cId="958971649" sldId="257"/>
            <ac:spMk id="2" creationId="{7C0425B9-46BD-4DEF-B887-4E547BF0C9CC}"/>
          </ac:spMkLst>
        </pc:spChg>
      </pc:sldChg>
      <pc:sldChg chg="modSp new">
        <pc:chgData name="GARITEY Jean Sebastien (SNCF RESEAU / INFRAPOLE AQUITAINE / UP4 CSA)" userId="S::7604674a@commun.ad.sncf.fr::5dd20d1f-f094-43e9-bcc5-d46ed34a355d" providerId="AD" clId="Web-{BE66F493-9376-6556-7B6B-CA3EE2CDDA80}" dt="2022-06-14T12:57:10.541" v="211" actId="20577"/>
        <pc:sldMkLst>
          <pc:docMk/>
          <pc:sldMk cId="464144221" sldId="258"/>
        </pc:sldMkLst>
        <pc:spChg chg="mod">
          <ac:chgData name="GARITEY Jean Sebastien (SNCF RESEAU / INFRAPOLE AQUITAINE / UP4 CSA)" userId="S::7604674a@commun.ad.sncf.fr::5dd20d1f-f094-43e9-bcc5-d46ed34a355d" providerId="AD" clId="Web-{BE66F493-9376-6556-7B6B-CA3EE2CDDA80}" dt="2022-06-14T12:57:10.541" v="211" actId="20577"/>
          <ac:spMkLst>
            <pc:docMk/>
            <pc:sldMk cId="464144221" sldId="258"/>
            <ac:spMk id="2" creationId="{61B62DBE-989E-FE54-E334-0145987457B7}"/>
          </ac:spMkLst>
        </pc:spChg>
        <pc:spChg chg="mod">
          <ac:chgData name="GARITEY Jean Sebastien (SNCF RESEAU / INFRAPOLE AQUITAINE / UP4 CSA)" userId="S::7604674a@commun.ad.sncf.fr::5dd20d1f-f094-43e9-bcc5-d46ed34a355d" providerId="AD" clId="Web-{BE66F493-9376-6556-7B6B-CA3EE2CDDA80}" dt="2022-06-14T12:56:43.243" v="196" actId="20577"/>
          <ac:spMkLst>
            <pc:docMk/>
            <pc:sldMk cId="464144221" sldId="258"/>
            <ac:spMk id="3" creationId="{914677DC-B31D-86EC-37EE-FDCFD45E4869}"/>
          </ac:spMkLst>
        </pc:spChg>
      </pc:sldChg>
      <pc:sldChg chg="addSp delSp modSp new mod setBg">
        <pc:chgData name="GARITEY Jean Sebastien (SNCF RESEAU / INFRAPOLE AQUITAINE / UP4 CSA)" userId="S::7604674a@commun.ad.sncf.fr::5dd20d1f-f094-43e9-bcc5-d46ed34a355d" providerId="AD" clId="Web-{BE66F493-9376-6556-7B6B-CA3EE2CDDA80}" dt="2022-06-14T15:56:15.824" v="547" actId="20577"/>
        <pc:sldMkLst>
          <pc:docMk/>
          <pc:sldMk cId="2654069997" sldId="259"/>
        </pc:sldMkLst>
        <pc:spChg chg="mod">
          <ac:chgData name="GARITEY Jean Sebastien (SNCF RESEAU / INFRAPOLE AQUITAINE / UP4 CSA)" userId="S::7604674a@commun.ad.sncf.fr::5dd20d1f-f094-43e9-bcc5-d46ed34a355d" providerId="AD" clId="Web-{BE66F493-9376-6556-7B6B-CA3EE2CDDA80}" dt="2022-06-14T15:56:15.824" v="547" actId="20577"/>
          <ac:spMkLst>
            <pc:docMk/>
            <pc:sldMk cId="2654069997" sldId="259"/>
            <ac:spMk id="2" creationId="{23C6D920-90CC-C4E0-F602-4FC7389A6AFE}"/>
          </ac:spMkLst>
        </pc:spChg>
        <pc:spChg chg="del mod">
          <ac:chgData name="GARITEY Jean Sebastien (SNCF RESEAU / INFRAPOLE AQUITAINE / UP4 CSA)" userId="S::7604674a@commun.ad.sncf.fr::5dd20d1f-f094-43e9-bcc5-d46ed34a355d" providerId="AD" clId="Web-{BE66F493-9376-6556-7B6B-CA3EE2CDDA80}" dt="2022-06-14T13:08:09.620" v="227"/>
          <ac:spMkLst>
            <pc:docMk/>
            <pc:sldMk cId="2654069997" sldId="259"/>
            <ac:spMk id="3" creationId="{CD7EB168-E683-D406-BD29-10D7759CBDB2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BE66F493-9376-6556-7B6B-CA3EE2CDDA80}" dt="2022-06-14T13:33:37.862" v="263" actId="1076"/>
          <ac:spMkLst>
            <pc:docMk/>
            <pc:sldMk cId="2654069997" sldId="259"/>
            <ac:spMk id="5" creationId="{03BD7B16-F438-CF83-E9AA-4E8E6707431D}"/>
          </ac:spMkLst>
        </pc:spChg>
        <pc:spChg chg="add del">
          <ac:chgData name="GARITEY Jean Sebastien (SNCF RESEAU / INFRAPOLE AQUITAINE / UP4 CSA)" userId="S::7604674a@commun.ad.sncf.fr::5dd20d1f-f094-43e9-bcc5-d46ed34a355d" providerId="AD" clId="Web-{BE66F493-9376-6556-7B6B-CA3EE2CDDA80}" dt="2022-06-14T13:10:54.233" v="252"/>
          <ac:spMkLst>
            <pc:docMk/>
            <pc:sldMk cId="2654069997" sldId="259"/>
            <ac:spMk id="7" creationId="{09420C2A-A52A-34A3-82DB-35B3645A74F0}"/>
          </ac:spMkLst>
        </pc:spChg>
        <pc:spChg chg="add">
          <ac:chgData name="GARITEY Jean Sebastien (SNCF RESEAU / INFRAPOLE AQUITAINE / UP4 CSA)" userId="S::7604674a@commun.ad.sncf.fr::5dd20d1f-f094-43e9-bcc5-d46ed34a355d" providerId="AD" clId="Web-{BE66F493-9376-6556-7B6B-CA3EE2CDDA80}" dt="2022-06-14T13:06:29.586" v="226"/>
          <ac:spMkLst>
            <pc:docMk/>
            <pc:sldMk cId="2654069997" sldId="259"/>
            <ac:spMk id="8" creationId="{B373F125-DEF3-41D6-9918-AB21A2ACC37A}"/>
          </ac:spMkLst>
        </pc:spChg>
        <pc:spChg chg="add del mod">
          <ac:chgData name="GARITEY Jean Sebastien (SNCF RESEAU / INFRAPOLE AQUITAINE / UP4 CSA)" userId="S::7604674a@commun.ad.sncf.fr::5dd20d1f-f094-43e9-bcc5-d46ed34a355d" providerId="AD" clId="Web-{BE66F493-9376-6556-7B6B-CA3EE2CDDA80}" dt="2022-06-14T13:10:53.405" v="251"/>
          <ac:spMkLst>
            <pc:docMk/>
            <pc:sldMk cId="2654069997" sldId="259"/>
            <ac:spMk id="9" creationId="{30056BB6-6314-A655-E2FA-6B0749302CE0}"/>
          </ac:spMkLst>
        </pc:spChg>
        <pc:spChg chg="add">
          <ac:chgData name="GARITEY Jean Sebastien (SNCF RESEAU / INFRAPOLE AQUITAINE / UP4 CSA)" userId="S::7604674a@commun.ad.sncf.fr::5dd20d1f-f094-43e9-bcc5-d46ed34a355d" providerId="AD" clId="Web-{BE66F493-9376-6556-7B6B-CA3EE2CDDA80}" dt="2022-06-14T13:06:29.586" v="226"/>
          <ac:spMkLst>
            <pc:docMk/>
            <pc:sldMk cId="2654069997" sldId="259"/>
            <ac:spMk id="10" creationId="{71E9F226-EB6E-48C9-ADDA-636DE4BF4EBE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BE66F493-9376-6556-7B6B-CA3EE2CDDA80}" dt="2022-06-14T14:21:16.893" v="337" actId="1076"/>
          <ac:spMkLst>
            <pc:docMk/>
            <pc:sldMk cId="2654069997" sldId="259"/>
            <ac:spMk id="11" creationId="{340D7082-995E-EAD5-A68B-168E6AE2A3D2}"/>
          </ac:spMkLst>
        </pc:spChg>
        <pc:picChg chg="add mod ord">
          <ac:chgData name="GARITEY Jean Sebastien (SNCF RESEAU / INFRAPOLE AQUITAINE / UP4 CSA)" userId="S::7604674a@commun.ad.sncf.fr::5dd20d1f-f094-43e9-bcc5-d46ed34a355d" providerId="AD" clId="Web-{BE66F493-9376-6556-7B6B-CA3EE2CDDA80}" dt="2022-06-14T13:33:27.783" v="262"/>
          <ac:picMkLst>
            <pc:docMk/>
            <pc:sldMk cId="2654069997" sldId="259"/>
            <ac:picMk id="4" creationId="{D5045928-C21C-BB1F-6E59-688A03530886}"/>
          </ac:picMkLst>
        </pc:picChg>
        <pc:cxnChg chg="add mod">
          <ac:chgData name="GARITEY Jean Sebastien (SNCF RESEAU / INFRAPOLE AQUITAINE / UP4 CSA)" userId="S::7604674a@commun.ad.sncf.fr::5dd20d1f-f094-43e9-bcc5-d46ed34a355d" providerId="AD" clId="Web-{BE66F493-9376-6556-7B6B-CA3EE2CDDA80}" dt="2022-06-14T14:21:13.330" v="336" actId="14100"/>
          <ac:cxnSpMkLst>
            <pc:docMk/>
            <pc:sldMk cId="2654069997" sldId="259"/>
            <ac:cxnSpMk id="6" creationId="{63771981-5128-BC86-5413-2FD0F9E47C1E}"/>
          </ac:cxnSpMkLst>
        </pc:cxnChg>
      </pc:sldChg>
      <pc:sldChg chg="addSp delSp modSp new mod setBg">
        <pc:chgData name="GARITEY Jean Sebastien (SNCF RESEAU / INFRAPOLE AQUITAINE / UP4 CSA)" userId="S::7604674a@commun.ad.sncf.fr::5dd20d1f-f094-43e9-bcc5-d46ed34a355d" providerId="AD" clId="Web-{BE66F493-9376-6556-7B6B-CA3EE2CDDA80}" dt="2022-06-14T16:22:55.525" v="562" actId="1076"/>
        <pc:sldMkLst>
          <pc:docMk/>
          <pc:sldMk cId="3764167113" sldId="260"/>
        </pc:sldMkLst>
        <pc:spChg chg="mod">
          <ac:chgData name="GARITEY Jean Sebastien (SNCF RESEAU / INFRAPOLE AQUITAINE / UP4 CSA)" userId="S::7604674a@commun.ad.sncf.fr::5dd20d1f-f094-43e9-bcc5-d46ed34a355d" providerId="AD" clId="Web-{BE66F493-9376-6556-7B6B-CA3EE2CDDA80}" dt="2022-06-14T15:56:36.856" v="552" actId="20577"/>
          <ac:spMkLst>
            <pc:docMk/>
            <pc:sldMk cId="3764167113" sldId="260"/>
            <ac:spMk id="2" creationId="{FC050CC4-05C7-390E-DB97-473611678864}"/>
          </ac:spMkLst>
        </pc:spChg>
        <pc:spChg chg="del mod">
          <ac:chgData name="GARITEY Jean Sebastien (SNCF RESEAU / INFRAPOLE AQUITAINE / UP4 CSA)" userId="S::7604674a@commun.ad.sncf.fr::5dd20d1f-f094-43e9-bcc5-d46ed34a355d" providerId="AD" clId="Web-{BE66F493-9376-6556-7B6B-CA3EE2CDDA80}" dt="2022-06-14T14:22:43.583" v="347"/>
          <ac:spMkLst>
            <pc:docMk/>
            <pc:sldMk cId="3764167113" sldId="260"/>
            <ac:spMk id="3" creationId="{17979A77-7BD9-F880-FBEC-38EDD61C89F7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BE66F493-9376-6556-7B6B-CA3EE2CDDA80}" dt="2022-06-14T15:39:01.793" v="376" actId="14100"/>
          <ac:spMkLst>
            <pc:docMk/>
            <pc:sldMk cId="3764167113" sldId="260"/>
            <ac:spMk id="3" creationId="{E0F7404E-08D2-F712-F617-BAF76F2D3A93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BE66F493-9376-6556-7B6B-CA3EE2CDDA80}" dt="2022-06-14T15:45:10.835" v="480" actId="14100"/>
          <ac:spMkLst>
            <pc:docMk/>
            <pc:sldMk cId="3764167113" sldId="260"/>
            <ac:spMk id="4" creationId="{2EC3136B-C513-BB59-B1FC-432A1C545C0D}"/>
          </ac:spMkLst>
        </pc:spChg>
        <pc:spChg chg="add del mod">
          <ac:chgData name="GARITEY Jean Sebastien (SNCF RESEAU / INFRAPOLE AQUITAINE / UP4 CSA)" userId="S::7604674a@commun.ad.sncf.fr::5dd20d1f-f094-43e9-bcc5-d46ed34a355d" providerId="AD" clId="Web-{BE66F493-9376-6556-7B6B-CA3EE2CDDA80}" dt="2022-06-14T14:34:36.274" v="350"/>
          <ac:spMkLst>
            <pc:docMk/>
            <pc:sldMk cId="3764167113" sldId="260"/>
            <ac:spMk id="6" creationId="{9D2B47F2-E5C9-A60C-4FC1-A3537553FE45}"/>
          </ac:spMkLst>
        </pc:spChg>
        <pc:spChg chg="add">
          <ac:chgData name="GARITEY Jean Sebastien (SNCF RESEAU / INFRAPOLE AQUITAINE / UP4 CSA)" userId="S::7604674a@commun.ad.sncf.fr::5dd20d1f-f094-43e9-bcc5-d46ed34a355d" providerId="AD" clId="Web-{BE66F493-9376-6556-7B6B-CA3EE2CDDA80}" dt="2022-06-14T14:21:30.643" v="339"/>
          <ac:spMkLst>
            <pc:docMk/>
            <pc:sldMk cId="3764167113" sldId="260"/>
            <ac:spMk id="8" creationId="{B373F125-DEF3-41D6-9918-AB21A2ACC37A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BE66F493-9376-6556-7B6B-CA3EE2CDDA80}" dt="2022-06-14T15:38:54.512" v="375" actId="14100"/>
          <ac:spMkLst>
            <pc:docMk/>
            <pc:sldMk cId="3764167113" sldId="260"/>
            <ac:spMk id="9" creationId="{7A3581DC-816C-EE2E-4E92-8FACB07BBD42}"/>
          </ac:spMkLst>
        </pc:spChg>
        <pc:spChg chg="add">
          <ac:chgData name="GARITEY Jean Sebastien (SNCF RESEAU / INFRAPOLE AQUITAINE / UP4 CSA)" userId="S::7604674a@commun.ad.sncf.fr::5dd20d1f-f094-43e9-bcc5-d46ed34a355d" providerId="AD" clId="Web-{BE66F493-9376-6556-7B6B-CA3EE2CDDA80}" dt="2022-06-14T14:21:30.643" v="339"/>
          <ac:spMkLst>
            <pc:docMk/>
            <pc:sldMk cId="3764167113" sldId="260"/>
            <ac:spMk id="10" creationId="{71E9F226-EB6E-48C9-ADDA-636DE4BF4EBE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BE66F493-9376-6556-7B6B-CA3EE2CDDA80}" dt="2022-06-14T15:52:14.067" v="523" actId="20577"/>
          <ac:spMkLst>
            <pc:docMk/>
            <pc:sldMk cId="3764167113" sldId="260"/>
            <ac:spMk id="11" creationId="{A25FE180-7B76-C90C-1781-2EABB7EEBF5E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BE66F493-9376-6556-7B6B-CA3EE2CDDA80}" dt="2022-06-14T15:52:30.598" v="524" actId="1076"/>
          <ac:spMkLst>
            <pc:docMk/>
            <pc:sldMk cId="3764167113" sldId="260"/>
            <ac:spMk id="12" creationId="{34D82B1F-AA33-17F5-0FAA-2B6E0A523168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BE66F493-9376-6556-7B6B-CA3EE2CDDA80}" dt="2022-06-14T15:46:21.306" v="494" actId="20577"/>
          <ac:spMkLst>
            <pc:docMk/>
            <pc:sldMk cId="3764167113" sldId="260"/>
            <ac:spMk id="14" creationId="{C92D75B6-0F0C-31C9-637A-D7C9686B11D8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BE66F493-9376-6556-7B6B-CA3EE2CDDA80}" dt="2022-06-14T16:22:55.525" v="562" actId="1076"/>
          <ac:spMkLst>
            <pc:docMk/>
            <pc:sldMk cId="3764167113" sldId="260"/>
            <ac:spMk id="16" creationId="{000A5E83-6D06-D1BB-FBED-307301949338}"/>
          </ac:spMkLst>
        </pc:spChg>
        <pc:picChg chg="add del mod ord">
          <ac:chgData name="GARITEY Jean Sebastien (SNCF RESEAU / INFRAPOLE AQUITAINE / UP4 CSA)" userId="S::7604674a@commun.ad.sncf.fr::5dd20d1f-f094-43e9-bcc5-d46ed34a355d" providerId="AD" clId="Web-{BE66F493-9376-6556-7B6B-CA3EE2CDDA80}" dt="2022-06-14T14:34:33.743" v="349"/>
          <ac:picMkLst>
            <pc:docMk/>
            <pc:sldMk cId="3764167113" sldId="260"/>
            <ac:picMk id="4" creationId="{5BBAD1A8-B303-8E37-7124-8FEFB292E178}"/>
          </ac:picMkLst>
        </pc:picChg>
        <pc:picChg chg="add mod ord">
          <ac:chgData name="GARITEY Jean Sebastien (SNCF RESEAU / INFRAPOLE AQUITAINE / UP4 CSA)" userId="S::7604674a@commun.ad.sncf.fr::5dd20d1f-f094-43e9-bcc5-d46ed34a355d" providerId="AD" clId="Web-{BE66F493-9376-6556-7B6B-CA3EE2CDDA80}" dt="2022-06-14T15:52:04.910" v="522"/>
          <ac:picMkLst>
            <pc:docMk/>
            <pc:sldMk cId="3764167113" sldId="260"/>
            <ac:picMk id="7" creationId="{3AB4A23B-ED7E-1007-301F-1BC0ECB07FFB}"/>
          </ac:picMkLst>
        </pc:picChg>
        <pc:picChg chg="add mod">
          <ac:chgData name="GARITEY Jean Sebastien (SNCF RESEAU / INFRAPOLE AQUITAINE / UP4 CSA)" userId="S::7604674a@commun.ad.sncf.fr::5dd20d1f-f094-43e9-bcc5-d46ed34a355d" providerId="AD" clId="Web-{BE66F493-9376-6556-7B6B-CA3EE2CDDA80}" dt="2022-06-14T15:46:40.354" v="496"/>
          <ac:picMkLst>
            <pc:docMk/>
            <pc:sldMk cId="3764167113" sldId="260"/>
            <ac:picMk id="15" creationId="{0AC933ED-CB31-BC76-09E9-B1D6141A51CE}"/>
          </ac:picMkLst>
        </pc:picChg>
        <pc:cxnChg chg="add mod">
          <ac:chgData name="GARITEY Jean Sebastien (SNCF RESEAU / INFRAPOLE AQUITAINE / UP4 CSA)" userId="S::7604674a@commun.ad.sncf.fr::5dd20d1f-f094-43e9-bcc5-d46ed34a355d" providerId="AD" clId="Web-{BE66F493-9376-6556-7B6B-CA3EE2CDDA80}" dt="2022-06-14T15:40:29.468" v="391" actId="14100"/>
          <ac:cxnSpMkLst>
            <pc:docMk/>
            <pc:sldMk cId="3764167113" sldId="260"/>
            <ac:cxnSpMk id="5" creationId="{7C48B040-09C7-CF14-4E25-DBA948AB50D1}"/>
          </ac:cxnSpMkLst>
        </pc:cxnChg>
        <pc:cxnChg chg="add mod">
          <ac:chgData name="GARITEY Jean Sebastien (SNCF RESEAU / INFRAPOLE AQUITAINE / UP4 CSA)" userId="S::7604674a@commun.ad.sncf.fr::5dd20d1f-f094-43e9-bcc5-d46ed34a355d" providerId="AD" clId="Web-{BE66F493-9376-6556-7B6B-CA3EE2CDDA80}" dt="2022-06-14T15:43:32.645" v="444" actId="1076"/>
          <ac:cxnSpMkLst>
            <pc:docMk/>
            <pc:sldMk cId="3764167113" sldId="260"/>
            <ac:cxnSpMk id="6" creationId="{1F817740-669B-6B35-3C4B-EA00BF737830}"/>
          </ac:cxnSpMkLst>
        </pc:cxnChg>
        <pc:cxnChg chg="add mod">
          <ac:chgData name="GARITEY Jean Sebastien (SNCF RESEAU / INFRAPOLE AQUITAINE / UP4 CSA)" userId="S::7604674a@commun.ad.sncf.fr::5dd20d1f-f094-43e9-bcc5-d46ed34a355d" providerId="AD" clId="Web-{BE66F493-9376-6556-7B6B-CA3EE2CDDA80}" dt="2022-06-14T15:45:14.961" v="481" actId="1076"/>
          <ac:cxnSpMkLst>
            <pc:docMk/>
            <pc:sldMk cId="3764167113" sldId="260"/>
            <ac:cxnSpMk id="13" creationId="{F0757945-BF34-8E54-3CDF-0DE1F4187A13}"/>
          </ac:cxnSpMkLst>
        </pc:cxnChg>
      </pc:sldChg>
      <pc:sldChg chg="addSp delSp modSp new mod setBg">
        <pc:chgData name="GARITEY Jean Sebastien (SNCF RESEAU / INFRAPOLE AQUITAINE / UP4 CSA)" userId="S::7604674a@commun.ad.sncf.fr::5dd20d1f-f094-43e9-bcc5-d46ed34a355d" providerId="AD" clId="Web-{BE66F493-9376-6556-7B6B-CA3EE2CDDA80}" dt="2022-06-14T19:13:22.404" v="1112" actId="1076"/>
        <pc:sldMkLst>
          <pc:docMk/>
          <pc:sldMk cId="2105623992" sldId="261"/>
        </pc:sldMkLst>
        <pc:spChg chg="mod">
          <ac:chgData name="GARITEY Jean Sebastien (SNCF RESEAU / INFRAPOLE AQUITAINE / UP4 CSA)" userId="S::7604674a@commun.ad.sncf.fr::5dd20d1f-f094-43e9-bcc5-d46ed34a355d" providerId="AD" clId="Web-{BE66F493-9376-6556-7B6B-CA3EE2CDDA80}" dt="2022-06-14T16:42:28.557" v="615" actId="1076"/>
          <ac:spMkLst>
            <pc:docMk/>
            <pc:sldMk cId="2105623992" sldId="261"/>
            <ac:spMk id="2" creationId="{A2A3CB26-04BE-CEF4-5F9B-E3853545F189}"/>
          </ac:spMkLst>
        </pc:spChg>
        <pc:spChg chg="del mod">
          <ac:chgData name="GARITEY Jean Sebastien (SNCF RESEAU / INFRAPOLE AQUITAINE / UP4 CSA)" userId="S::7604674a@commun.ad.sncf.fr::5dd20d1f-f094-43e9-bcc5-d46ed34a355d" providerId="AD" clId="Web-{BE66F493-9376-6556-7B6B-CA3EE2CDDA80}" dt="2022-06-14T16:37:10.377" v="601"/>
          <ac:spMkLst>
            <pc:docMk/>
            <pc:sldMk cId="2105623992" sldId="261"/>
            <ac:spMk id="3" creationId="{6637E06F-7234-B172-9848-D53E3B6D16EF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BE66F493-9376-6556-7B6B-CA3EE2CDDA80}" dt="2022-06-14T18:40:51.109" v="846" actId="14100"/>
          <ac:spMkLst>
            <pc:docMk/>
            <pc:sldMk cId="2105623992" sldId="261"/>
            <ac:spMk id="3" creationId="{BD42A8CE-AAC3-315F-F046-A5562D1A8692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BE66F493-9376-6556-7B6B-CA3EE2CDDA80}" dt="2022-06-14T17:04:01.640" v="751" actId="20577"/>
          <ac:spMkLst>
            <pc:docMk/>
            <pc:sldMk cId="2105623992" sldId="261"/>
            <ac:spMk id="4" creationId="{21122FE4-F382-F7F4-6F53-3A91368E8747}"/>
          </ac:spMkLst>
        </pc:spChg>
        <pc:spChg chg="add del">
          <ac:chgData name="GARITEY Jean Sebastien (SNCF RESEAU / INFRAPOLE AQUITAINE / UP4 CSA)" userId="S::7604674a@commun.ad.sncf.fr::5dd20d1f-f094-43e9-bcc5-d46ed34a355d" providerId="AD" clId="Web-{BE66F493-9376-6556-7B6B-CA3EE2CDDA80}" dt="2022-06-14T18:37:56.587" v="785"/>
          <ac:spMkLst>
            <pc:docMk/>
            <pc:sldMk cId="2105623992" sldId="261"/>
            <ac:spMk id="6" creationId="{3C127F5E-0442-5690-0680-7C6D9EC6FE95}"/>
          </ac:spMkLst>
        </pc:spChg>
        <pc:spChg chg="add del mod">
          <ac:chgData name="GARITEY Jean Sebastien (SNCF RESEAU / INFRAPOLE AQUITAINE / UP4 CSA)" userId="S::7604674a@commun.ad.sncf.fr::5dd20d1f-f094-43e9-bcc5-d46ed34a355d" providerId="AD" clId="Web-{BE66F493-9376-6556-7B6B-CA3EE2CDDA80}" dt="2022-06-14T18:37:53.900" v="784"/>
          <ac:spMkLst>
            <pc:docMk/>
            <pc:sldMk cId="2105623992" sldId="261"/>
            <ac:spMk id="7" creationId="{7C3E7007-75B8-2682-0F71-E007E5D0BCF2}"/>
          </ac:spMkLst>
        </pc:spChg>
        <pc:spChg chg="add del">
          <ac:chgData name="GARITEY Jean Sebastien (SNCF RESEAU / INFRAPOLE AQUITAINE / UP4 CSA)" userId="S::7604674a@commun.ad.sncf.fr::5dd20d1f-f094-43e9-bcc5-d46ed34a355d" providerId="AD" clId="Web-{BE66F493-9376-6556-7B6B-CA3EE2CDDA80}" dt="2022-06-14T15:54:22.055" v="528"/>
          <ac:spMkLst>
            <pc:docMk/>
            <pc:sldMk cId="2105623992" sldId="261"/>
            <ac:spMk id="8" creationId="{D70130DC-F780-43D2-B26A-92EACD78951B}"/>
          </ac:spMkLst>
        </pc:spChg>
        <pc:spChg chg="add del mod">
          <ac:chgData name="GARITEY Jean Sebastien (SNCF RESEAU / INFRAPOLE AQUITAINE / UP4 CSA)" userId="S::7604674a@commun.ad.sncf.fr::5dd20d1f-f094-43e9-bcc5-d46ed34a355d" providerId="AD" clId="Web-{BE66F493-9376-6556-7B6B-CA3EE2CDDA80}" dt="2022-06-14T16:41:26.446" v="604"/>
          <ac:spMkLst>
            <pc:docMk/>
            <pc:sldMk cId="2105623992" sldId="261"/>
            <ac:spMk id="9" creationId="{13BC1600-B817-D442-8FDB-ACD815BFD447}"/>
          </ac:spMkLst>
        </pc:spChg>
        <pc:spChg chg="add del">
          <ac:chgData name="GARITEY Jean Sebastien (SNCF RESEAU / INFRAPOLE AQUITAINE / UP4 CSA)" userId="S::7604674a@commun.ad.sncf.fr::5dd20d1f-f094-43e9-bcc5-d46ed34a355d" providerId="AD" clId="Web-{BE66F493-9376-6556-7B6B-CA3EE2CDDA80}" dt="2022-06-14T15:54:22.055" v="528"/>
          <ac:spMkLst>
            <pc:docMk/>
            <pc:sldMk cId="2105623992" sldId="261"/>
            <ac:spMk id="10" creationId="{17676E0E-5B44-4166-8EDD-CFDBAC622C26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BE66F493-9376-6556-7B6B-CA3EE2CDDA80}" dt="2022-06-14T17:03:22.342" v="739" actId="20577"/>
          <ac:spMkLst>
            <pc:docMk/>
            <pc:sldMk cId="2105623992" sldId="261"/>
            <ac:spMk id="11" creationId="{638F6862-E46C-FA8E-1647-5A5E6E2FC88D}"/>
          </ac:spMkLst>
        </pc:spChg>
        <pc:spChg chg="add del mod">
          <ac:chgData name="GARITEY Jean Sebastien (SNCF RESEAU / INFRAPOLE AQUITAINE / UP4 CSA)" userId="S::7604674a@commun.ad.sncf.fr::5dd20d1f-f094-43e9-bcc5-d46ed34a355d" providerId="AD" clId="Web-{BE66F493-9376-6556-7B6B-CA3EE2CDDA80}" dt="2022-06-14T16:45:27.547" v="657"/>
          <ac:spMkLst>
            <pc:docMk/>
            <pc:sldMk cId="2105623992" sldId="261"/>
            <ac:spMk id="12" creationId="{6BE644D0-6EBB-CECC-D779-AFCF0D42CFF4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BE66F493-9376-6556-7B6B-CA3EE2CDDA80}" dt="2022-06-14T17:01:41.089" v="692" actId="14100"/>
          <ac:spMkLst>
            <pc:docMk/>
            <pc:sldMk cId="2105623992" sldId="261"/>
            <ac:spMk id="13" creationId="{B386502B-6E55-7EAD-6673-71240BA2BE71}"/>
          </ac:spMkLst>
        </pc:spChg>
        <pc:spChg chg="add del">
          <ac:chgData name="GARITEY Jean Sebastien (SNCF RESEAU / INFRAPOLE AQUITAINE / UP4 CSA)" userId="S::7604674a@commun.ad.sncf.fr::5dd20d1f-f094-43e9-bcc5-d46ed34a355d" providerId="AD" clId="Web-{BE66F493-9376-6556-7B6B-CA3EE2CDDA80}" dt="2022-06-14T18:47:05.775" v="946"/>
          <ac:spMkLst>
            <pc:docMk/>
            <pc:sldMk cId="2105623992" sldId="261"/>
            <ac:spMk id="14" creationId="{0A362796-3096-A960-8C18-AF640AE616C8}"/>
          </ac:spMkLst>
        </pc:spChg>
        <pc:spChg chg="add del">
          <ac:chgData name="GARITEY Jean Sebastien (SNCF RESEAU / INFRAPOLE AQUITAINE / UP4 CSA)" userId="S::7604674a@commun.ad.sncf.fr::5dd20d1f-f094-43e9-bcc5-d46ed34a355d" providerId="AD" clId="Web-{BE66F493-9376-6556-7B6B-CA3EE2CDDA80}" dt="2022-06-14T15:54:22.055" v="527"/>
          <ac:spMkLst>
            <pc:docMk/>
            <pc:sldMk cId="2105623992" sldId="261"/>
            <ac:spMk id="15" creationId="{1A59258C-AAC2-41CD-973C-7439B122A3FF}"/>
          </ac:spMkLst>
        </pc:spChg>
        <pc:spChg chg="add del mod">
          <ac:chgData name="GARITEY Jean Sebastien (SNCF RESEAU / INFRAPOLE AQUITAINE / UP4 CSA)" userId="S::7604674a@commun.ad.sncf.fr::5dd20d1f-f094-43e9-bcc5-d46ed34a355d" providerId="AD" clId="Web-{BE66F493-9376-6556-7B6B-CA3EE2CDDA80}" dt="2022-06-14T16:45:19.937" v="656"/>
          <ac:spMkLst>
            <pc:docMk/>
            <pc:sldMk cId="2105623992" sldId="261"/>
            <ac:spMk id="15" creationId="{681D2327-3723-4595-B0C1-084AEC6B85E5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BE66F493-9376-6556-7B6B-CA3EE2CDDA80}" dt="2022-06-14T18:58:56.673" v="1030" actId="1076"/>
          <ac:spMkLst>
            <pc:docMk/>
            <pc:sldMk cId="2105623992" sldId="261"/>
            <ac:spMk id="16" creationId="{7E20D02D-0824-2A08-F046-5B4EB26B63A1}"/>
          </ac:spMkLst>
        </pc:spChg>
        <pc:spChg chg="add del">
          <ac:chgData name="GARITEY Jean Sebastien (SNCF RESEAU / INFRAPOLE AQUITAINE / UP4 CSA)" userId="S::7604674a@commun.ad.sncf.fr::5dd20d1f-f094-43e9-bcc5-d46ed34a355d" providerId="AD" clId="Web-{BE66F493-9376-6556-7B6B-CA3EE2CDDA80}" dt="2022-06-14T15:54:22.055" v="527"/>
          <ac:spMkLst>
            <pc:docMk/>
            <pc:sldMk cId="2105623992" sldId="261"/>
            <ac:spMk id="17" creationId="{54516B72-0116-42B2-82A2-B11218A36636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BE66F493-9376-6556-7B6B-CA3EE2CDDA80}" dt="2022-06-14T18:59:46.940" v="1034" actId="1076"/>
          <ac:spMkLst>
            <pc:docMk/>
            <pc:sldMk cId="2105623992" sldId="261"/>
            <ac:spMk id="17" creationId="{D34879C5-A387-81E3-B14D-6D0994998AB9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BE66F493-9376-6556-7B6B-CA3EE2CDDA80}" dt="2022-06-14T18:48:30.184" v="959" actId="1076"/>
          <ac:spMkLst>
            <pc:docMk/>
            <pc:sldMk cId="2105623992" sldId="261"/>
            <ac:spMk id="19" creationId="{54E47807-F78E-FF7E-64EF-1DA22D467EE2}"/>
          </ac:spMkLst>
        </pc:spChg>
        <pc:spChg chg="add del">
          <ac:chgData name="GARITEY Jean Sebastien (SNCF RESEAU / INFRAPOLE AQUITAINE / UP4 CSA)" userId="S::7604674a@commun.ad.sncf.fr::5dd20d1f-f094-43e9-bcc5-d46ed34a355d" providerId="AD" clId="Web-{BE66F493-9376-6556-7B6B-CA3EE2CDDA80}" dt="2022-06-14T15:54:22.055" v="527"/>
          <ac:spMkLst>
            <pc:docMk/>
            <pc:sldMk cId="2105623992" sldId="261"/>
            <ac:spMk id="19" creationId="{7CDB507F-21B7-4C27-B0FC-D9C465C6DB44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BE66F493-9376-6556-7B6B-CA3EE2CDDA80}" dt="2022-06-14T17:04:26.828" v="757" actId="14100"/>
          <ac:spMkLst>
            <pc:docMk/>
            <pc:sldMk cId="2105623992" sldId="261"/>
            <ac:spMk id="20" creationId="{ACED5A47-C939-4685-A9D7-88AEC25B6BBE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BE66F493-9376-6556-7B6B-CA3EE2CDDA80}" dt="2022-06-14T18:59:43.612" v="1033" actId="14100"/>
          <ac:spMkLst>
            <pc:docMk/>
            <pc:sldMk cId="2105623992" sldId="261"/>
            <ac:spMk id="21" creationId="{66EA1F3F-382A-6DAE-C4D9-576376FEA652}"/>
          </ac:spMkLst>
        </pc:spChg>
        <pc:spChg chg="add del">
          <ac:chgData name="GARITEY Jean Sebastien (SNCF RESEAU / INFRAPOLE AQUITAINE / UP4 CSA)" userId="S::7604674a@commun.ad.sncf.fr::5dd20d1f-f094-43e9-bcc5-d46ed34a355d" providerId="AD" clId="Web-{BE66F493-9376-6556-7B6B-CA3EE2CDDA80}" dt="2022-06-14T15:54:22.055" v="527"/>
          <ac:spMkLst>
            <pc:docMk/>
            <pc:sldMk cId="2105623992" sldId="261"/>
            <ac:spMk id="21" creationId="{7AB1AE17-B7A3-4363-95CD-25441E2FF1F3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BE66F493-9376-6556-7B6B-CA3EE2CDDA80}" dt="2022-06-14T17:07:29.630" v="777" actId="14100"/>
          <ac:spMkLst>
            <pc:docMk/>
            <pc:sldMk cId="2105623992" sldId="261"/>
            <ac:spMk id="22" creationId="{23CBF981-C83B-D705-68DC-778E5137B484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BE66F493-9376-6556-7B6B-CA3EE2CDDA80}" dt="2022-06-14T19:00:08.175" v="1039" actId="1076"/>
          <ac:spMkLst>
            <pc:docMk/>
            <pc:sldMk cId="2105623992" sldId="261"/>
            <ac:spMk id="23" creationId="{55A339CA-3C7C-ACE0-1574-4A619423614B}"/>
          </ac:spMkLst>
        </pc:spChg>
        <pc:spChg chg="add del">
          <ac:chgData name="GARITEY Jean Sebastien (SNCF RESEAU / INFRAPOLE AQUITAINE / UP4 CSA)" userId="S::7604674a@commun.ad.sncf.fr::5dd20d1f-f094-43e9-bcc5-d46ed34a355d" providerId="AD" clId="Web-{BE66F493-9376-6556-7B6B-CA3EE2CDDA80}" dt="2022-06-14T16:41:55.291" v="608"/>
          <ac:spMkLst>
            <pc:docMk/>
            <pc:sldMk cId="2105623992" sldId="261"/>
            <ac:spMk id="23" creationId="{B373F125-DEF3-41D6-9918-AB21A2ACC37A}"/>
          </ac:spMkLst>
        </pc:spChg>
        <pc:spChg chg="add del">
          <ac:chgData name="GARITEY Jean Sebastien (SNCF RESEAU / INFRAPOLE AQUITAINE / UP4 CSA)" userId="S::7604674a@commun.ad.sncf.fr::5dd20d1f-f094-43e9-bcc5-d46ed34a355d" providerId="AD" clId="Web-{BE66F493-9376-6556-7B6B-CA3EE2CDDA80}" dt="2022-06-14T16:41:55.291" v="608"/>
          <ac:spMkLst>
            <pc:docMk/>
            <pc:sldMk cId="2105623992" sldId="261"/>
            <ac:spMk id="24" creationId="{71E9F226-EB6E-48C9-ADDA-636DE4BF4EBE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BE66F493-9376-6556-7B6B-CA3EE2CDDA80}" dt="2022-06-14T19:13:22.404" v="1112" actId="1076"/>
          <ac:spMkLst>
            <pc:docMk/>
            <pc:sldMk cId="2105623992" sldId="261"/>
            <ac:spMk id="24" creationId="{EE0F1871-44C8-A39A-08DA-6A9D167C122A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BE66F493-9376-6556-7B6B-CA3EE2CDDA80}" dt="2022-06-14T19:10:53.556" v="1056" actId="14100"/>
          <ac:spMkLst>
            <pc:docMk/>
            <pc:sldMk cId="2105623992" sldId="261"/>
            <ac:spMk id="25" creationId="{2004EED5-4D1E-2877-2A40-FF5096518069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BE66F493-9376-6556-7B6B-CA3EE2CDDA80}" dt="2022-06-14T19:12:35.121" v="1097" actId="14100"/>
          <ac:spMkLst>
            <pc:docMk/>
            <pc:sldMk cId="2105623992" sldId="261"/>
            <ac:spMk id="27" creationId="{24F1FE81-3BD4-1FF6-2EC1-1064E652EAF1}"/>
          </ac:spMkLst>
        </pc:spChg>
        <pc:spChg chg="add">
          <ac:chgData name="GARITEY Jean Sebastien (SNCF RESEAU / INFRAPOLE AQUITAINE / UP4 CSA)" userId="S::7604674a@commun.ad.sncf.fr::5dd20d1f-f094-43e9-bcc5-d46ed34a355d" providerId="AD" clId="Web-{BE66F493-9376-6556-7B6B-CA3EE2CDDA80}" dt="2022-06-14T16:41:55.291" v="608"/>
          <ac:spMkLst>
            <pc:docMk/>
            <pc:sldMk cId="2105623992" sldId="261"/>
            <ac:spMk id="29" creationId="{F875149D-F692-45DA-8324-D5E0193D5FC4}"/>
          </ac:spMkLst>
        </pc:spChg>
        <pc:spChg chg="add">
          <ac:chgData name="GARITEY Jean Sebastien (SNCF RESEAU / INFRAPOLE AQUITAINE / UP4 CSA)" userId="S::7604674a@commun.ad.sncf.fr::5dd20d1f-f094-43e9-bcc5-d46ed34a355d" providerId="AD" clId="Web-{BE66F493-9376-6556-7B6B-CA3EE2CDDA80}" dt="2022-06-14T16:41:55.291" v="608"/>
          <ac:spMkLst>
            <pc:docMk/>
            <pc:sldMk cId="2105623992" sldId="261"/>
            <ac:spMk id="31" creationId="{D4EE8A32-B29E-46B5-B8B8-0148869E904A}"/>
          </ac:spMkLst>
        </pc:spChg>
        <pc:spChg chg="add">
          <ac:chgData name="GARITEY Jean Sebastien (SNCF RESEAU / INFRAPOLE AQUITAINE / UP4 CSA)" userId="S::7604674a@commun.ad.sncf.fr::5dd20d1f-f094-43e9-bcc5-d46ed34a355d" providerId="AD" clId="Web-{BE66F493-9376-6556-7B6B-CA3EE2CDDA80}" dt="2022-06-14T16:41:55.291" v="608"/>
          <ac:spMkLst>
            <pc:docMk/>
            <pc:sldMk cId="2105623992" sldId="261"/>
            <ac:spMk id="33" creationId="{BBB92E81-4F6A-4CF1-B486-AE63E15F31D3}"/>
          </ac:spMkLst>
        </pc:spChg>
        <pc:picChg chg="add mod">
          <ac:chgData name="GARITEY Jean Sebastien (SNCF RESEAU / INFRAPOLE AQUITAINE / UP4 CSA)" userId="S::7604674a@commun.ad.sncf.fr::5dd20d1f-f094-43e9-bcc5-d46ed34a355d" providerId="AD" clId="Web-{BE66F493-9376-6556-7B6B-CA3EE2CDDA80}" dt="2022-06-14T17:04:04.562" v="752" actId="1076"/>
          <ac:picMkLst>
            <pc:docMk/>
            <pc:sldMk cId="2105623992" sldId="261"/>
            <ac:picMk id="5" creationId="{9F03FC52-2DFC-F349-A1A4-EDC97660E44B}"/>
          </ac:picMkLst>
        </pc:picChg>
        <pc:picChg chg="add del mod ord">
          <ac:chgData name="GARITEY Jean Sebastien (SNCF RESEAU / INFRAPOLE AQUITAINE / UP4 CSA)" userId="S::7604674a@commun.ad.sncf.fr::5dd20d1f-f094-43e9-bcc5-d46ed34a355d" providerId="AD" clId="Web-{BE66F493-9376-6556-7B6B-CA3EE2CDDA80}" dt="2022-06-14T16:41:24.540" v="603"/>
          <ac:picMkLst>
            <pc:docMk/>
            <pc:sldMk cId="2105623992" sldId="261"/>
            <ac:picMk id="6" creationId="{DE9DBE90-A134-871F-81EE-3C9FB861C787}"/>
          </ac:picMkLst>
        </pc:picChg>
        <pc:picChg chg="add mod">
          <ac:chgData name="GARITEY Jean Sebastien (SNCF RESEAU / INFRAPOLE AQUITAINE / UP4 CSA)" userId="S::7604674a@commun.ad.sncf.fr::5dd20d1f-f094-43e9-bcc5-d46ed34a355d" providerId="AD" clId="Web-{BE66F493-9376-6556-7B6B-CA3EE2CDDA80}" dt="2022-06-14T18:48:43.419" v="961" actId="1076"/>
          <ac:picMkLst>
            <pc:docMk/>
            <pc:sldMk cId="2105623992" sldId="261"/>
            <ac:picMk id="9" creationId="{6C4B4D28-4216-47A2-95B4-99FF1CDF62AB}"/>
          </ac:picMkLst>
        </pc:picChg>
        <pc:picChg chg="add del mod ord">
          <ac:chgData name="GARITEY Jean Sebastien (SNCF RESEAU / INFRAPOLE AQUITAINE / UP4 CSA)" userId="S::7604674a@commun.ad.sncf.fr::5dd20d1f-f094-43e9-bcc5-d46ed34a355d" providerId="AD" clId="Web-{BE66F493-9376-6556-7B6B-CA3EE2CDDA80}" dt="2022-06-14T18:59:37.596" v="1032" actId="14100"/>
          <ac:picMkLst>
            <pc:docMk/>
            <pc:sldMk cId="2105623992" sldId="261"/>
            <ac:picMk id="10" creationId="{B1C624E1-B6C9-24F0-CECB-4D83968C35EF}"/>
          </ac:picMkLst>
        </pc:picChg>
        <pc:cxnChg chg="add mod">
          <ac:chgData name="GARITEY Jean Sebastien (SNCF RESEAU / INFRAPOLE AQUITAINE / UP4 CSA)" userId="S::7604674a@commun.ad.sncf.fr::5dd20d1f-f094-43e9-bcc5-d46ed34a355d" providerId="AD" clId="Web-{BE66F493-9376-6556-7B6B-CA3EE2CDDA80}" dt="2022-06-14T18:41:20.891" v="852"/>
          <ac:cxnSpMkLst>
            <pc:docMk/>
            <pc:sldMk cId="2105623992" sldId="261"/>
            <ac:cxnSpMk id="8" creationId="{EB8A64E7-5D21-0177-9DD7-621A77C848E0}"/>
          </ac:cxnSpMkLst>
        </pc:cxnChg>
        <pc:cxnChg chg="add mod">
          <ac:chgData name="GARITEY Jean Sebastien (SNCF RESEAU / INFRAPOLE AQUITAINE / UP4 CSA)" userId="S::7604674a@commun.ad.sncf.fr::5dd20d1f-f094-43e9-bcc5-d46ed34a355d" providerId="AD" clId="Web-{BE66F493-9376-6556-7B6B-CA3EE2CDDA80}" dt="2022-06-14T19:00:11.894" v="1040" actId="14100"/>
          <ac:cxnSpMkLst>
            <pc:docMk/>
            <pc:sldMk cId="2105623992" sldId="261"/>
            <ac:cxnSpMk id="12" creationId="{8FF7C4DD-9952-E3F5-077F-D859924762AF}"/>
          </ac:cxnSpMkLst>
        </pc:cxnChg>
        <pc:cxnChg chg="add mod">
          <ac:chgData name="GARITEY Jean Sebastien (SNCF RESEAU / INFRAPOLE AQUITAINE / UP4 CSA)" userId="S::7604674a@commun.ad.sncf.fr::5dd20d1f-f094-43e9-bcc5-d46ed34a355d" providerId="AD" clId="Web-{BE66F493-9376-6556-7B6B-CA3EE2CDDA80}" dt="2022-06-14T19:00:38.754" v="1044" actId="14100"/>
          <ac:cxnSpMkLst>
            <pc:docMk/>
            <pc:sldMk cId="2105623992" sldId="261"/>
            <ac:cxnSpMk id="15" creationId="{21D47D7E-B39F-EA99-2B76-BA0E2CA1DCDE}"/>
          </ac:cxnSpMkLst>
        </pc:cxnChg>
        <pc:cxnChg chg="add mod">
          <ac:chgData name="GARITEY Jean Sebastien (SNCF RESEAU / INFRAPOLE AQUITAINE / UP4 CSA)" userId="S::7604674a@commun.ad.sncf.fr::5dd20d1f-f094-43e9-bcc5-d46ed34a355d" providerId="AD" clId="Web-{BE66F493-9376-6556-7B6B-CA3EE2CDDA80}" dt="2022-06-14T18:59:56.346" v="1037" actId="14100"/>
          <ac:cxnSpMkLst>
            <pc:docMk/>
            <pc:sldMk cId="2105623992" sldId="261"/>
            <ac:cxnSpMk id="18" creationId="{21CD5279-A876-02E7-A061-7D11C0FE5486}"/>
          </ac:cxnSpMkLst>
        </pc:cxnChg>
        <pc:cxnChg chg="add mod">
          <ac:chgData name="GARITEY Jean Sebastien (SNCF RESEAU / INFRAPOLE AQUITAINE / UP4 CSA)" userId="S::7604674a@commun.ad.sncf.fr::5dd20d1f-f094-43e9-bcc5-d46ed34a355d" providerId="AD" clId="Web-{BE66F493-9376-6556-7B6B-CA3EE2CDDA80}" dt="2022-06-14T19:11:13.494" v="1060" actId="14100"/>
          <ac:cxnSpMkLst>
            <pc:docMk/>
            <pc:sldMk cId="2105623992" sldId="261"/>
            <ac:cxnSpMk id="26" creationId="{53850C1F-F9BA-A09F-A030-80F1D8B3F4D0}"/>
          </ac:cxnSpMkLst>
        </pc:cxnChg>
      </pc:sldChg>
      <pc:sldChg chg="new">
        <pc:chgData name="GARITEY Jean Sebastien (SNCF RESEAU / INFRAPOLE AQUITAINE / UP4 CSA)" userId="S::7604674a@commun.ad.sncf.fr::5dd20d1f-f094-43e9-bcc5-d46ed34a355d" providerId="AD" clId="Web-{BE66F493-9376-6556-7B6B-CA3EE2CDDA80}" dt="2022-06-14T18:55:06.194" v="1028"/>
        <pc:sldMkLst>
          <pc:docMk/>
          <pc:sldMk cId="2889220073" sldId="262"/>
        </pc:sldMkLst>
      </pc:sldChg>
      <pc:sldMasterChg chg="add addSldLayout">
        <pc:chgData name="GARITEY Jean Sebastien (SNCF RESEAU / INFRAPOLE AQUITAINE / UP4 CSA)" userId="S::7604674a@commun.ad.sncf.fr::5dd20d1f-f094-43e9-bcc5-d46ed34a355d" providerId="AD" clId="Web-{BE66F493-9376-6556-7B6B-CA3EE2CDDA80}" dt="2022-06-14T12:45:03.413" v="0"/>
        <pc:sldMasterMkLst>
          <pc:docMk/>
          <pc:sldMasterMk cId="978618274" sldId="2147483708"/>
        </pc:sldMasterMkLst>
        <pc:sldLayoutChg chg="add">
          <pc:chgData name="GARITEY Jean Sebastien (SNCF RESEAU / INFRAPOLE AQUITAINE / UP4 CSA)" userId="S::7604674a@commun.ad.sncf.fr::5dd20d1f-f094-43e9-bcc5-d46ed34a355d" providerId="AD" clId="Web-{BE66F493-9376-6556-7B6B-CA3EE2CDDA80}" dt="2022-06-14T12:45:03.413" v="0"/>
          <pc:sldLayoutMkLst>
            <pc:docMk/>
            <pc:sldMasterMk cId="978618274" sldId="2147483708"/>
            <pc:sldLayoutMk cId="211000235" sldId="2147483709"/>
          </pc:sldLayoutMkLst>
        </pc:sldLayoutChg>
        <pc:sldLayoutChg chg="add">
          <pc:chgData name="GARITEY Jean Sebastien (SNCF RESEAU / INFRAPOLE AQUITAINE / UP4 CSA)" userId="S::7604674a@commun.ad.sncf.fr::5dd20d1f-f094-43e9-bcc5-d46ed34a355d" providerId="AD" clId="Web-{BE66F493-9376-6556-7B6B-CA3EE2CDDA80}" dt="2022-06-14T12:45:03.413" v="0"/>
          <pc:sldLayoutMkLst>
            <pc:docMk/>
            <pc:sldMasterMk cId="978618274" sldId="2147483708"/>
            <pc:sldLayoutMk cId="3686882988" sldId="2147483710"/>
          </pc:sldLayoutMkLst>
        </pc:sldLayoutChg>
        <pc:sldLayoutChg chg="add">
          <pc:chgData name="GARITEY Jean Sebastien (SNCF RESEAU / INFRAPOLE AQUITAINE / UP4 CSA)" userId="S::7604674a@commun.ad.sncf.fr::5dd20d1f-f094-43e9-bcc5-d46ed34a355d" providerId="AD" clId="Web-{BE66F493-9376-6556-7B6B-CA3EE2CDDA80}" dt="2022-06-14T12:45:03.413" v="0"/>
          <pc:sldLayoutMkLst>
            <pc:docMk/>
            <pc:sldMasterMk cId="978618274" sldId="2147483708"/>
            <pc:sldLayoutMk cId="3353055802" sldId="2147483711"/>
          </pc:sldLayoutMkLst>
        </pc:sldLayoutChg>
        <pc:sldLayoutChg chg="add">
          <pc:chgData name="GARITEY Jean Sebastien (SNCF RESEAU / INFRAPOLE AQUITAINE / UP4 CSA)" userId="S::7604674a@commun.ad.sncf.fr::5dd20d1f-f094-43e9-bcc5-d46ed34a355d" providerId="AD" clId="Web-{BE66F493-9376-6556-7B6B-CA3EE2CDDA80}" dt="2022-06-14T12:45:03.413" v="0"/>
          <pc:sldLayoutMkLst>
            <pc:docMk/>
            <pc:sldMasterMk cId="978618274" sldId="2147483708"/>
            <pc:sldLayoutMk cId="2913200863" sldId="2147483712"/>
          </pc:sldLayoutMkLst>
        </pc:sldLayoutChg>
        <pc:sldLayoutChg chg="add">
          <pc:chgData name="GARITEY Jean Sebastien (SNCF RESEAU / INFRAPOLE AQUITAINE / UP4 CSA)" userId="S::7604674a@commun.ad.sncf.fr::5dd20d1f-f094-43e9-bcc5-d46ed34a355d" providerId="AD" clId="Web-{BE66F493-9376-6556-7B6B-CA3EE2CDDA80}" dt="2022-06-14T12:45:03.413" v="0"/>
          <pc:sldLayoutMkLst>
            <pc:docMk/>
            <pc:sldMasterMk cId="978618274" sldId="2147483708"/>
            <pc:sldLayoutMk cId="1355769643" sldId="2147483713"/>
          </pc:sldLayoutMkLst>
        </pc:sldLayoutChg>
        <pc:sldLayoutChg chg="add">
          <pc:chgData name="GARITEY Jean Sebastien (SNCF RESEAU / INFRAPOLE AQUITAINE / UP4 CSA)" userId="S::7604674a@commun.ad.sncf.fr::5dd20d1f-f094-43e9-bcc5-d46ed34a355d" providerId="AD" clId="Web-{BE66F493-9376-6556-7B6B-CA3EE2CDDA80}" dt="2022-06-14T12:45:03.413" v="0"/>
          <pc:sldLayoutMkLst>
            <pc:docMk/>
            <pc:sldMasterMk cId="978618274" sldId="2147483708"/>
            <pc:sldLayoutMk cId="1183662931" sldId="2147483714"/>
          </pc:sldLayoutMkLst>
        </pc:sldLayoutChg>
        <pc:sldLayoutChg chg="add">
          <pc:chgData name="GARITEY Jean Sebastien (SNCF RESEAU / INFRAPOLE AQUITAINE / UP4 CSA)" userId="S::7604674a@commun.ad.sncf.fr::5dd20d1f-f094-43e9-bcc5-d46ed34a355d" providerId="AD" clId="Web-{BE66F493-9376-6556-7B6B-CA3EE2CDDA80}" dt="2022-06-14T12:45:03.413" v="0"/>
          <pc:sldLayoutMkLst>
            <pc:docMk/>
            <pc:sldMasterMk cId="978618274" sldId="2147483708"/>
            <pc:sldLayoutMk cId="761492507" sldId="2147483715"/>
          </pc:sldLayoutMkLst>
        </pc:sldLayoutChg>
        <pc:sldLayoutChg chg="add">
          <pc:chgData name="GARITEY Jean Sebastien (SNCF RESEAU / INFRAPOLE AQUITAINE / UP4 CSA)" userId="S::7604674a@commun.ad.sncf.fr::5dd20d1f-f094-43e9-bcc5-d46ed34a355d" providerId="AD" clId="Web-{BE66F493-9376-6556-7B6B-CA3EE2CDDA80}" dt="2022-06-14T12:45:03.413" v="0"/>
          <pc:sldLayoutMkLst>
            <pc:docMk/>
            <pc:sldMasterMk cId="978618274" sldId="2147483708"/>
            <pc:sldLayoutMk cId="1963555302" sldId="2147483716"/>
          </pc:sldLayoutMkLst>
        </pc:sldLayoutChg>
        <pc:sldLayoutChg chg="add">
          <pc:chgData name="GARITEY Jean Sebastien (SNCF RESEAU / INFRAPOLE AQUITAINE / UP4 CSA)" userId="S::7604674a@commun.ad.sncf.fr::5dd20d1f-f094-43e9-bcc5-d46ed34a355d" providerId="AD" clId="Web-{BE66F493-9376-6556-7B6B-CA3EE2CDDA80}" dt="2022-06-14T12:45:03.413" v="0"/>
          <pc:sldLayoutMkLst>
            <pc:docMk/>
            <pc:sldMasterMk cId="978618274" sldId="2147483708"/>
            <pc:sldLayoutMk cId="918099737" sldId="2147483717"/>
          </pc:sldLayoutMkLst>
        </pc:sldLayoutChg>
        <pc:sldLayoutChg chg="add">
          <pc:chgData name="GARITEY Jean Sebastien (SNCF RESEAU / INFRAPOLE AQUITAINE / UP4 CSA)" userId="S::7604674a@commun.ad.sncf.fr::5dd20d1f-f094-43e9-bcc5-d46ed34a355d" providerId="AD" clId="Web-{BE66F493-9376-6556-7B6B-CA3EE2CDDA80}" dt="2022-06-14T12:45:03.413" v="0"/>
          <pc:sldLayoutMkLst>
            <pc:docMk/>
            <pc:sldMasterMk cId="978618274" sldId="2147483708"/>
            <pc:sldLayoutMk cId="3685762230" sldId="2147483718"/>
          </pc:sldLayoutMkLst>
        </pc:sldLayoutChg>
        <pc:sldLayoutChg chg="add">
          <pc:chgData name="GARITEY Jean Sebastien (SNCF RESEAU / INFRAPOLE AQUITAINE / UP4 CSA)" userId="S::7604674a@commun.ad.sncf.fr::5dd20d1f-f094-43e9-bcc5-d46ed34a355d" providerId="AD" clId="Web-{BE66F493-9376-6556-7B6B-CA3EE2CDDA80}" dt="2022-06-14T12:45:03.413" v="0"/>
          <pc:sldLayoutMkLst>
            <pc:docMk/>
            <pc:sldMasterMk cId="978618274" sldId="2147483708"/>
            <pc:sldLayoutMk cId="2112842152" sldId="2147483719"/>
          </pc:sldLayoutMkLst>
        </pc:sldLayoutChg>
      </pc:sldMasterChg>
    </pc:docChg>
  </pc:docChgLst>
  <pc:docChgLst>
    <pc:chgData name="GARITEY Jean Sebastien (SNCF RESEAU / INFRAPOLE AQUITAINE / UP4 CSA)" userId="7134542d-89cb-4323-9a76-05394250e69f" providerId="ADAL" clId="{3852F858-FA17-6C40-9EDC-6C134E69114B}"/>
    <pc:docChg chg="custSel modSld">
      <pc:chgData name="GARITEY Jean Sebastien (SNCF RESEAU / INFRAPOLE AQUITAINE / UP4 CSA)" userId="7134542d-89cb-4323-9a76-05394250e69f" providerId="ADAL" clId="{3852F858-FA17-6C40-9EDC-6C134E69114B}" dt="2022-06-15T16:43:25.981" v="4" actId="1576"/>
      <pc:docMkLst>
        <pc:docMk/>
      </pc:docMkLst>
      <pc:sldChg chg="modSp">
        <pc:chgData name="GARITEY Jean Sebastien (SNCF RESEAU / INFRAPOLE AQUITAINE / UP4 CSA)" userId="7134542d-89cb-4323-9a76-05394250e69f" providerId="ADAL" clId="{3852F858-FA17-6C40-9EDC-6C134E69114B}" dt="2022-06-15T16:43:25.981" v="4" actId="1576"/>
        <pc:sldMkLst>
          <pc:docMk/>
          <pc:sldMk cId="958971649" sldId="257"/>
        </pc:sldMkLst>
        <pc:spChg chg="mod">
          <ac:chgData name="GARITEY Jean Sebastien (SNCF RESEAU / INFRAPOLE AQUITAINE / UP4 CSA)" userId="7134542d-89cb-4323-9a76-05394250e69f" providerId="ADAL" clId="{3852F858-FA17-6C40-9EDC-6C134E69114B}" dt="2022-06-15T16:43:25.981" v="4" actId="1576"/>
          <ac:spMkLst>
            <pc:docMk/>
            <pc:sldMk cId="958971649" sldId="257"/>
            <ac:spMk id="6" creationId="{6CEDABB4-C315-C270-1093-3CCBACE112BD}"/>
          </ac:spMkLst>
        </pc:spChg>
      </pc:sldChg>
    </pc:docChg>
  </pc:docChgLst>
  <pc:docChgLst>
    <pc:chgData name="GARITEY Jean Sebastien (SNCF RESEAU / INFRAPOLE AQUITAINE / UP4 CSA)" userId="5dd20d1f-f094-43e9-bcc5-d46ed34a355d" providerId="ADAL" clId="{CFFC558E-232D-4197-83E2-E8947A810F12}"/>
    <pc:docChg chg="modSld">
      <pc:chgData name="GARITEY Jean Sebastien (SNCF RESEAU / INFRAPOLE AQUITAINE / UP4 CSA)" userId="5dd20d1f-f094-43e9-bcc5-d46ed34a355d" providerId="ADAL" clId="{CFFC558E-232D-4197-83E2-E8947A810F12}" dt="2022-06-15T11:47:04.081" v="28" actId="1076"/>
      <pc:docMkLst>
        <pc:docMk/>
      </pc:docMkLst>
      <pc:sldChg chg="modSp mod">
        <pc:chgData name="GARITEY Jean Sebastien (SNCF RESEAU / INFRAPOLE AQUITAINE / UP4 CSA)" userId="5dd20d1f-f094-43e9-bcc5-d46ed34a355d" providerId="ADAL" clId="{CFFC558E-232D-4197-83E2-E8947A810F12}" dt="2022-06-15T11:47:04.081" v="28" actId="1076"/>
        <pc:sldMkLst>
          <pc:docMk/>
          <pc:sldMk cId="2105623992" sldId="261"/>
        </pc:sldMkLst>
        <pc:spChg chg="mod">
          <ac:chgData name="GARITEY Jean Sebastien (SNCF RESEAU / INFRAPOLE AQUITAINE / UP4 CSA)" userId="5dd20d1f-f094-43e9-bcc5-d46ed34a355d" providerId="ADAL" clId="{CFFC558E-232D-4197-83E2-E8947A810F12}" dt="2022-06-15T11:47:04.081" v="28" actId="1076"/>
          <ac:spMkLst>
            <pc:docMk/>
            <pc:sldMk cId="2105623992" sldId="261"/>
            <ac:spMk id="25" creationId="{2004EED5-4D1E-2877-2A40-FF5096518069}"/>
          </ac:spMkLst>
        </pc:spChg>
        <pc:picChg chg="mod">
          <ac:chgData name="GARITEY Jean Sebastien (SNCF RESEAU / INFRAPOLE AQUITAINE / UP4 CSA)" userId="5dd20d1f-f094-43e9-bcc5-d46ed34a355d" providerId="ADAL" clId="{CFFC558E-232D-4197-83E2-E8947A810F12}" dt="2022-06-15T11:46:54.031" v="27" actId="1076"/>
          <ac:picMkLst>
            <pc:docMk/>
            <pc:sldMk cId="2105623992" sldId="261"/>
            <ac:picMk id="10" creationId="{B1C624E1-B6C9-24F0-CECB-4D83968C35EF}"/>
          </ac:picMkLst>
        </pc:picChg>
      </pc:sldChg>
      <pc:sldChg chg="modSp mod">
        <pc:chgData name="GARITEY Jean Sebastien (SNCF RESEAU / INFRAPOLE AQUITAINE / UP4 CSA)" userId="5dd20d1f-f094-43e9-bcc5-d46ed34a355d" providerId="ADAL" clId="{CFFC558E-232D-4197-83E2-E8947A810F12}" dt="2022-06-15T11:45:33.442" v="25" actId="1076"/>
        <pc:sldMkLst>
          <pc:docMk/>
          <pc:sldMk cId="2570077568" sldId="271"/>
        </pc:sldMkLst>
        <pc:spChg chg="mod">
          <ac:chgData name="GARITEY Jean Sebastien (SNCF RESEAU / INFRAPOLE AQUITAINE / UP4 CSA)" userId="5dd20d1f-f094-43e9-bcc5-d46ed34a355d" providerId="ADAL" clId="{CFFC558E-232D-4197-83E2-E8947A810F12}" dt="2022-06-15T11:45:33.442" v="25" actId="1076"/>
          <ac:spMkLst>
            <pc:docMk/>
            <pc:sldMk cId="2570077568" sldId="271"/>
            <ac:spMk id="12" creationId="{88FE8501-4E16-1367-2389-6C5C9C1672BC}"/>
          </ac:spMkLst>
        </pc:spChg>
      </pc:sldChg>
      <pc:sldChg chg="modSp mod">
        <pc:chgData name="GARITEY Jean Sebastien (SNCF RESEAU / INFRAPOLE AQUITAINE / UP4 CSA)" userId="5dd20d1f-f094-43e9-bcc5-d46ed34a355d" providerId="ADAL" clId="{CFFC558E-232D-4197-83E2-E8947A810F12}" dt="2022-06-15T11:45:50.832" v="26" actId="13926"/>
        <pc:sldMkLst>
          <pc:docMk/>
          <pc:sldMk cId="1995187427" sldId="272"/>
        </pc:sldMkLst>
        <pc:spChg chg="mod">
          <ac:chgData name="GARITEY Jean Sebastien (SNCF RESEAU / INFRAPOLE AQUITAINE / UP4 CSA)" userId="5dd20d1f-f094-43e9-bcc5-d46ed34a355d" providerId="ADAL" clId="{CFFC558E-232D-4197-83E2-E8947A810F12}" dt="2022-06-15T11:45:50.832" v="26" actId="13926"/>
          <ac:spMkLst>
            <pc:docMk/>
            <pc:sldMk cId="1995187427" sldId="272"/>
            <ac:spMk id="11" creationId="{B1434873-4610-2F84-2EB3-9A61F62391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0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82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55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00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69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62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92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5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99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622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4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19/06/2022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19/06/2022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19/06/2022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861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supervision.reseau.sncf.fr/supervision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mailto:bd.ipolaq.support.csa@reseau.sncf.fr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0425B9-46BD-4DEF-B887-4E547BF0C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7200" dirty="0">
                <a:solidFill>
                  <a:srgbClr val="990033"/>
                </a:solidFill>
              </a:rPr>
              <a:t>VERIFICATIONS SNG</a:t>
            </a:r>
            <a:endParaRPr lang="fr-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3C0D136-0E6E-42E3-AE26-A3614CC79D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fr-FR">
              <a:solidFill>
                <a:srgbClr val="990033"/>
              </a:solidFill>
            </a:endParaRPr>
          </a:p>
          <a:p>
            <a:r>
              <a:rPr lang="fr-FR" dirty="0">
                <a:solidFill>
                  <a:srgbClr val="990033"/>
                </a:solidFill>
              </a:rPr>
              <a:t>(Document D'appui en direction des dirigeants)  </a:t>
            </a:r>
            <a:endParaRPr lang="fr-FR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0719F13-6101-4E8A-8696-C02F42B81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84955" y="6412940"/>
            <a:ext cx="832427" cy="44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2138E36-A508-406D-AAAF-8A7D40C78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586" y="6412940"/>
            <a:ext cx="558002" cy="44506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CEDABB4-C315-C270-1093-3CCBACE112BD}"/>
              </a:ext>
            </a:extLst>
          </p:cNvPr>
          <p:cNvSpPr txBox="1"/>
          <p:nvPr/>
        </p:nvSpPr>
        <p:spPr>
          <a:xfrm rot="10800000" flipV="1">
            <a:off x="1706877" y="3991737"/>
            <a:ext cx="87344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cap="all" dirty="0">
                <a:solidFill>
                  <a:srgbClr val="903163"/>
                </a:solidFill>
                <a:hlinkClick r:id="rId4"/>
              </a:rPr>
              <a:t>https://supervision.reseau.sncf.fr/supervision</a:t>
            </a:r>
            <a:r>
              <a:rPr lang="fr-FR" sz="2800" cap="all" dirty="0">
                <a:solidFill>
                  <a:srgbClr val="990033"/>
                </a:solidFill>
                <a:hlinkClick r:id="rId4"/>
              </a:rPr>
              <a:t>​/</a:t>
            </a:r>
            <a:endParaRPr lang="fr-FR" sz="2800" cap="all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971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B1434873-4610-2F84-2EB3-9A61F6239161}"/>
              </a:ext>
            </a:extLst>
          </p:cNvPr>
          <p:cNvSpPr txBox="1">
            <a:spLocks/>
          </p:cNvSpPr>
          <p:nvPr/>
        </p:nvSpPr>
        <p:spPr>
          <a:xfrm>
            <a:off x="372192" y="680308"/>
            <a:ext cx="11369584" cy="577416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fr-FR" sz="1400">
                <a:ea typeface="+mn-lt"/>
                <a:cs typeface="+mn-lt"/>
              </a:rPr>
              <a:t>Pour modifier les horaires et ajouter des informations conjoncturelles, vous devez utiliser ce bouton dans l'affichage de l'équipe.</a:t>
            </a:r>
            <a:endParaRPr lang="fr-FR"/>
          </a:p>
          <a:p>
            <a:pPr marL="285750" indent="-285750"/>
            <a:endParaRPr lang="fr-FR" sz="1400"/>
          </a:p>
          <a:p>
            <a:pPr marL="285750" indent="-285750"/>
            <a:endParaRPr lang="fr-FR" sz="1400"/>
          </a:p>
          <a:p>
            <a:pPr marL="285750" indent="-285750"/>
            <a:r>
              <a:rPr lang="fr-FR" sz="1400">
                <a:ea typeface="+mn-lt"/>
                <a:cs typeface="+mn-lt"/>
              </a:rPr>
              <a:t>Pour rajouter des numéros de téléphone qui ne seront que consultable par le CS et les dirigeants habilité SNG, deux solutions :</a:t>
            </a:r>
            <a:endParaRPr lang="fr-FR"/>
          </a:p>
          <a:p>
            <a:pPr marL="285750" indent="-285750"/>
            <a:endParaRPr lang="fr-FR" sz="1400"/>
          </a:p>
          <a:p>
            <a:pPr marL="0" indent="0">
              <a:buFont typeface="Wingdings 2" panose="05020102010507070707" pitchFamily="18" charset="2"/>
              <a:buNone/>
            </a:pPr>
            <a:r>
              <a:rPr lang="fr-FR" sz="1400">
                <a:ea typeface="+mn-lt"/>
                <a:cs typeface="+mn-lt"/>
              </a:rPr>
              <a:t>   Dans la consultation équipe              et dans l'annuaire       </a:t>
            </a:r>
            <a:endParaRPr lang="fr-FR"/>
          </a:p>
          <a:p>
            <a:pPr marL="285750" indent="-285750"/>
            <a:endParaRPr lang="fr-FR" sz="1400"/>
          </a:p>
          <a:p>
            <a:pPr marL="285750" indent="-285750"/>
            <a:endParaRPr lang="fr-FR" sz="1400"/>
          </a:p>
          <a:p>
            <a:pPr marL="285750" indent="-285750"/>
            <a:endParaRPr lang="fr-FR" sz="1400"/>
          </a:p>
          <a:p>
            <a:pPr marL="285750" indent="-285750"/>
            <a:r>
              <a:rPr lang="fr-FR" sz="1400">
                <a:ea typeface="+mn-lt"/>
                <a:cs typeface="+mn-lt"/>
              </a:rPr>
              <a:t>Vérifications des parcours en DJS et en HDJS, ils sont consultables dans l'onglet                            des équipes.</a:t>
            </a:r>
            <a:endParaRPr lang="fr-FR"/>
          </a:p>
          <a:p>
            <a:pPr marL="285750" indent="-285750"/>
            <a:endParaRPr lang="fr-FR" sz="1400"/>
          </a:p>
          <a:p>
            <a:pPr marL="285750" indent="-285750"/>
            <a:r>
              <a:rPr lang="fr-FR" sz="1400">
                <a:ea typeface="+mn-lt"/>
                <a:cs typeface="+mn-lt"/>
              </a:rPr>
              <a:t>SI les périmètres ne sont pas corrects en DJS et en HDJS, le CSA peut les modifier. </a:t>
            </a:r>
            <a:endParaRPr lang="fr-FR">
              <a:ea typeface="+mn-lt"/>
              <a:cs typeface="+mn-lt"/>
            </a:endParaRPr>
          </a:p>
          <a:p>
            <a:pPr marL="285750" indent="-285750"/>
            <a:r>
              <a:rPr lang="fr-FR" sz="1400">
                <a:ea typeface="+mn-lt"/>
                <a:cs typeface="+mn-lt"/>
              </a:rPr>
              <a:t>Pour cela, vous pouvez nous les demander par email : </a:t>
            </a:r>
            <a:r>
              <a:rPr lang="fr-FR" sz="1400">
                <a:highlight>
                  <a:srgbClr val="FFFF00"/>
                </a:highlight>
                <a:ea typeface="+mn-lt"/>
                <a:cs typeface="+mn-lt"/>
                <a:hlinkClick r:id="rId2"/>
              </a:rPr>
              <a:t>bd.ipolaq.support.csa@reseau.sncf.fr</a:t>
            </a:r>
            <a:r>
              <a:rPr lang="fr-FR">
                <a:highlight>
                  <a:srgbClr val="FFFF00"/>
                </a:highlight>
                <a:ea typeface="+mn-lt"/>
                <a:cs typeface="+mn-lt"/>
              </a:rPr>
              <a:t>.</a:t>
            </a:r>
            <a:endParaRPr lang="fr-FR">
              <a:highlight>
                <a:srgbClr val="FFFF00"/>
              </a:highlight>
            </a:endParaRPr>
          </a:p>
          <a:p>
            <a:pPr marL="285750" indent="-285750"/>
            <a:endParaRPr lang="fr-FR"/>
          </a:p>
          <a:p>
            <a:pPr marL="285750" indent="-285750"/>
            <a:r>
              <a:rPr lang="fr-FR" sz="1400"/>
              <a:t>Pour finir, en HDJS (Astreinte), il est essentiel que les tours d'astreinte soient vérifiés et couverts. (surtout à partir du 12 septembre)</a:t>
            </a:r>
            <a:endParaRPr lang="fr-FR" sz="1400">
              <a:solidFill>
                <a:srgbClr val="3D3D3D"/>
              </a:solidFill>
            </a:endParaRPr>
          </a:p>
          <a:p>
            <a:pPr marL="285750" indent="-285750"/>
            <a:endParaRPr lang="fr-FR">
              <a:solidFill>
                <a:srgbClr val="000000"/>
              </a:solidFill>
            </a:endParaRPr>
          </a:p>
          <a:p>
            <a:pPr marL="285750" indent="-285750"/>
            <a:endParaRPr lang="fr-FR"/>
          </a:p>
          <a:p>
            <a:pPr marL="285750" indent="-285750"/>
            <a:endParaRPr lang="fr-FR" sz="140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C11EF41-A4CA-286D-15C3-9EA872B7BC81}"/>
              </a:ext>
            </a:extLst>
          </p:cNvPr>
          <p:cNvSpPr txBox="1"/>
          <p:nvPr/>
        </p:nvSpPr>
        <p:spPr>
          <a:xfrm>
            <a:off x="5010150" y="-2382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80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pic>
        <p:nvPicPr>
          <p:cNvPr id="1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52FF521-0D1A-9A23-418E-AE2B09012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469" y="683053"/>
            <a:ext cx="1870564" cy="5136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 7">
            <a:extLst>
              <a:ext uri="{FF2B5EF4-FFF2-40B4-BE49-F238E27FC236}">
                <a16:creationId xmlns:a16="http://schemas.microsoft.com/office/drawing/2014/main" id="{370B6B60-7A6A-EF71-C21C-EBE1643C8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598" y="2097547"/>
            <a:ext cx="6623538" cy="11638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Image 11">
            <a:extLst>
              <a:ext uri="{FF2B5EF4-FFF2-40B4-BE49-F238E27FC236}">
                <a16:creationId xmlns:a16="http://schemas.microsoft.com/office/drawing/2014/main" id="{4FF54B8B-AC98-30B9-D128-4C3E787C8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6767" y="2238183"/>
            <a:ext cx="435951" cy="542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C4066DC-D953-4D53-288E-A7EBA03B659F}"/>
              </a:ext>
            </a:extLst>
          </p:cNvPr>
          <p:cNvSpPr/>
          <p:nvPr/>
        </p:nvSpPr>
        <p:spPr>
          <a:xfrm>
            <a:off x="4690879" y="2620657"/>
            <a:ext cx="398586" cy="3282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9">
            <a:extLst>
              <a:ext uri="{FF2B5EF4-FFF2-40B4-BE49-F238E27FC236}">
                <a16:creationId xmlns:a16="http://schemas.microsoft.com/office/drawing/2014/main" id="{4E53B697-7465-E28E-7512-68DF3F0CCA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0350" y="3668956"/>
            <a:ext cx="1038225" cy="295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9518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62DBE-989E-FE54-E334-014598745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+mj-lt"/>
                <a:cs typeface="+mj-lt"/>
              </a:rPr>
              <a:t>VÉRIFICATION À EFFECTUER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4677DC-B31D-86EC-37EE-FDCFD45E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fr-FR"/>
              <a:t>Pour être prêt pour la mise en service du 12 septembre 2022, en tant que dirigeant, il vous est demandé de vérifier que les informations suivantes soient renseignées et correctes :</a:t>
            </a:r>
          </a:p>
          <a:p>
            <a:pPr marL="305435" indent="-305435"/>
            <a:endParaRPr lang="fr-FR"/>
          </a:p>
          <a:p>
            <a:pPr marL="305435" indent="-305435" algn="ctr"/>
            <a:r>
              <a:rPr lang="fr-FR"/>
              <a:t>La composition de vos équipes. </a:t>
            </a:r>
          </a:p>
          <a:p>
            <a:pPr marL="305435" indent="-305435" algn="ctr"/>
            <a:r>
              <a:rPr lang="fr-FR"/>
              <a:t>Le numéro de téléphone professionnel.</a:t>
            </a:r>
          </a:p>
          <a:p>
            <a:pPr marL="305435" indent="-305435" algn="ctr"/>
            <a:r>
              <a:rPr lang="fr-FR"/>
              <a:t>Les parcours en DJS et HDJS (astreinte).</a:t>
            </a:r>
          </a:p>
          <a:p>
            <a:pPr marL="305435" indent="-305435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14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C6D920-90CC-C4E0-F602-4FC7389A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pPr algn="ctr"/>
            <a:r>
              <a:rPr lang="fr-FR" sz="3200">
                <a:ea typeface="+mj-lt"/>
                <a:cs typeface="+mj-lt"/>
              </a:rPr>
              <a:t> ÉQUIPES</a:t>
            </a:r>
            <a:endParaRPr lang="fr-FR"/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D5045928-C21C-BB1F-6E59-688A03530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4978" y="660528"/>
            <a:ext cx="6108179" cy="33748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03BD7B16-F438-CF83-E9AA-4E8E6707431D}"/>
              </a:ext>
            </a:extLst>
          </p:cNvPr>
          <p:cNvSpPr/>
          <p:nvPr/>
        </p:nvSpPr>
        <p:spPr>
          <a:xfrm>
            <a:off x="5787482" y="1828800"/>
            <a:ext cx="706244" cy="520390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 : en angle 5">
            <a:extLst>
              <a:ext uri="{FF2B5EF4-FFF2-40B4-BE49-F238E27FC236}">
                <a16:creationId xmlns:a16="http://schemas.microsoft.com/office/drawing/2014/main" id="{63771981-5128-BC86-5413-2FD0F9E47C1E}"/>
              </a:ext>
            </a:extLst>
          </p:cNvPr>
          <p:cNvCxnSpPr/>
          <p:nvPr/>
        </p:nvCxnSpPr>
        <p:spPr>
          <a:xfrm>
            <a:off x="6051163" y="2343605"/>
            <a:ext cx="796470" cy="2717622"/>
          </a:xfrm>
          <a:prstGeom prst="bentConnector3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40D7082-995E-EAD5-A68B-168E6AE2A3D2}"/>
              </a:ext>
            </a:extLst>
          </p:cNvPr>
          <p:cNvSpPr txBox="1"/>
          <p:nvPr/>
        </p:nvSpPr>
        <p:spPr>
          <a:xfrm>
            <a:off x="6852425" y="4551601"/>
            <a:ext cx="3839736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"Équipes" rassemblent les compositions (agents et dirigeants); les horaires et les parcours</a:t>
            </a:r>
          </a:p>
        </p:txBody>
      </p:sp>
    </p:spTree>
    <p:extLst>
      <p:ext uri="{BB962C8B-B14F-4D97-AF65-F5344CB8AC3E}">
        <p14:creationId xmlns:p14="http://schemas.microsoft.com/office/powerpoint/2010/main" val="2654069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A1B2A2C4-7954-9EEB-78A6-6421EFCFE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875" y="857190"/>
            <a:ext cx="8108152" cy="46791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F5036AB-41B7-3341-5661-B42377C972DF}"/>
              </a:ext>
            </a:extLst>
          </p:cNvPr>
          <p:cNvSpPr/>
          <p:nvPr/>
        </p:nvSpPr>
        <p:spPr>
          <a:xfrm>
            <a:off x="2567784" y="3007002"/>
            <a:ext cx="1418682" cy="1944824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3ECC365-99EA-1989-E229-AB5D62C27FCA}"/>
              </a:ext>
            </a:extLst>
          </p:cNvPr>
          <p:cNvSpPr/>
          <p:nvPr/>
        </p:nvSpPr>
        <p:spPr>
          <a:xfrm>
            <a:off x="4223826" y="3993115"/>
            <a:ext cx="1556493" cy="861786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3E672EB-EEEF-23E2-60AF-1E51FA4D7682}"/>
              </a:ext>
            </a:extLst>
          </p:cNvPr>
          <p:cNvSpPr/>
          <p:nvPr/>
        </p:nvSpPr>
        <p:spPr>
          <a:xfrm>
            <a:off x="8067979" y="4072625"/>
            <a:ext cx="680357" cy="8255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DADDDE1-B55C-4F5D-5163-93948622047E}"/>
              </a:ext>
            </a:extLst>
          </p:cNvPr>
          <p:cNvCxnSpPr/>
          <p:nvPr/>
        </p:nvCxnSpPr>
        <p:spPr>
          <a:xfrm flipH="1">
            <a:off x="3341068" y="4984675"/>
            <a:ext cx="19957" cy="832755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E79EF8E-E124-9E40-FD3C-AB6AD9333954}"/>
              </a:ext>
            </a:extLst>
          </p:cNvPr>
          <p:cNvCxnSpPr/>
          <p:nvPr/>
        </p:nvCxnSpPr>
        <p:spPr>
          <a:xfrm>
            <a:off x="5481879" y="4891287"/>
            <a:ext cx="785098" cy="93145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5A0650AF-F623-3A61-83C7-06FBF9E8EF1E}"/>
              </a:ext>
            </a:extLst>
          </p:cNvPr>
          <p:cNvSpPr txBox="1"/>
          <p:nvPr/>
        </p:nvSpPr>
        <p:spPr>
          <a:xfrm>
            <a:off x="5111726" y="5863393"/>
            <a:ext cx="2570842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Amplitude horaire en DJS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E44087C-CD15-A91A-A631-381799A29533}"/>
              </a:ext>
            </a:extLst>
          </p:cNvPr>
          <p:cNvCxnSpPr>
            <a:cxnSpLocks/>
          </p:cNvCxnSpPr>
          <p:nvPr/>
        </p:nvCxnSpPr>
        <p:spPr>
          <a:xfrm flipV="1">
            <a:off x="8704400" y="3097389"/>
            <a:ext cx="1508510" cy="99777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EEC9C18B-DE48-75FD-46C2-1FB6FF95179D}"/>
              </a:ext>
            </a:extLst>
          </p:cNvPr>
          <p:cNvSpPr txBox="1"/>
          <p:nvPr/>
        </p:nvSpPr>
        <p:spPr>
          <a:xfrm>
            <a:off x="10247376" y="2723371"/>
            <a:ext cx="1328057" cy="95410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/>
              <a:t>Nombre d'agents présents dans l'équipe</a:t>
            </a:r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AA7F6E1-D3A0-E0DE-7EA0-FC436773738D}"/>
              </a:ext>
            </a:extLst>
          </p:cNvPr>
          <p:cNvSpPr txBox="1"/>
          <p:nvPr/>
        </p:nvSpPr>
        <p:spPr>
          <a:xfrm>
            <a:off x="2609808" y="5832874"/>
            <a:ext cx="1890486" cy="3693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Détail de l'équipe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54CB336-C9E1-3F3A-BDA5-EE1B24D28D1E}"/>
              </a:ext>
            </a:extLst>
          </p:cNvPr>
          <p:cNvSpPr txBox="1"/>
          <p:nvPr/>
        </p:nvSpPr>
        <p:spPr>
          <a:xfrm>
            <a:off x="9422316" y="5901113"/>
            <a:ext cx="1890486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Détail de l'équipe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FD4CCAA8-8E76-8C38-5515-39B90E533F51}"/>
              </a:ext>
            </a:extLst>
          </p:cNvPr>
          <p:cNvSpPr/>
          <p:nvPr/>
        </p:nvSpPr>
        <p:spPr>
          <a:xfrm>
            <a:off x="9084860" y="4029501"/>
            <a:ext cx="409433" cy="875731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83A0C59E-C274-954A-5B9D-C7B69D0BBB4A}"/>
              </a:ext>
            </a:extLst>
          </p:cNvPr>
          <p:cNvCxnSpPr>
            <a:cxnSpLocks/>
          </p:cNvCxnSpPr>
          <p:nvPr/>
        </p:nvCxnSpPr>
        <p:spPr>
          <a:xfrm>
            <a:off x="9367292" y="4889887"/>
            <a:ext cx="834789" cy="96662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re 1">
            <a:extLst>
              <a:ext uri="{FF2B5EF4-FFF2-40B4-BE49-F238E27FC236}">
                <a16:creationId xmlns:a16="http://schemas.microsoft.com/office/drawing/2014/main" id="{BDA81118-D013-C921-7112-AE36918DEDCB}"/>
              </a:ext>
            </a:extLst>
          </p:cNvPr>
          <p:cNvSpPr txBox="1">
            <a:spLocks/>
          </p:cNvSpPr>
          <p:nvPr/>
        </p:nvSpPr>
        <p:spPr>
          <a:xfrm>
            <a:off x="2910742" y="787"/>
            <a:ext cx="6652406" cy="467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>
                <a:solidFill>
                  <a:schemeClr val="tx2"/>
                </a:solidFill>
              </a:rPr>
              <a:t>VÉRIFICATIONS EQUIPES (1 / 3)</a:t>
            </a:r>
            <a:endParaRPr lang="fr-FR">
              <a:solidFill>
                <a:schemeClr val="tx2"/>
              </a:solidFill>
            </a:endParaRP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14A1B89B-0CD1-3D63-EB49-C86DB36F24CB}"/>
              </a:ext>
            </a:extLst>
          </p:cNvPr>
          <p:cNvSpPr/>
          <p:nvPr/>
        </p:nvSpPr>
        <p:spPr>
          <a:xfrm>
            <a:off x="2414954" y="2010508"/>
            <a:ext cx="2016369" cy="41030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605A29F6-A1B4-8B29-D5D0-B162F3E579A5}"/>
              </a:ext>
            </a:extLst>
          </p:cNvPr>
          <p:cNvCxnSpPr>
            <a:cxnSpLocks/>
          </p:cNvCxnSpPr>
          <p:nvPr/>
        </p:nvCxnSpPr>
        <p:spPr>
          <a:xfrm>
            <a:off x="1390525" y="2066024"/>
            <a:ext cx="1043005" cy="53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A8B4E9F5-1BEB-470C-9615-A60A0879D41E}"/>
              </a:ext>
            </a:extLst>
          </p:cNvPr>
          <p:cNvSpPr txBox="1"/>
          <p:nvPr/>
        </p:nvSpPr>
        <p:spPr>
          <a:xfrm>
            <a:off x="65900" y="1811858"/>
            <a:ext cx="1327779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/>
              <a:t>DJS: en journée</a:t>
            </a:r>
          </a:p>
          <a:p>
            <a:r>
              <a:rPr lang="fr-FR" sz="1400"/>
              <a:t>HDJS : astreinte</a:t>
            </a:r>
          </a:p>
        </p:txBody>
      </p:sp>
    </p:spTree>
    <p:extLst>
      <p:ext uri="{BB962C8B-B14F-4D97-AF65-F5344CB8AC3E}">
        <p14:creationId xmlns:p14="http://schemas.microsoft.com/office/powerpoint/2010/main" val="106615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A3CB26-04BE-CEF4-5F9B-E3853545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265" y="-44705"/>
            <a:ext cx="6652406" cy="59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VÉRIFICATIONS EQUIPES (2 / 3)</a:t>
            </a:r>
            <a:endParaRPr lang="fr-FR">
              <a:solidFill>
                <a:schemeClr val="tx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EE8A32-B29E-46B5-B8B8-0148869E9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596128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B92E81-4F6A-4CF1-B486-AE63E15F31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9338" y="453643"/>
            <a:ext cx="5596128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1122FE4-F382-F7F4-6F53-3A91368E8747}"/>
              </a:ext>
            </a:extLst>
          </p:cNvPr>
          <p:cNvSpPr txBox="1"/>
          <p:nvPr/>
        </p:nvSpPr>
        <p:spPr>
          <a:xfrm>
            <a:off x="399967" y="85393"/>
            <a:ext cx="5491110" cy="225639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1DC7FA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err="1">
                <a:solidFill>
                  <a:schemeClr val="tx2"/>
                </a:solidFill>
              </a:rPr>
              <a:t>Appui</a:t>
            </a:r>
            <a:r>
              <a:rPr lang="en-US" sz="1400">
                <a:solidFill>
                  <a:schemeClr val="tx2"/>
                </a:solidFill>
              </a:rPr>
              <a:t> sur le </a:t>
            </a:r>
            <a:r>
              <a:rPr lang="en-US" sz="1400" err="1">
                <a:solidFill>
                  <a:schemeClr val="tx2"/>
                </a:solidFill>
              </a:rPr>
              <a:t>détail</a:t>
            </a:r>
            <a:r>
              <a:rPr lang="en-US" sz="1400">
                <a:solidFill>
                  <a:schemeClr val="tx2"/>
                </a:solidFill>
              </a:rPr>
              <a:t> de </a:t>
            </a:r>
            <a:r>
              <a:rPr lang="en-US" sz="1400" err="1">
                <a:solidFill>
                  <a:schemeClr val="tx2"/>
                </a:solidFill>
              </a:rPr>
              <a:t>l'équipe</a:t>
            </a:r>
            <a:endParaRPr lang="en-US" sz="1400">
              <a:solidFill>
                <a:schemeClr val="tx2"/>
              </a:solidFill>
            </a:endParaRPr>
          </a:p>
        </p:txBody>
      </p:sp>
      <p:pic>
        <p:nvPicPr>
          <p:cNvPr id="5" name="Graphique 15" descr="Œil avec un remplissage uni">
            <a:extLst>
              <a:ext uri="{FF2B5EF4-FFF2-40B4-BE49-F238E27FC236}">
                <a16:creationId xmlns:a16="http://schemas.microsoft.com/office/drawing/2014/main" id="{9F03FC52-2DFC-F349-A1A4-EDC97660E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9138" y="966507"/>
            <a:ext cx="649415" cy="491438"/>
          </a:xfrm>
          <a:prstGeom prst="rect">
            <a:avLst/>
          </a:prstGeom>
        </p:spPr>
      </p:pic>
      <p:pic>
        <p:nvPicPr>
          <p:cNvPr id="10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B1C624E1-B6C9-24F0-CECB-4D83968C3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816348" y="2298487"/>
            <a:ext cx="8186737" cy="414656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38F6862-E46C-FA8E-1647-5A5E6E2FC88D}"/>
              </a:ext>
            </a:extLst>
          </p:cNvPr>
          <p:cNvSpPr txBox="1"/>
          <p:nvPr/>
        </p:nvSpPr>
        <p:spPr>
          <a:xfrm>
            <a:off x="189571" y="1713570"/>
            <a:ext cx="2631688" cy="30777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/>
              <a:t>Arborescence de l'équipe en DJS 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B386502B-6E55-7EAD-6673-71240BA2BE71}"/>
              </a:ext>
            </a:extLst>
          </p:cNvPr>
          <p:cNvSpPr/>
          <p:nvPr/>
        </p:nvSpPr>
        <p:spPr>
          <a:xfrm>
            <a:off x="3499160" y="2495550"/>
            <a:ext cx="4711388" cy="288072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7E20D02D-0824-2A08-F046-5B4EB26B63A1}"/>
              </a:ext>
            </a:extLst>
          </p:cNvPr>
          <p:cNvSpPr/>
          <p:nvPr/>
        </p:nvSpPr>
        <p:spPr>
          <a:xfrm>
            <a:off x="446459" y="1867133"/>
            <a:ext cx="4822900" cy="1254509"/>
          </a:xfrm>
          <a:prstGeom prst="arc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D34879C5-A387-81E3-B14D-6D0994998AB9}"/>
              </a:ext>
            </a:extLst>
          </p:cNvPr>
          <p:cNvSpPr/>
          <p:nvPr/>
        </p:nvSpPr>
        <p:spPr>
          <a:xfrm>
            <a:off x="4977028" y="2809400"/>
            <a:ext cx="1533291" cy="613317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1CD5279-A876-02E7-A061-7D11C0FE5486}"/>
              </a:ext>
            </a:extLst>
          </p:cNvPr>
          <p:cNvCxnSpPr/>
          <p:nvPr/>
        </p:nvCxnSpPr>
        <p:spPr>
          <a:xfrm>
            <a:off x="2310637" y="3101401"/>
            <a:ext cx="2672708" cy="3137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54E47807-F78E-FF7E-64EF-1DA22D467EE2}"/>
              </a:ext>
            </a:extLst>
          </p:cNvPr>
          <p:cNvSpPr txBox="1"/>
          <p:nvPr/>
        </p:nvSpPr>
        <p:spPr>
          <a:xfrm>
            <a:off x="8756650" y="828221"/>
            <a:ext cx="3341915" cy="95410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/>
              <a:t>Affiche la fiche de l'agent ce qui permet de rajouter des numéros et des informations complémentaires (adresse)</a:t>
            </a:r>
          </a:p>
          <a:p>
            <a:endParaRPr lang="fr-FR" sz="140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CED5A47-C939-4685-A9D7-88AEC25B6BBE}"/>
              </a:ext>
            </a:extLst>
          </p:cNvPr>
          <p:cNvSpPr txBox="1"/>
          <p:nvPr/>
        </p:nvSpPr>
        <p:spPr>
          <a:xfrm>
            <a:off x="93159" y="2756871"/>
            <a:ext cx="2213518" cy="73866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/>
              <a:t> À vérifier :</a:t>
            </a:r>
            <a:endParaRPr lang="fr-FR"/>
          </a:p>
          <a:p>
            <a:r>
              <a:rPr lang="fr-FR" sz="1400"/>
              <a:t>Horaires de l'équipe en DJS</a:t>
            </a:r>
            <a:endParaRPr lang="fr-FR"/>
          </a:p>
          <a:p>
            <a:endParaRPr lang="fr-FR" sz="140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66EA1F3F-382A-6DAE-C4D9-576376FEA652}"/>
              </a:ext>
            </a:extLst>
          </p:cNvPr>
          <p:cNvSpPr/>
          <p:nvPr/>
        </p:nvSpPr>
        <p:spPr>
          <a:xfrm>
            <a:off x="3389971" y="4049530"/>
            <a:ext cx="7157135" cy="231409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23CBF981-C83B-D705-68DC-778E5137B484}"/>
              </a:ext>
            </a:extLst>
          </p:cNvPr>
          <p:cNvSpPr/>
          <p:nvPr/>
        </p:nvSpPr>
        <p:spPr>
          <a:xfrm>
            <a:off x="3439919" y="3848797"/>
            <a:ext cx="845634" cy="1951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D42A8CE-AAC3-315F-F046-A5562D1A8692}"/>
              </a:ext>
            </a:extLst>
          </p:cNvPr>
          <p:cNvSpPr txBox="1"/>
          <p:nvPr/>
        </p:nvSpPr>
        <p:spPr>
          <a:xfrm>
            <a:off x="129721" y="4674507"/>
            <a:ext cx="2534558" cy="138499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>
                <a:ea typeface="+mn-lt"/>
                <a:cs typeface="+mn-lt"/>
              </a:rPr>
              <a:t> À vérifier :</a:t>
            </a:r>
            <a:endParaRPr lang="fr-FR"/>
          </a:p>
          <a:p>
            <a:pPr marL="285750" indent="-285750">
              <a:buFont typeface="Wingdings"/>
              <a:buChar char="§"/>
            </a:pPr>
            <a:r>
              <a:rPr lang="fr-FR" sz="1400">
                <a:ea typeface="+mn-lt"/>
                <a:cs typeface="+mn-lt"/>
              </a:rPr>
              <a:t>Ordre des agents constituant l'équipe avec leurs noms </a:t>
            </a:r>
            <a:endParaRPr lang="fr-FR"/>
          </a:p>
          <a:p>
            <a:pPr marL="285750" indent="-285750">
              <a:buFont typeface="Wingdings"/>
              <a:buChar char="§"/>
            </a:pPr>
            <a:r>
              <a:rPr lang="fr-FR" sz="1400">
                <a:ea typeface="+mn-lt"/>
                <a:cs typeface="+mn-lt"/>
              </a:rPr>
              <a:t>Fonctions</a:t>
            </a:r>
            <a:endParaRPr lang="fr-FR"/>
          </a:p>
          <a:p>
            <a:pPr marL="285750" indent="-285750">
              <a:buFont typeface="Wingdings"/>
              <a:buChar char="§"/>
            </a:pPr>
            <a:r>
              <a:rPr lang="fr-FR" sz="1400">
                <a:ea typeface="+mn-lt"/>
                <a:cs typeface="+mn-lt"/>
              </a:rPr>
              <a:t>Numéro de téléphone.</a:t>
            </a:r>
            <a:endParaRPr lang="fr-FR">
              <a:ea typeface="+mn-lt"/>
              <a:cs typeface="+mn-lt"/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EB8A64E7-5D21-0177-9DD7-621A77C848E0}"/>
              </a:ext>
            </a:extLst>
          </p:cNvPr>
          <p:cNvCxnSpPr/>
          <p:nvPr/>
        </p:nvCxnSpPr>
        <p:spPr>
          <a:xfrm flipV="1">
            <a:off x="2670176" y="5317217"/>
            <a:ext cx="714827" cy="18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11">
            <a:extLst>
              <a:ext uri="{FF2B5EF4-FFF2-40B4-BE49-F238E27FC236}">
                <a16:creationId xmlns:a16="http://schemas.microsoft.com/office/drawing/2014/main" id="{6C4B4D28-4216-47A2-95B4-99FF1CDF62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0719" y="1310594"/>
            <a:ext cx="295275" cy="390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FF7C4DD-9952-E3F5-077F-D859924762AF}"/>
              </a:ext>
            </a:extLst>
          </p:cNvPr>
          <p:cNvCxnSpPr/>
          <p:nvPr/>
        </p:nvCxnSpPr>
        <p:spPr>
          <a:xfrm>
            <a:off x="7566479" y="1660979"/>
            <a:ext cx="2266042" cy="93254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21D47D7E-B39F-EA99-2B76-BA0E2CA1DCDE}"/>
              </a:ext>
            </a:extLst>
          </p:cNvPr>
          <p:cNvCxnSpPr/>
          <p:nvPr/>
        </p:nvCxnSpPr>
        <p:spPr>
          <a:xfrm flipH="1">
            <a:off x="10607014" y="1778139"/>
            <a:ext cx="792143" cy="285275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55A339CA-3C7C-ACE0-1574-4A619423614B}"/>
              </a:ext>
            </a:extLst>
          </p:cNvPr>
          <p:cNvSpPr/>
          <p:nvPr/>
        </p:nvSpPr>
        <p:spPr>
          <a:xfrm>
            <a:off x="9854747" y="2525032"/>
            <a:ext cx="1097642" cy="290287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E0F1871-44C8-A39A-08DA-6A9D167C122A}"/>
              </a:ext>
            </a:extLst>
          </p:cNvPr>
          <p:cNvSpPr txBox="1"/>
          <p:nvPr/>
        </p:nvSpPr>
        <p:spPr>
          <a:xfrm>
            <a:off x="5744936" y="1136649"/>
            <a:ext cx="2743199" cy="523220"/>
          </a:xfrm>
          <a:prstGeom prst="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/>
              <a:t>Modifications des informations conjoncturelles et les horaires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2004EED5-4D1E-2877-2A40-FF5096518069}"/>
              </a:ext>
            </a:extLst>
          </p:cNvPr>
          <p:cNvSpPr/>
          <p:nvPr/>
        </p:nvSpPr>
        <p:spPr>
          <a:xfrm>
            <a:off x="9867688" y="3849957"/>
            <a:ext cx="1070427" cy="19957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3850C1F-F9BA-A09F-A030-80F1D8B3F4D0}"/>
              </a:ext>
            </a:extLst>
          </p:cNvPr>
          <p:cNvCxnSpPr/>
          <p:nvPr/>
        </p:nvCxnSpPr>
        <p:spPr>
          <a:xfrm flipH="1" flipV="1">
            <a:off x="10714718" y="4038144"/>
            <a:ext cx="464457" cy="63681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24F1FE81-3BD4-1FF6-2EC1-1064E652EAF1}"/>
              </a:ext>
            </a:extLst>
          </p:cNvPr>
          <p:cNvSpPr txBox="1"/>
          <p:nvPr/>
        </p:nvSpPr>
        <p:spPr>
          <a:xfrm>
            <a:off x="11109919" y="4675483"/>
            <a:ext cx="1019627" cy="1169551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/>
              <a:t>Ajout et retrait des agents composant l'équipe</a:t>
            </a:r>
          </a:p>
        </p:txBody>
      </p:sp>
    </p:spTree>
    <p:extLst>
      <p:ext uri="{BB962C8B-B14F-4D97-AF65-F5344CB8AC3E}">
        <p14:creationId xmlns:p14="http://schemas.microsoft.com/office/powerpoint/2010/main" val="2105623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F7A2C564-FB47-CB77-43A2-A9551EF4271E}"/>
              </a:ext>
            </a:extLst>
          </p:cNvPr>
          <p:cNvSpPr txBox="1">
            <a:spLocks/>
          </p:cNvSpPr>
          <p:nvPr/>
        </p:nvSpPr>
        <p:spPr>
          <a:xfrm>
            <a:off x="2774265" y="-44705"/>
            <a:ext cx="6652406" cy="59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>
                <a:solidFill>
                  <a:schemeClr val="tx2"/>
                </a:solidFill>
              </a:rPr>
              <a:t>VÉRIFICATIONS EQUIPES (3 / 3)</a:t>
            </a:r>
            <a:endParaRPr lang="fr-FR">
              <a:solidFill>
                <a:schemeClr val="tx2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CA7FCCA-192C-84A2-1E01-CAEE7675BD00}"/>
              </a:ext>
            </a:extLst>
          </p:cNvPr>
          <p:cNvSpPr txBox="1"/>
          <p:nvPr/>
        </p:nvSpPr>
        <p:spPr>
          <a:xfrm>
            <a:off x="85582" y="3156328"/>
            <a:ext cx="2744950" cy="203132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/>
              <a:t>A </a:t>
            </a:r>
            <a:r>
              <a:rPr lang="fr-FR" sz="1400">
                <a:ea typeface="+mn-lt"/>
                <a:cs typeface="+mn-lt"/>
              </a:rPr>
              <a:t> Vérifier : </a:t>
            </a:r>
            <a:endParaRPr lang="fr-FR"/>
          </a:p>
          <a:p>
            <a:pPr marL="285750" indent="-285750">
              <a:buFont typeface="Arial"/>
              <a:buChar char="•"/>
            </a:pPr>
            <a:endParaRPr lang="fr-FR" sz="14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fr-FR" sz="1400">
                <a:ea typeface="+mn-lt"/>
                <a:cs typeface="+mn-lt"/>
              </a:rPr>
              <a:t> Les lignes (655 000) </a:t>
            </a:r>
            <a:endParaRPr lang="fr-FR"/>
          </a:p>
          <a:p>
            <a:pPr marL="285750" indent="-285750">
              <a:buFont typeface="Arial"/>
              <a:buChar char="•"/>
            </a:pPr>
            <a:r>
              <a:rPr lang="fr-FR" sz="1400"/>
              <a:t> </a:t>
            </a:r>
            <a:r>
              <a:rPr lang="fr-FR" sz="1400">
                <a:ea typeface="+mn-lt"/>
                <a:cs typeface="+mn-lt"/>
              </a:rPr>
              <a:t>Les voies (V1 et V2 ou unique), les autres voies sont liées automatiquement à la ligne donc pas besoin d'en tenir compte.  </a:t>
            </a:r>
            <a:endParaRPr lang="fr-FR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fr-FR" sz="1400">
                <a:ea typeface="+mn-lt"/>
                <a:cs typeface="+mn-lt"/>
              </a:rPr>
              <a:t> Les PK limites</a:t>
            </a:r>
            <a:endParaRPr lang="fr-FR">
              <a:ea typeface="+mn-lt"/>
              <a:cs typeface="+mn-lt"/>
            </a:endParaRPr>
          </a:p>
        </p:txBody>
      </p:sp>
      <p:pic>
        <p:nvPicPr>
          <p:cNvPr id="8" name="Image 8">
            <a:extLst>
              <a:ext uri="{FF2B5EF4-FFF2-40B4-BE49-F238E27FC236}">
                <a16:creationId xmlns:a16="http://schemas.microsoft.com/office/drawing/2014/main" id="{36CAA0BE-854D-77AD-7861-5529BFEDF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445" y="675957"/>
            <a:ext cx="8020334" cy="5585695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2E8C2AA-489B-FC85-70DA-FA04B0B8CE2A}"/>
              </a:ext>
            </a:extLst>
          </p:cNvPr>
          <p:cNvSpPr/>
          <p:nvPr/>
        </p:nvSpPr>
        <p:spPr>
          <a:xfrm>
            <a:off x="3689019" y="3057810"/>
            <a:ext cx="6903491" cy="29797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FDDF149-6B98-199C-C9A9-73B5644C6247}"/>
              </a:ext>
            </a:extLst>
          </p:cNvPr>
          <p:cNvSpPr/>
          <p:nvPr/>
        </p:nvSpPr>
        <p:spPr>
          <a:xfrm>
            <a:off x="4888173" y="2835322"/>
            <a:ext cx="909850" cy="2274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28F0229-BF5E-F98B-BB39-0218F4CDFD34}"/>
              </a:ext>
            </a:extLst>
          </p:cNvPr>
          <p:cNvCxnSpPr/>
          <p:nvPr/>
        </p:nvCxnSpPr>
        <p:spPr>
          <a:xfrm flipV="1">
            <a:off x="2826082" y="3780288"/>
            <a:ext cx="857535" cy="68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611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581D3746-B75C-A36C-D13E-90E7233230C0}"/>
              </a:ext>
            </a:extLst>
          </p:cNvPr>
          <p:cNvSpPr txBox="1">
            <a:spLocks/>
          </p:cNvSpPr>
          <p:nvPr/>
        </p:nvSpPr>
        <p:spPr>
          <a:xfrm>
            <a:off x="2774265" y="-44705"/>
            <a:ext cx="6652406" cy="59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>
                <a:solidFill>
                  <a:schemeClr val="tx2"/>
                </a:solidFill>
              </a:rPr>
              <a:t>VÉRIFICATIONS HDJS (1 / 3)</a:t>
            </a:r>
            <a:endParaRPr lang="fr-FR">
              <a:solidFill>
                <a:schemeClr val="tx2"/>
              </a:solidFill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D787FC53-08E9-D526-E096-642FD915B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1264782"/>
            <a:ext cx="7065168" cy="49594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ACEB7E2-E5A3-3FE8-DFB1-4B28AA4F625B}"/>
              </a:ext>
            </a:extLst>
          </p:cNvPr>
          <p:cNvSpPr/>
          <p:nvPr/>
        </p:nvSpPr>
        <p:spPr>
          <a:xfrm>
            <a:off x="3198018" y="3150393"/>
            <a:ext cx="916781" cy="2738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CB1219E-244D-D326-BA73-F5FCC72490C1}"/>
              </a:ext>
            </a:extLst>
          </p:cNvPr>
          <p:cNvSpPr/>
          <p:nvPr/>
        </p:nvSpPr>
        <p:spPr>
          <a:xfrm>
            <a:off x="3150393" y="3424237"/>
            <a:ext cx="5976937" cy="28098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686AA907-26C9-BF51-85BC-C63C71D15FFE}"/>
              </a:ext>
            </a:extLst>
          </p:cNvPr>
          <p:cNvSpPr/>
          <p:nvPr/>
        </p:nvSpPr>
        <p:spPr>
          <a:xfrm>
            <a:off x="7972424" y="3150393"/>
            <a:ext cx="1404938" cy="2738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CC225D0-2760-0548-945E-D693ADFD72DF}"/>
              </a:ext>
            </a:extLst>
          </p:cNvPr>
          <p:cNvSpPr txBox="1"/>
          <p:nvPr/>
        </p:nvSpPr>
        <p:spPr>
          <a:xfrm>
            <a:off x="92869" y="2974181"/>
            <a:ext cx="2124075" cy="138499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/>
              <a:t>La composition affiche tous les agents saisis actuellement sur A3iNET comme tenant l'astreinte au moins une fois dans l'année 2022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A35978E-A68F-AE0E-475C-60F4C3694DA6}"/>
              </a:ext>
            </a:extLst>
          </p:cNvPr>
          <p:cNvCxnSpPr/>
          <p:nvPr/>
        </p:nvCxnSpPr>
        <p:spPr>
          <a:xfrm>
            <a:off x="2209800" y="4221955"/>
            <a:ext cx="950117" cy="95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5948CDE-1A2C-6435-8D71-74B32A862108}"/>
              </a:ext>
            </a:extLst>
          </p:cNvPr>
          <p:cNvCxnSpPr>
            <a:cxnSpLocks/>
          </p:cNvCxnSpPr>
          <p:nvPr/>
        </p:nvCxnSpPr>
        <p:spPr>
          <a:xfrm>
            <a:off x="2209799" y="3293268"/>
            <a:ext cx="950117" cy="95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C20D9422-7419-3991-C22B-610CF8F60E6D}"/>
              </a:ext>
            </a:extLst>
          </p:cNvPr>
          <p:cNvSpPr txBox="1"/>
          <p:nvPr/>
        </p:nvSpPr>
        <p:spPr>
          <a:xfrm>
            <a:off x="9986962" y="3105150"/>
            <a:ext cx="2088356" cy="160043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>
                <a:ea typeface="+mn-lt"/>
                <a:cs typeface="+mn-lt"/>
              </a:rPr>
              <a:t>Ajout ou retrait d'un agent dans le roulement d'astreinte </a:t>
            </a:r>
          </a:p>
          <a:p>
            <a:r>
              <a:rPr lang="fr-FR" sz="1400">
                <a:ea typeface="+mn-lt"/>
                <a:cs typeface="+mn-lt"/>
              </a:rPr>
              <a:t>(impossible de retirer un agent si ce dernier effectue une période d'astreinte)</a:t>
            </a:r>
            <a:endParaRPr lang="fr-FR" sz="140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5A0491B-4926-6E2C-0172-17AD93F1BE03}"/>
              </a:ext>
            </a:extLst>
          </p:cNvPr>
          <p:cNvCxnSpPr>
            <a:cxnSpLocks/>
          </p:cNvCxnSpPr>
          <p:nvPr/>
        </p:nvCxnSpPr>
        <p:spPr>
          <a:xfrm flipH="1">
            <a:off x="9446415" y="3293268"/>
            <a:ext cx="514352" cy="95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18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824707CA-3AC3-0CF2-8D25-096A4E6DE124}"/>
              </a:ext>
            </a:extLst>
          </p:cNvPr>
          <p:cNvSpPr txBox="1">
            <a:spLocks/>
          </p:cNvSpPr>
          <p:nvPr/>
        </p:nvSpPr>
        <p:spPr>
          <a:xfrm>
            <a:off x="2774265" y="-44705"/>
            <a:ext cx="6652406" cy="59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>
                <a:solidFill>
                  <a:schemeClr val="tx2"/>
                </a:solidFill>
              </a:rPr>
              <a:t>VÉRIFICATIONS HDJS (2 / 3)</a:t>
            </a:r>
            <a:endParaRPr lang="fr-FR">
              <a:solidFill>
                <a:schemeClr val="tx2"/>
              </a:solidFill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0C2535A6-4883-5CA2-72A0-26611BBEE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1" y="668510"/>
            <a:ext cx="7541417" cy="31040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 5" descr="Une image contenant table&#10;&#10;Description générée automatiquement">
            <a:extLst>
              <a:ext uri="{FF2B5EF4-FFF2-40B4-BE49-F238E27FC236}">
                <a16:creationId xmlns:a16="http://schemas.microsoft.com/office/drawing/2014/main" id="{924011AD-4DEA-CCEA-64B2-C35C6F21B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50" y="3948787"/>
            <a:ext cx="7541417" cy="28656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643588B-92F0-5528-1DBB-5A56DF613513}"/>
              </a:ext>
            </a:extLst>
          </p:cNvPr>
          <p:cNvSpPr/>
          <p:nvPr/>
        </p:nvSpPr>
        <p:spPr>
          <a:xfrm>
            <a:off x="6257391" y="1406572"/>
            <a:ext cx="909850" cy="2274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8F49B40-03CE-AFC6-D392-73B07B3CD87B}"/>
              </a:ext>
            </a:extLst>
          </p:cNvPr>
          <p:cNvSpPr/>
          <p:nvPr/>
        </p:nvSpPr>
        <p:spPr>
          <a:xfrm>
            <a:off x="4911986" y="1632791"/>
            <a:ext cx="6934410" cy="214436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3EE19D9-EFD6-020E-4012-F1225166E5BD}"/>
              </a:ext>
            </a:extLst>
          </p:cNvPr>
          <p:cNvSpPr txBox="1"/>
          <p:nvPr/>
        </p:nvSpPr>
        <p:spPr>
          <a:xfrm>
            <a:off x="366712" y="2224087"/>
            <a:ext cx="2743199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Vues mensuelles des agents prévus d'astreinte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6707400-74CE-248E-9A42-6FBACCA36F01}"/>
              </a:ext>
            </a:extLst>
          </p:cNvPr>
          <p:cNvSpPr/>
          <p:nvPr/>
        </p:nvSpPr>
        <p:spPr>
          <a:xfrm>
            <a:off x="6257389" y="4406947"/>
            <a:ext cx="862226" cy="1917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FE4CCFB-49FA-8F06-6197-4854DCD628F3}"/>
              </a:ext>
            </a:extLst>
          </p:cNvPr>
          <p:cNvSpPr/>
          <p:nvPr/>
        </p:nvSpPr>
        <p:spPr>
          <a:xfrm>
            <a:off x="4911986" y="4633163"/>
            <a:ext cx="6874879" cy="218008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08A8EFF-1745-2438-E4CC-EB11798A4B2B}"/>
              </a:ext>
            </a:extLst>
          </p:cNvPr>
          <p:cNvCxnSpPr/>
          <p:nvPr/>
        </p:nvCxnSpPr>
        <p:spPr>
          <a:xfrm flipV="1">
            <a:off x="3110708" y="2554966"/>
            <a:ext cx="1798295" cy="494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A1DEA84-0BFF-5CC0-DCD4-67855FE0EC89}"/>
              </a:ext>
            </a:extLst>
          </p:cNvPr>
          <p:cNvCxnSpPr/>
          <p:nvPr/>
        </p:nvCxnSpPr>
        <p:spPr>
          <a:xfrm flipV="1">
            <a:off x="3108326" y="5076710"/>
            <a:ext cx="1750670" cy="137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FC23BD70-30E4-9C36-8A61-52B1E486BC7C}"/>
              </a:ext>
            </a:extLst>
          </p:cNvPr>
          <p:cNvSpPr txBox="1"/>
          <p:nvPr/>
        </p:nvSpPr>
        <p:spPr>
          <a:xfrm>
            <a:off x="366712" y="4629150"/>
            <a:ext cx="2743199" cy="9233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ea typeface="+mn-lt"/>
                <a:cs typeface="+mn-lt"/>
              </a:rPr>
              <a:t>Vue annuelle (consultative)</a:t>
            </a:r>
          </a:p>
          <a:p>
            <a:r>
              <a:rPr lang="fr-FR">
                <a:ea typeface="+mn-lt"/>
                <a:cs typeface="+mn-lt"/>
              </a:rPr>
              <a:t>des agents prévus d'astreinte 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967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4">
            <a:extLst>
              <a:ext uri="{FF2B5EF4-FFF2-40B4-BE49-F238E27FC236}">
                <a16:creationId xmlns:a16="http://schemas.microsoft.com/office/drawing/2014/main" id="{54CBB6BC-00D6-9988-6585-7BE6255E2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644698"/>
            <a:ext cx="7469979" cy="34254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89F2AD4C-690F-3979-45B3-FD2FC3CF2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181" y="4590713"/>
            <a:ext cx="3267074" cy="18556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6064D82-4EDD-A197-2636-4C38062F1DCB}"/>
              </a:ext>
            </a:extLst>
          </p:cNvPr>
          <p:cNvSpPr txBox="1"/>
          <p:nvPr/>
        </p:nvSpPr>
        <p:spPr>
          <a:xfrm>
            <a:off x="69056" y="2474118"/>
            <a:ext cx="2743199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En cliquant sur le nom dans la liste 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89E96C4-388D-08D4-FBCA-7BBA0F3372E5}"/>
              </a:ext>
            </a:extLst>
          </p:cNvPr>
          <p:cNvCxnSpPr/>
          <p:nvPr/>
        </p:nvCxnSpPr>
        <p:spPr>
          <a:xfrm flipV="1">
            <a:off x="2813052" y="2733559"/>
            <a:ext cx="1941169" cy="18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èche : angle droit 10">
            <a:extLst>
              <a:ext uri="{FF2B5EF4-FFF2-40B4-BE49-F238E27FC236}">
                <a16:creationId xmlns:a16="http://schemas.microsoft.com/office/drawing/2014/main" id="{01D7F911-C148-C39F-1957-8A3936972D95}"/>
              </a:ext>
            </a:extLst>
          </p:cNvPr>
          <p:cNvSpPr/>
          <p:nvPr/>
        </p:nvSpPr>
        <p:spPr>
          <a:xfrm rot="5400000">
            <a:off x="1170239" y="3694272"/>
            <a:ext cx="2809874" cy="1714498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8FE8501-4E16-1367-2389-6C5C9C1672BC}"/>
              </a:ext>
            </a:extLst>
          </p:cNvPr>
          <p:cNvSpPr txBox="1"/>
          <p:nvPr/>
        </p:nvSpPr>
        <p:spPr>
          <a:xfrm>
            <a:off x="3451620" y="4914191"/>
            <a:ext cx="2743199" cy="12003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Une fenêtre s'ouvre automatiquement et permet de saisir l'amplitude de la période d'astreinte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384B382D-C9E0-A94C-2490-A6D5D18E74D1}"/>
              </a:ext>
            </a:extLst>
          </p:cNvPr>
          <p:cNvSpPr/>
          <p:nvPr/>
        </p:nvSpPr>
        <p:spPr>
          <a:xfrm>
            <a:off x="6214014" y="5210747"/>
            <a:ext cx="1250156" cy="60721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168C3A72-5A82-2210-AF59-A9E2D077E817}"/>
              </a:ext>
            </a:extLst>
          </p:cNvPr>
          <p:cNvSpPr txBox="1">
            <a:spLocks/>
          </p:cNvSpPr>
          <p:nvPr/>
        </p:nvSpPr>
        <p:spPr>
          <a:xfrm>
            <a:off x="2774265" y="-44705"/>
            <a:ext cx="6652406" cy="59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>
                <a:solidFill>
                  <a:schemeClr val="tx2"/>
                </a:solidFill>
              </a:rPr>
              <a:t>VÉRIFICATIONS HDJS (3 / 3)</a:t>
            </a:r>
            <a:endParaRPr lang="fr-FR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0775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10</Slides>
  <Notes>0</Notes>
  <HiddenSlides>0</HiddenSlide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2" baseType="lpstr">
      <vt:lpstr>Thème Office</vt:lpstr>
      <vt:lpstr>Dividend</vt:lpstr>
      <vt:lpstr>VERIFICATIONS SNG</vt:lpstr>
      <vt:lpstr>VÉRIFICATION À EFFECTUER</vt:lpstr>
      <vt:lpstr> ÉQUIPES</vt:lpstr>
      <vt:lpstr>Présentation PowerPoint</vt:lpstr>
      <vt:lpstr>VÉRIFICATIONS EQUIPES (2 / 3)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GARITEY Jean Sebastien (SNCF RESEAU / INFRAPOLE AQUITAINE / UP4 CSA)</cp:lastModifiedBy>
  <cp:revision>18</cp:revision>
  <dcterms:created xsi:type="dcterms:W3CDTF">2022-06-14T12:45:00Z</dcterms:created>
  <dcterms:modified xsi:type="dcterms:W3CDTF">2022-06-19T12:15:20Z</dcterms:modified>
</cp:coreProperties>
</file>