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ITEY Jean Sebastien (SNCF RESEAU / INFRAPOLE AQUITAINE / UP4 CSA)" userId="S::7604674a@commun.ad.sncf.fr::5dd20d1f-f094-43e9-bcc5-d46ed34a355d" providerId="AD" clId="Web-{C34AC5CF-944B-D303-E853-945F77EB3F2F}"/>
    <pc:docChg chg="addSld delSld modSld sldOrd">
      <pc:chgData name="GARITEY Jean Sebastien (SNCF RESEAU / INFRAPOLE AQUITAINE / UP4 CSA)" userId="S::7604674a@commun.ad.sncf.fr::5dd20d1f-f094-43e9-bcc5-d46ed34a355d" providerId="AD" clId="Web-{C34AC5CF-944B-D303-E853-945F77EB3F2F}" dt="2019-07-11T15:24:42.320" v="1016" actId="20577"/>
      <pc:docMkLst>
        <pc:docMk/>
      </pc:docMkLst>
      <pc:sldChg chg="del">
        <pc:chgData name="GARITEY Jean Sebastien (SNCF RESEAU / INFRAPOLE AQUITAINE / UP4 CSA)" userId="S::7604674a@commun.ad.sncf.fr::5dd20d1f-f094-43e9-bcc5-d46ed34a355d" providerId="AD" clId="Web-{C34AC5CF-944B-D303-E853-945F77EB3F2F}" dt="2019-07-11T12:30:06.859" v="5"/>
        <pc:sldMkLst>
          <pc:docMk/>
          <pc:sldMk cId="3784089036" sldId="256"/>
        </pc:sldMkLst>
      </pc:sldChg>
      <pc:sldChg chg="addSp modSp add">
        <pc:chgData name="GARITEY Jean Sebastien (SNCF RESEAU / INFRAPOLE AQUITAINE / UP4 CSA)" userId="S::7604674a@commun.ad.sncf.fr::5dd20d1f-f094-43e9-bcc5-d46ed34a355d" providerId="AD" clId="Web-{C34AC5CF-944B-D303-E853-945F77EB3F2F}" dt="2019-07-11T12:31:12.703" v="9"/>
        <pc:sldMkLst>
          <pc:docMk/>
          <pc:sldMk cId="1217174241" sldId="257"/>
        </pc:sldMkLst>
        <pc:spChg chg="add">
          <ac:chgData name="GARITEY Jean Sebastien (SNCF RESEAU / INFRAPOLE AQUITAINE / UP4 CSA)" userId="S::7604674a@commun.ad.sncf.fr::5dd20d1f-f094-43e9-bcc5-d46ed34a355d" providerId="AD" clId="Web-{C34AC5CF-944B-D303-E853-945F77EB3F2F}" dt="2019-07-11T12:31:12.703" v="9"/>
          <ac:spMkLst>
            <pc:docMk/>
            <pc:sldMk cId="1217174241" sldId="257"/>
            <ac:spMk id="15" creationId="{029DE7B6-DC7C-4BA1-B406-EDDA0C0A31C4}"/>
          </ac:spMkLst>
        </pc:spChg>
        <pc:picChg chg="mod">
          <ac:chgData name="GARITEY Jean Sebastien (SNCF RESEAU / INFRAPOLE AQUITAINE / UP4 CSA)" userId="S::7604674a@commun.ad.sncf.fr::5dd20d1f-f094-43e9-bcc5-d46ed34a355d" providerId="AD" clId="Web-{C34AC5CF-944B-D303-E853-945F77EB3F2F}" dt="2019-07-11T12:31:12.703" v="9"/>
          <ac:picMkLst>
            <pc:docMk/>
            <pc:sldMk cId="1217174241" sldId="257"/>
            <ac:picMk id="10" creationId="{DFB46F0B-D671-4E60-899A-1C7A7DFFF962}"/>
          </ac:picMkLst>
        </pc:picChg>
      </pc:sldChg>
      <pc:sldChg chg="add del">
        <pc:chgData name="GARITEY Jean Sebastien (SNCF RESEAU / INFRAPOLE AQUITAINE / UP4 CSA)" userId="S::7604674a@commun.ad.sncf.fr::5dd20d1f-f094-43e9-bcc5-d46ed34a355d" providerId="AD" clId="Web-{C34AC5CF-944B-D303-E853-945F77EB3F2F}" dt="2019-07-11T12:29:34.312" v="3"/>
        <pc:sldMkLst>
          <pc:docMk/>
          <pc:sldMk cId="1892872576" sldId="257"/>
        </pc:sldMkLst>
      </pc:sldChg>
      <pc:sldChg chg="add del">
        <pc:chgData name="GARITEY Jean Sebastien (SNCF RESEAU / INFRAPOLE AQUITAINE / UP4 CSA)" userId="S::7604674a@commun.ad.sncf.fr::5dd20d1f-f094-43e9-bcc5-d46ed34a355d" providerId="AD" clId="Web-{C34AC5CF-944B-D303-E853-945F77EB3F2F}" dt="2019-07-11T12:29:32.171" v="2"/>
        <pc:sldMkLst>
          <pc:docMk/>
          <pc:sldMk cId="3631775621" sldId="258"/>
        </pc:sldMkLst>
      </pc:sldChg>
      <pc:sldChg chg="addSp delSp modSp new">
        <pc:chgData name="GARITEY Jean Sebastien (SNCF RESEAU / INFRAPOLE AQUITAINE / UP4 CSA)" userId="S::7604674a@commun.ad.sncf.fr::5dd20d1f-f094-43e9-bcc5-d46ed34a355d" providerId="AD" clId="Web-{C34AC5CF-944B-D303-E853-945F77EB3F2F}" dt="2019-07-11T12:39:25.939" v="104" actId="14100"/>
        <pc:sldMkLst>
          <pc:docMk/>
          <pc:sldMk cId="4001992510" sldId="258"/>
        </pc:sldMkLst>
        <pc:spChg chg="del">
          <ac:chgData name="GARITEY Jean Sebastien (SNCF RESEAU / INFRAPOLE AQUITAINE / UP4 CSA)" userId="S::7604674a@commun.ad.sncf.fr::5dd20d1f-f094-43e9-bcc5-d46ed34a355d" providerId="AD" clId="Web-{C34AC5CF-944B-D303-E853-945F77EB3F2F}" dt="2019-07-11T12:31:50.406" v="10"/>
          <ac:spMkLst>
            <pc:docMk/>
            <pc:sldMk cId="4001992510" sldId="258"/>
            <ac:spMk id="2" creationId="{895281FC-3893-4E40-8A6F-27D0D2896260}"/>
          </ac:spMkLst>
        </pc:spChg>
        <pc:spChg chg="del">
          <ac:chgData name="GARITEY Jean Sebastien (SNCF RESEAU / INFRAPOLE AQUITAINE / UP4 CSA)" userId="S::7604674a@commun.ad.sncf.fr::5dd20d1f-f094-43e9-bcc5-d46ed34a355d" providerId="AD" clId="Web-{C34AC5CF-944B-D303-E853-945F77EB3F2F}" dt="2019-07-11T12:31:54.672" v="11"/>
          <ac:spMkLst>
            <pc:docMk/>
            <pc:sldMk cId="4001992510" sldId="258"/>
            <ac:spMk id="3" creationId="{B9ECE346-9D57-48BB-A323-B606E5C66F46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C34AC5CF-944B-D303-E853-945F77EB3F2F}" dt="2019-07-11T12:39:11.454" v="101" actId="1076"/>
          <ac:spMkLst>
            <pc:docMk/>
            <pc:sldMk cId="4001992510" sldId="258"/>
            <ac:spMk id="6" creationId="{68026323-210B-454C-BEC4-94ADBA0FDEED}"/>
          </ac:spMkLst>
        </pc:spChg>
        <pc:picChg chg="add mod">
          <ac:chgData name="GARITEY Jean Sebastien (SNCF RESEAU / INFRAPOLE AQUITAINE / UP4 CSA)" userId="S::7604674a@commun.ad.sncf.fr::5dd20d1f-f094-43e9-bcc5-d46ed34a355d" providerId="AD" clId="Web-{C34AC5CF-944B-D303-E853-945F77EB3F2F}" dt="2019-07-11T12:32:28.766" v="16" actId="14100"/>
          <ac:picMkLst>
            <pc:docMk/>
            <pc:sldMk cId="4001992510" sldId="258"/>
            <ac:picMk id="4" creationId="{A2B31E0F-32DA-4B63-8F49-9CC620470561}"/>
          </ac:picMkLst>
        </pc:picChg>
        <pc:cxnChg chg="add mod">
          <ac:chgData name="GARITEY Jean Sebastien (SNCF RESEAU / INFRAPOLE AQUITAINE / UP4 CSA)" userId="S::7604674a@commun.ad.sncf.fr::5dd20d1f-f094-43e9-bcc5-d46ed34a355d" providerId="AD" clId="Web-{C34AC5CF-944B-D303-E853-945F77EB3F2F}" dt="2019-07-11T12:39:25.939" v="104" actId="14100"/>
          <ac:cxnSpMkLst>
            <pc:docMk/>
            <pc:sldMk cId="4001992510" sldId="258"/>
            <ac:cxnSpMk id="7" creationId="{6EBD07DD-9651-48B0-8B8E-FCD14BAE0BB0}"/>
          </ac:cxnSpMkLst>
        </pc:cxnChg>
        <pc:cxnChg chg="add mod">
          <ac:chgData name="GARITEY Jean Sebastien (SNCF RESEAU / INFRAPOLE AQUITAINE / UP4 CSA)" userId="S::7604674a@commun.ad.sncf.fr::5dd20d1f-f094-43e9-bcc5-d46ed34a355d" providerId="AD" clId="Web-{C34AC5CF-944B-D303-E853-945F77EB3F2F}" dt="2019-07-11T12:39:16.189" v="102" actId="14100"/>
          <ac:cxnSpMkLst>
            <pc:docMk/>
            <pc:sldMk cId="4001992510" sldId="258"/>
            <ac:cxnSpMk id="8" creationId="{537312A7-1F50-4A14-9114-19DB5B17B967}"/>
          </ac:cxnSpMkLst>
        </pc:cxnChg>
      </pc:sldChg>
      <pc:sldChg chg="addSp modSp new">
        <pc:chgData name="GARITEY Jean Sebastien (SNCF RESEAU / INFRAPOLE AQUITAINE / UP4 CSA)" userId="S::7604674a@commun.ad.sncf.fr::5dd20d1f-f094-43e9-bcc5-d46ed34a355d" providerId="AD" clId="Web-{C34AC5CF-944B-D303-E853-945F77EB3F2F}" dt="2019-07-11T15:09:36.361" v="1013"/>
        <pc:sldMkLst>
          <pc:docMk/>
          <pc:sldMk cId="3016219805" sldId="259"/>
        </pc:sldMkLst>
        <pc:spChg chg="add mod">
          <ac:chgData name="GARITEY Jean Sebastien (SNCF RESEAU / INFRAPOLE AQUITAINE / UP4 CSA)" userId="S::7604674a@commun.ad.sncf.fr::5dd20d1f-f094-43e9-bcc5-d46ed34a355d" providerId="AD" clId="Web-{C34AC5CF-944B-D303-E853-945F77EB3F2F}" dt="2019-07-11T12:43:49.815" v="187" actId="14100"/>
          <ac:spMkLst>
            <pc:docMk/>
            <pc:sldMk cId="3016219805" sldId="259"/>
            <ac:spMk id="4" creationId="{E4B1AA16-42F7-4A69-ABCD-83AEB9CB6177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C34AC5CF-944B-D303-E853-945F77EB3F2F}" dt="2019-07-11T13:18:30.900" v="529" actId="20577"/>
          <ac:spMkLst>
            <pc:docMk/>
            <pc:sldMk cId="3016219805" sldId="259"/>
            <ac:spMk id="5" creationId="{38F34043-8D4D-4CE7-A16C-758511D1A08F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C34AC5CF-944B-D303-E853-945F77EB3F2F}" dt="2019-07-11T13:16:57.572" v="522" actId="20577"/>
          <ac:spMkLst>
            <pc:docMk/>
            <pc:sldMk cId="3016219805" sldId="259"/>
            <ac:spMk id="7" creationId="{DBA36EE9-9461-4AED-A08E-C92FA309C90F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C34AC5CF-944B-D303-E853-945F77EB3F2F}" dt="2019-07-11T15:08:55.392" v="1006" actId="1076"/>
          <ac:spMkLst>
            <pc:docMk/>
            <pc:sldMk cId="3016219805" sldId="259"/>
            <ac:spMk id="8" creationId="{FBAC4C8D-0954-464F-BEAC-C107C1AE0A73}"/>
          </ac:spMkLst>
        </pc:spChg>
        <pc:picChg chg="add mod">
          <ac:chgData name="GARITEY Jean Sebastien (SNCF RESEAU / INFRAPOLE AQUITAINE / UP4 CSA)" userId="S::7604674a@commun.ad.sncf.fr::5dd20d1f-f094-43e9-bcc5-d46ed34a355d" providerId="AD" clId="Web-{C34AC5CF-944B-D303-E853-945F77EB3F2F}" dt="2019-07-11T15:07:40.907" v="950" actId="14100"/>
          <ac:picMkLst>
            <pc:docMk/>
            <pc:sldMk cId="3016219805" sldId="259"/>
            <ac:picMk id="2" creationId="{CF0AB5CF-4051-45F4-8B4B-966BF8233EEB}"/>
          </ac:picMkLst>
        </pc:picChg>
        <pc:cxnChg chg="add mod">
          <ac:chgData name="GARITEY Jean Sebastien (SNCF RESEAU / INFRAPOLE AQUITAINE / UP4 CSA)" userId="S::7604674a@commun.ad.sncf.fr::5dd20d1f-f094-43e9-bcc5-d46ed34a355d" providerId="AD" clId="Web-{C34AC5CF-944B-D303-E853-945F77EB3F2F}" dt="2019-07-11T15:09:36.361" v="1013"/>
          <ac:cxnSpMkLst>
            <pc:docMk/>
            <pc:sldMk cId="3016219805" sldId="259"/>
            <ac:cxnSpMk id="3" creationId="{4C980C7E-1224-45A4-837D-2C9B56B477E5}"/>
          </ac:cxnSpMkLst>
        </pc:cxnChg>
        <pc:cxnChg chg="add mod">
          <ac:chgData name="GARITEY Jean Sebastien (SNCF RESEAU / INFRAPOLE AQUITAINE / UP4 CSA)" userId="S::7604674a@commun.ad.sncf.fr::5dd20d1f-f094-43e9-bcc5-d46ed34a355d" providerId="AD" clId="Web-{C34AC5CF-944B-D303-E853-945F77EB3F2F}" dt="2019-07-11T15:09:33.095" v="1012"/>
          <ac:cxnSpMkLst>
            <pc:docMk/>
            <pc:sldMk cId="3016219805" sldId="259"/>
            <ac:cxnSpMk id="6" creationId="{3526E3F0-63AF-4F07-BA4B-9B941FB972D3}"/>
          </ac:cxnSpMkLst>
        </pc:cxnChg>
        <pc:cxnChg chg="add mod">
          <ac:chgData name="GARITEY Jean Sebastien (SNCF RESEAU / INFRAPOLE AQUITAINE / UP4 CSA)" userId="S::7604674a@commun.ad.sncf.fr::5dd20d1f-f094-43e9-bcc5-d46ed34a355d" providerId="AD" clId="Web-{C34AC5CF-944B-D303-E853-945F77EB3F2F}" dt="2019-07-11T15:09:27.845" v="1011"/>
          <ac:cxnSpMkLst>
            <pc:docMk/>
            <pc:sldMk cId="3016219805" sldId="259"/>
            <ac:cxnSpMk id="9" creationId="{5C78F802-80EC-45B2-AB45-D9E057B36B7F}"/>
          </ac:cxnSpMkLst>
        </pc:cxnChg>
      </pc:sldChg>
      <pc:sldChg chg="addSp modSp new">
        <pc:chgData name="GARITEY Jean Sebastien (SNCF RESEAU / INFRAPOLE AQUITAINE / UP4 CSA)" userId="S::7604674a@commun.ad.sncf.fr::5dd20d1f-f094-43e9-bcc5-d46ed34a355d" providerId="AD" clId="Web-{C34AC5CF-944B-D303-E853-945F77EB3F2F}" dt="2019-07-11T13:33:18.576" v="733" actId="1076"/>
        <pc:sldMkLst>
          <pc:docMk/>
          <pc:sldMk cId="4015482714" sldId="260"/>
        </pc:sldMkLst>
        <pc:spChg chg="add mod">
          <ac:chgData name="GARITEY Jean Sebastien (SNCF RESEAU / INFRAPOLE AQUITAINE / UP4 CSA)" userId="S::7604674a@commun.ad.sncf.fr::5dd20d1f-f094-43e9-bcc5-d46ed34a355d" providerId="AD" clId="Web-{C34AC5CF-944B-D303-E853-945F77EB3F2F}" dt="2019-07-11T13:33:18.576" v="733" actId="1076"/>
          <ac:spMkLst>
            <pc:docMk/>
            <pc:sldMk cId="4015482714" sldId="260"/>
            <ac:spMk id="4" creationId="{E056DC3E-9371-4AAE-96BB-CA0DB0607DA1}"/>
          </ac:spMkLst>
        </pc:spChg>
        <pc:picChg chg="add mod">
          <ac:chgData name="GARITEY Jean Sebastien (SNCF RESEAU / INFRAPOLE AQUITAINE / UP4 CSA)" userId="S::7604674a@commun.ad.sncf.fr::5dd20d1f-f094-43e9-bcc5-d46ed34a355d" providerId="AD" clId="Web-{C34AC5CF-944B-D303-E853-945F77EB3F2F}" dt="2019-07-11T13:32:46.638" v="731" actId="1076"/>
          <ac:picMkLst>
            <pc:docMk/>
            <pc:sldMk cId="4015482714" sldId="260"/>
            <ac:picMk id="2" creationId="{BD30FAFC-A0C1-469D-AD50-40BFD2B59BD7}"/>
          </ac:picMkLst>
        </pc:picChg>
        <pc:cxnChg chg="add mod">
          <ac:chgData name="GARITEY Jean Sebastien (SNCF RESEAU / INFRAPOLE AQUITAINE / UP4 CSA)" userId="S::7604674a@commun.ad.sncf.fr::5dd20d1f-f094-43e9-bcc5-d46ed34a355d" providerId="AD" clId="Web-{C34AC5CF-944B-D303-E853-945F77EB3F2F}" dt="2019-07-11T13:31:57.872" v="725"/>
          <ac:cxnSpMkLst>
            <pc:docMk/>
            <pc:sldMk cId="4015482714" sldId="260"/>
            <ac:cxnSpMk id="5" creationId="{68627612-5928-4B14-9F94-40F7D48D1393}"/>
          </ac:cxnSpMkLst>
        </pc:cxnChg>
        <pc:cxnChg chg="add mod">
          <ac:chgData name="GARITEY Jean Sebastien (SNCF RESEAU / INFRAPOLE AQUITAINE / UP4 CSA)" userId="S::7604674a@commun.ad.sncf.fr::5dd20d1f-f094-43e9-bcc5-d46ed34a355d" providerId="AD" clId="Web-{C34AC5CF-944B-D303-E853-945F77EB3F2F}" dt="2019-07-11T13:32:50.388" v="732" actId="14100"/>
          <ac:cxnSpMkLst>
            <pc:docMk/>
            <pc:sldMk cId="4015482714" sldId="260"/>
            <ac:cxnSpMk id="6" creationId="{838DA99E-EA20-42F3-A635-8F6C35780F39}"/>
          </ac:cxnSpMkLst>
        </pc:cxnChg>
      </pc:sldChg>
      <pc:sldChg chg="addSp modSp new ord">
        <pc:chgData name="GARITEY Jean Sebastien (SNCF RESEAU / INFRAPOLE AQUITAINE / UP4 CSA)" userId="S::7604674a@commun.ad.sncf.fr::5dd20d1f-f094-43e9-bcc5-d46ed34a355d" providerId="AD" clId="Web-{C34AC5CF-944B-D303-E853-945F77EB3F2F}" dt="2019-07-11T15:24:40.913" v="1014" actId="20577"/>
        <pc:sldMkLst>
          <pc:docMk/>
          <pc:sldMk cId="700144712" sldId="261"/>
        </pc:sldMkLst>
        <pc:spChg chg="add mod">
          <ac:chgData name="GARITEY Jean Sebastien (SNCF RESEAU / INFRAPOLE AQUITAINE / UP4 CSA)" userId="S::7604674a@commun.ad.sncf.fr::5dd20d1f-f094-43e9-bcc5-d46ed34a355d" providerId="AD" clId="Web-{C34AC5CF-944B-D303-E853-945F77EB3F2F}" dt="2019-07-11T15:02:06.015" v="841" actId="1076"/>
          <ac:spMkLst>
            <pc:docMk/>
            <pc:sldMk cId="700144712" sldId="261"/>
            <ac:spMk id="4" creationId="{146043BC-8586-4390-8B9F-69508C224CCE}"/>
          </ac:spMkLst>
        </pc:spChg>
        <pc:spChg chg="add mod">
          <ac:chgData name="GARITEY Jean Sebastien (SNCF RESEAU / INFRAPOLE AQUITAINE / UP4 CSA)" userId="S::7604674a@commun.ad.sncf.fr::5dd20d1f-f094-43e9-bcc5-d46ed34a355d" providerId="AD" clId="Web-{C34AC5CF-944B-D303-E853-945F77EB3F2F}" dt="2019-07-11T15:24:40.913" v="1014" actId="20577"/>
          <ac:spMkLst>
            <pc:docMk/>
            <pc:sldMk cId="700144712" sldId="261"/>
            <ac:spMk id="9" creationId="{32298AB8-E3B4-4BA9-9FDB-C290E8E789FB}"/>
          </ac:spMkLst>
        </pc:spChg>
        <pc:picChg chg="add mod">
          <ac:chgData name="GARITEY Jean Sebastien (SNCF RESEAU / INFRAPOLE AQUITAINE / UP4 CSA)" userId="S::7604674a@commun.ad.sncf.fr::5dd20d1f-f094-43e9-bcc5-d46ed34a355d" providerId="AD" clId="Web-{C34AC5CF-944B-D303-E853-945F77EB3F2F}" dt="2019-07-11T14:52:32.386" v="742" actId="14100"/>
          <ac:picMkLst>
            <pc:docMk/>
            <pc:sldMk cId="700144712" sldId="261"/>
            <ac:picMk id="2" creationId="{1833C5A7-2DE0-46CE-B632-75034BD5D29A}"/>
          </ac:picMkLst>
        </pc:picChg>
        <pc:picChg chg="add mod">
          <ac:chgData name="GARITEY Jean Sebastien (SNCF RESEAU / INFRAPOLE AQUITAINE / UP4 CSA)" userId="S::7604674a@commun.ad.sncf.fr::5dd20d1f-f094-43e9-bcc5-d46ed34a355d" providerId="AD" clId="Web-{C34AC5CF-944B-D303-E853-945F77EB3F2F}" dt="2019-07-11T15:02:07.952" v="842" actId="1076"/>
          <ac:picMkLst>
            <pc:docMk/>
            <pc:sldMk cId="700144712" sldId="261"/>
            <ac:picMk id="5" creationId="{2CED98FA-69D4-4227-BCAB-BEA82A345053}"/>
          </ac:picMkLst>
        </pc:picChg>
        <pc:picChg chg="add mod">
          <ac:chgData name="GARITEY Jean Sebastien (SNCF RESEAU / INFRAPOLE AQUITAINE / UP4 CSA)" userId="S::7604674a@commun.ad.sncf.fr::5dd20d1f-f094-43e9-bcc5-d46ed34a355d" providerId="AD" clId="Web-{C34AC5CF-944B-D303-E853-945F77EB3F2F}" dt="2019-07-11T15:02:09.499" v="843" actId="1076"/>
          <ac:picMkLst>
            <pc:docMk/>
            <pc:sldMk cId="700144712" sldId="261"/>
            <ac:picMk id="7" creationId="{5F9F6519-8E66-4932-B3F3-1CE0F8D493F5}"/>
          </ac:picMkLst>
        </pc:picChg>
        <pc:picChg chg="add mod">
          <ac:chgData name="GARITEY Jean Sebastien (SNCF RESEAU / INFRAPOLE AQUITAINE / UP4 CSA)" userId="S::7604674a@commun.ad.sncf.fr::5dd20d1f-f094-43e9-bcc5-d46ed34a355d" providerId="AD" clId="Web-{C34AC5CF-944B-D303-E853-945F77EB3F2F}" dt="2019-07-11T15:05:37.750" v="948" actId="1076"/>
          <ac:picMkLst>
            <pc:docMk/>
            <pc:sldMk cId="700144712" sldId="261"/>
            <ac:picMk id="10" creationId="{3E138FB4-FF18-4D4D-9DBB-4A637961A5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3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/>
              <a:t>Click to edit Master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  <a:p>
            <a:pPr lvl="4"/>
            <a:r>
              <a:rPr lang="fr-F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1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dirty="0"/>
              <a:t>Click to edit Master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  <a:p>
            <a:pPr lvl="4"/>
            <a:r>
              <a:rPr lang="fr-F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5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Click to edit Master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  <a:p>
            <a:pPr lvl="4"/>
            <a:r>
              <a:rPr lang="fr-F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37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63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Click to edit Master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  <a:p>
            <a:pPr lvl="4"/>
            <a:r>
              <a:rPr lang="fr-FR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Click to edit Master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  <a:p>
            <a:pPr lvl="4"/>
            <a:r>
              <a:rPr lang="fr-F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42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dirty="0"/>
              <a:t>Click to edit Master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  <a:p>
            <a:pPr lvl="4"/>
            <a:r>
              <a:rPr lang="fr-FR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Click to edit Master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  <a:p>
            <a:pPr lvl="4"/>
            <a:r>
              <a:rPr lang="fr-FR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55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1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45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Click to edit Master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  <a:p>
            <a:pPr lvl="4"/>
            <a:r>
              <a:rPr lang="fr-F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73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27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edit Master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  <a:p>
            <a:pPr lvl="4"/>
            <a:r>
              <a:rPr lang="fr-F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11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rgbClr val="8B3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5478379" cy="2663407"/>
          </a:xfrm>
        </p:spPr>
        <p:txBody>
          <a:bodyPr>
            <a:normAutofit/>
          </a:bodyPr>
          <a:lstStyle/>
          <a:p>
            <a:pPr algn="l"/>
            <a:r>
              <a:rPr lang="de-DE" sz="5400">
                <a:solidFill>
                  <a:srgbClr val="FFFFFF"/>
                </a:solidFill>
                <a:cs typeface="Calibri Light"/>
              </a:rPr>
              <a:t>PICSEL</a:t>
            </a:r>
            <a:endParaRPr lang="de-DE" sz="5400">
              <a:solidFill>
                <a:srgbClr val="FFFFF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  <a:cs typeface="Calibri"/>
              </a:rPr>
              <a:t>Picsel.mn.sncf.fr</a:t>
            </a:r>
          </a:p>
        </p:txBody>
      </p:sp>
      <p:pic>
        <p:nvPicPr>
          <p:cNvPr id="10" name="Image 10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DFB46F0B-D671-4E60-899A-1C7A7DFFF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23" y="2839186"/>
            <a:ext cx="1648572" cy="1157170"/>
          </a:xfrm>
          <a:prstGeom prst="rect">
            <a:avLst/>
          </a:prstGeom>
        </p:spPr>
      </p:pic>
      <p:pic>
        <p:nvPicPr>
          <p:cNvPr id="7" name="Image 8">
            <a:extLst>
              <a:ext uri="{FF2B5EF4-FFF2-40B4-BE49-F238E27FC236}">
                <a16:creationId xmlns:a16="http://schemas.microsoft.com/office/drawing/2014/main" id="{E086089C-7282-4DB0-A774-5A95A1A7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192" y="5909210"/>
            <a:ext cx="1409874" cy="8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7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2B31E0F-32DA-4B63-8F49-9CC62047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5" y="1287176"/>
            <a:ext cx="8958942" cy="4207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026323-210B-454C-BEC4-94ADBA0FDEED}"/>
              </a:ext>
            </a:extLst>
          </p:cNvPr>
          <p:cNvSpPr txBox="1"/>
          <p:nvPr/>
        </p:nvSpPr>
        <p:spPr>
          <a:xfrm>
            <a:off x="161693" y="2587083"/>
            <a:ext cx="195332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Pour ce connecter mettre son numéro de CP et le code session .</a:t>
            </a:r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BD07DD-9651-48B0-8B8E-FCD14BAE0BB0}"/>
              </a:ext>
            </a:extLst>
          </p:cNvPr>
          <p:cNvCxnSpPr/>
          <p:nvPr/>
        </p:nvCxnSpPr>
        <p:spPr>
          <a:xfrm>
            <a:off x="1720773" y="3607186"/>
            <a:ext cx="5300545" cy="40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7312A7-1F50-4A14-9114-19DB5B17B967}"/>
              </a:ext>
            </a:extLst>
          </p:cNvPr>
          <p:cNvCxnSpPr/>
          <p:nvPr/>
        </p:nvCxnSpPr>
        <p:spPr>
          <a:xfrm>
            <a:off x="1919404" y="3331892"/>
            <a:ext cx="5003180" cy="18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99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CF0AB5CF-4051-45F4-8B4B-966BF8233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1711325"/>
            <a:ext cx="8355715" cy="4938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B1AA16-42F7-4A69-ABCD-83AEB9CB6177}"/>
              </a:ext>
            </a:extLst>
          </p:cNvPr>
          <p:cNvSpPr txBox="1"/>
          <p:nvPr/>
        </p:nvSpPr>
        <p:spPr>
          <a:xfrm>
            <a:off x="338254" y="375424"/>
            <a:ext cx="8960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Une fois connecté, vous verrez l'écran d'accueil superviseur.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34043-8D4D-4CE7-A16C-758511D1A08F}"/>
              </a:ext>
            </a:extLst>
          </p:cNvPr>
          <p:cNvSpPr txBox="1"/>
          <p:nvPr/>
        </p:nvSpPr>
        <p:spPr>
          <a:xfrm>
            <a:off x="295275" y="1150202"/>
            <a:ext cx="28918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 gauche de </a:t>
            </a:r>
            <a:r>
              <a:rPr lang="fr-FR"/>
              <a:t>cet écran</a:t>
            </a:r>
            <a:r>
              <a:rPr lang="fr-FR" dirty="0"/>
              <a:t> s'affiche  les évènements en cours (élément saisi dans le MDS )</a:t>
            </a:r>
            <a:endParaRPr lang="fr-FR" dirty="0"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26E3F0-63AF-4F07-BA4B-9B941FB972D3}"/>
              </a:ext>
            </a:extLst>
          </p:cNvPr>
          <p:cNvCxnSpPr/>
          <p:nvPr/>
        </p:nvCxnSpPr>
        <p:spPr>
          <a:xfrm>
            <a:off x="2727867" y="2003038"/>
            <a:ext cx="1100253" cy="99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A36EE9-9461-4AED-A08E-C92FA309C90F}"/>
              </a:ext>
            </a:extLst>
          </p:cNvPr>
          <p:cNvSpPr txBox="1"/>
          <p:nvPr/>
        </p:nvSpPr>
        <p:spPr>
          <a:xfrm>
            <a:off x="441635" y="3545391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A droite les données saisies par le mainteneur </a:t>
            </a:r>
            <a:r>
              <a:rPr lang="fr-FR" dirty="0"/>
              <a:t>que nous devons inscrire dans le MDS (Arrivée sur place  et élément de clôture de l'incident.</a:t>
            </a:r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C980C7E-1224-45A4-837D-2C9B56B477E5}"/>
              </a:ext>
            </a:extLst>
          </p:cNvPr>
          <p:cNvCxnSpPr/>
          <p:nvPr/>
        </p:nvCxnSpPr>
        <p:spPr>
          <a:xfrm flipV="1">
            <a:off x="3087959" y="4383359"/>
            <a:ext cx="4733692" cy="144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AC4C8D-0954-464F-BEAC-C107C1AE0A73}"/>
              </a:ext>
            </a:extLst>
          </p:cNvPr>
          <p:cNvSpPr txBox="1"/>
          <p:nvPr/>
        </p:nvSpPr>
        <p:spPr>
          <a:xfrm>
            <a:off x="8989741" y="82147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Nombres de données à traiter par le superviseur</a:t>
            </a:r>
            <a:endParaRPr lang="fr-FR" dirty="0"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78F802-80EC-45B2-AB45-D9E057B36B7F}"/>
              </a:ext>
            </a:extLst>
          </p:cNvPr>
          <p:cNvCxnSpPr/>
          <p:nvPr/>
        </p:nvCxnSpPr>
        <p:spPr>
          <a:xfrm>
            <a:off x="10483772" y="1590676"/>
            <a:ext cx="440474" cy="1230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21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BD30FAFC-A0C1-469D-AD50-40BFD2B59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4" y="240002"/>
            <a:ext cx="4288971" cy="6425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56DC3E-9371-4AAE-96BB-CA0DB0607DA1}"/>
              </a:ext>
            </a:extLst>
          </p:cNvPr>
          <p:cNvSpPr txBox="1"/>
          <p:nvPr/>
        </p:nvSpPr>
        <p:spPr>
          <a:xfrm>
            <a:off x="8283498" y="1936595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Les stylets permettent de </a:t>
            </a:r>
            <a:r>
              <a:rPr lang="fr-FR">
                <a:cs typeface="Calibri"/>
              </a:rPr>
              <a:t>copier les données à inscrire dans le MDS .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Il faut par contre sur le </a:t>
            </a:r>
            <a:r>
              <a:rPr lang="fr-FR">
                <a:cs typeface="Calibri"/>
              </a:rPr>
              <a:t>MDS faire un coller classique  </a:t>
            </a:r>
          </a:p>
          <a:p>
            <a:endParaRPr lang="fr-FR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627612-5928-4B14-9F94-40F7D48D1393}"/>
              </a:ext>
            </a:extLst>
          </p:cNvPr>
          <p:cNvCxnSpPr/>
          <p:nvPr/>
        </p:nvCxnSpPr>
        <p:spPr>
          <a:xfrm flipH="1" flipV="1">
            <a:off x="4391490" y="1008954"/>
            <a:ext cx="3806281" cy="130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8DA99E-EA20-42F3-A635-8F6C35780F39}"/>
              </a:ext>
            </a:extLst>
          </p:cNvPr>
          <p:cNvCxnSpPr/>
          <p:nvPr/>
        </p:nvCxnSpPr>
        <p:spPr>
          <a:xfrm flipH="1">
            <a:off x="4487902" y="3285428"/>
            <a:ext cx="3639013" cy="121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48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1833C5A7-2DE0-46CE-B632-75034BD5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9" y="596944"/>
            <a:ext cx="4049484" cy="57185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6043BC-8586-4390-8B9F-69508C224CCE}"/>
              </a:ext>
            </a:extLst>
          </p:cNvPr>
          <p:cNvSpPr txBox="1"/>
          <p:nvPr/>
        </p:nvSpPr>
        <p:spPr>
          <a:xfrm>
            <a:off x="5040086" y="288870"/>
            <a:ext cx="68471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Une fois les données saisies dans le MDS il faut </a:t>
            </a:r>
            <a:r>
              <a:rPr lang="fr-FR">
                <a:cs typeface="Calibri"/>
              </a:rPr>
              <a:t>cliquer sur les cases :</a:t>
            </a:r>
            <a:endParaRPr lang="fr-FR" dirty="0">
              <a:cs typeface="Calibri"/>
            </a:endParaRPr>
          </a:p>
        </p:txBody>
      </p:sp>
      <p:pic>
        <p:nvPicPr>
          <p:cNvPr id="5" name="Pictur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2CED98FA-69D4-4227-BCAB-BEA82A345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780" y="1266146"/>
            <a:ext cx="2447925" cy="581025"/>
          </a:xfrm>
          <a:prstGeom prst="rect">
            <a:avLst/>
          </a:prstGeom>
        </p:spPr>
      </p:pic>
      <p:pic>
        <p:nvPicPr>
          <p:cNvPr id="7" name="Picture 7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5F9F6519-8E66-4932-B3F3-1CE0F8D4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467" y="1235529"/>
            <a:ext cx="1962150" cy="533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298AB8-E3B4-4BA9-9FDB-C290E8E789FB}"/>
              </a:ext>
            </a:extLst>
          </p:cNvPr>
          <p:cNvSpPr txBox="1"/>
          <p:nvPr/>
        </p:nvSpPr>
        <p:spPr>
          <a:xfrm>
            <a:off x="5043836" y="2497641"/>
            <a:ext cx="69156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Dès que l'acquitement est fait, les fiches disparaissent de l'écran ,mais reste consultables par le biais de :</a:t>
            </a:r>
            <a:endParaRPr lang="fr-FR" dirty="0">
              <a:cs typeface="Calibri"/>
            </a:endParaRPr>
          </a:p>
        </p:txBody>
      </p:sp>
      <p:pic>
        <p:nvPicPr>
          <p:cNvPr id="10" name="Pictur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E138FB4-FF18-4D4D-9DBB-4A637961A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72" y="3548992"/>
            <a:ext cx="24098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4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PICSEL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279</cp:revision>
  <dcterms:created xsi:type="dcterms:W3CDTF">2012-07-30T22:21:58Z</dcterms:created>
  <dcterms:modified xsi:type="dcterms:W3CDTF">2019-07-11T15:24:46Z</dcterms:modified>
</cp:coreProperties>
</file>