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12CA6-4016-422C-A65D-D714CF06659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3FDD1A-061D-40DA-B1DB-7F4FFAC3EE2A}">
      <dgm:prSet phldrT="[Text]"/>
      <dgm:spPr/>
      <dgm:t>
        <a:bodyPr/>
        <a:lstStyle/>
        <a:p>
          <a:r>
            <a:rPr lang="en-IN" dirty="0" smtClean="0"/>
            <a:t>User Information</a:t>
          </a:r>
          <a:endParaRPr lang="en-IN" dirty="0"/>
        </a:p>
      </dgm:t>
    </dgm:pt>
    <dgm:pt modelId="{6EAC4977-7A1E-4EAC-9F1B-01F929D85485}" type="parTrans" cxnId="{9BD42CDD-892A-4D5B-925E-A085703F573E}">
      <dgm:prSet/>
      <dgm:spPr/>
      <dgm:t>
        <a:bodyPr/>
        <a:lstStyle/>
        <a:p>
          <a:endParaRPr lang="en-IN"/>
        </a:p>
      </dgm:t>
    </dgm:pt>
    <dgm:pt modelId="{15BA2284-E9E2-4A65-A75C-5523CC0F5F42}" type="sibTrans" cxnId="{9BD42CDD-892A-4D5B-925E-A085703F573E}">
      <dgm:prSet/>
      <dgm:spPr/>
      <dgm:t>
        <a:bodyPr/>
        <a:lstStyle/>
        <a:p>
          <a:endParaRPr lang="en-IN"/>
        </a:p>
      </dgm:t>
    </dgm:pt>
    <dgm:pt modelId="{5DB0BA8D-CBE1-4C30-9FCC-6ABCDF3448C3}">
      <dgm:prSet phldrT="[Text]"/>
      <dgm:spPr/>
      <dgm:t>
        <a:bodyPr/>
        <a:lstStyle/>
        <a:p>
          <a:r>
            <a:rPr lang="en-IN" dirty="0" smtClean="0"/>
            <a:t>Mess Data Processing</a:t>
          </a:r>
          <a:endParaRPr lang="en-IN" dirty="0"/>
        </a:p>
      </dgm:t>
    </dgm:pt>
    <dgm:pt modelId="{884A4404-E474-49FA-99D4-8C21B63C17CB}" type="parTrans" cxnId="{EBAB13D0-8E9A-4050-BD84-B08B051C580D}">
      <dgm:prSet/>
      <dgm:spPr/>
      <dgm:t>
        <a:bodyPr/>
        <a:lstStyle/>
        <a:p>
          <a:endParaRPr lang="en-IN"/>
        </a:p>
      </dgm:t>
    </dgm:pt>
    <dgm:pt modelId="{1EAA13D3-BA9F-414C-B073-291796CB72E6}" type="sibTrans" cxnId="{EBAB13D0-8E9A-4050-BD84-B08B051C580D}">
      <dgm:prSet/>
      <dgm:spPr/>
      <dgm:t>
        <a:bodyPr/>
        <a:lstStyle/>
        <a:p>
          <a:endParaRPr lang="en-IN"/>
        </a:p>
      </dgm:t>
    </dgm:pt>
    <dgm:pt modelId="{D96B0D35-E8E2-4E5F-BFBE-E7E99D254332}">
      <dgm:prSet phldrT="[Text]"/>
      <dgm:spPr/>
      <dgm:t>
        <a:bodyPr/>
        <a:lstStyle/>
        <a:p>
          <a:r>
            <a:rPr lang="en-IN" dirty="0" smtClean="0"/>
            <a:t>Advertising Control System</a:t>
          </a:r>
          <a:endParaRPr lang="en-IN" dirty="0"/>
        </a:p>
      </dgm:t>
    </dgm:pt>
    <dgm:pt modelId="{3BAF8A97-C6F0-499B-A675-E682372EA86B}" type="parTrans" cxnId="{ED98766C-CC78-43F8-9D1F-32333E014922}">
      <dgm:prSet/>
      <dgm:spPr/>
      <dgm:t>
        <a:bodyPr/>
        <a:lstStyle/>
        <a:p>
          <a:endParaRPr lang="en-IN"/>
        </a:p>
      </dgm:t>
    </dgm:pt>
    <dgm:pt modelId="{160EC4B5-D4DE-4BC4-9A69-790DA847E997}" type="sibTrans" cxnId="{ED98766C-CC78-43F8-9D1F-32333E014922}">
      <dgm:prSet/>
      <dgm:spPr/>
      <dgm:t>
        <a:bodyPr/>
        <a:lstStyle/>
        <a:p>
          <a:endParaRPr lang="en-IN"/>
        </a:p>
      </dgm:t>
    </dgm:pt>
    <dgm:pt modelId="{B17AC078-19D7-42A8-853B-A25903E6A326}">
      <dgm:prSet phldrT="[Text]"/>
      <dgm:spPr/>
      <dgm:t>
        <a:bodyPr/>
        <a:lstStyle/>
        <a:p>
          <a:r>
            <a:rPr lang="en-IN" dirty="0" smtClean="0"/>
            <a:t>User Grouping result</a:t>
          </a:r>
          <a:endParaRPr lang="en-IN" dirty="0"/>
        </a:p>
      </dgm:t>
    </dgm:pt>
    <dgm:pt modelId="{09B58C82-85F9-4F7E-856A-A2A53FB9CFF6}" type="parTrans" cxnId="{079A9136-9A12-423D-BD68-035BF12EB0FF}">
      <dgm:prSet/>
      <dgm:spPr/>
      <dgm:t>
        <a:bodyPr/>
        <a:lstStyle/>
        <a:p>
          <a:endParaRPr lang="en-IN"/>
        </a:p>
      </dgm:t>
    </dgm:pt>
    <dgm:pt modelId="{4DBA0E88-A7CD-46F6-8DE0-9CA77DA38F5C}" type="sibTrans" cxnId="{079A9136-9A12-423D-BD68-035BF12EB0FF}">
      <dgm:prSet/>
      <dgm:spPr/>
      <dgm:t>
        <a:bodyPr/>
        <a:lstStyle/>
        <a:p>
          <a:endParaRPr lang="en-IN"/>
        </a:p>
      </dgm:t>
    </dgm:pt>
    <dgm:pt modelId="{F1308E46-4E6B-4639-A6FC-FDAD195B139A}">
      <dgm:prSet phldrT="[Text]"/>
      <dgm:spPr/>
      <dgm:t>
        <a:bodyPr/>
        <a:lstStyle/>
        <a:p>
          <a:r>
            <a:rPr lang="en-IN" dirty="0" smtClean="0"/>
            <a:t>Relevant Ad</a:t>
          </a:r>
          <a:endParaRPr lang="en-IN" dirty="0"/>
        </a:p>
      </dgm:t>
    </dgm:pt>
    <dgm:pt modelId="{2F6E1AA0-77AE-4F86-B739-F351179EA741}" type="parTrans" cxnId="{6B3ABAD4-904D-46D1-978D-EFD2F4EA2BFC}">
      <dgm:prSet/>
      <dgm:spPr/>
      <dgm:t>
        <a:bodyPr/>
        <a:lstStyle/>
        <a:p>
          <a:endParaRPr lang="en-IN"/>
        </a:p>
      </dgm:t>
    </dgm:pt>
    <dgm:pt modelId="{6B9C599B-E8ED-44D0-A248-D1BA43B3B491}" type="sibTrans" cxnId="{6B3ABAD4-904D-46D1-978D-EFD2F4EA2BFC}">
      <dgm:prSet/>
      <dgm:spPr/>
      <dgm:t>
        <a:bodyPr/>
        <a:lstStyle/>
        <a:p>
          <a:endParaRPr lang="en-IN"/>
        </a:p>
      </dgm:t>
    </dgm:pt>
    <dgm:pt modelId="{02C5EA5A-6771-48D1-8D08-C473559D123F}" type="pres">
      <dgm:prSet presAssocID="{06E12CA6-4016-422C-A65D-D714CF066590}" presName="linearFlow" presStyleCnt="0">
        <dgm:presLayoutVars>
          <dgm:resizeHandles val="exact"/>
        </dgm:presLayoutVars>
      </dgm:prSet>
      <dgm:spPr/>
    </dgm:pt>
    <dgm:pt modelId="{096D4FFA-0A0B-4788-8C23-76E8212852BE}" type="pres">
      <dgm:prSet presAssocID="{4C3FDD1A-061D-40DA-B1DB-7F4FFAC3EE2A}" presName="node" presStyleLbl="node1" presStyleIdx="0" presStyleCnt="5">
        <dgm:presLayoutVars>
          <dgm:bulletEnabled val="1"/>
        </dgm:presLayoutVars>
      </dgm:prSet>
      <dgm:spPr/>
    </dgm:pt>
    <dgm:pt modelId="{AD872EC4-07D0-4925-B619-C50CAEE0D62B}" type="pres">
      <dgm:prSet presAssocID="{15BA2284-E9E2-4A65-A75C-5523CC0F5F42}" presName="sibTrans" presStyleLbl="sibTrans2D1" presStyleIdx="0" presStyleCnt="4"/>
      <dgm:spPr/>
    </dgm:pt>
    <dgm:pt modelId="{D9DF0B95-9008-4E32-B530-345234F031D7}" type="pres">
      <dgm:prSet presAssocID="{15BA2284-E9E2-4A65-A75C-5523CC0F5F42}" presName="connectorText" presStyleLbl="sibTrans2D1" presStyleIdx="0" presStyleCnt="4"/>
      <dgm:spPr/>
    </dgm:pt>
    <dgm:pt modelId="{E433E12F-EBB2-48CA-9328-616F206AB3D8}" type="pres">
      <dgm:prSet presAssocID="{5DB0BA8D-CBE1-4C30-9FCC-6ABCDF3448C3}" presName="node" presStyleLbl="node1" presStyleIdx="1" presStyleCnt="5">
        <dgm:presLayoutVars>
          <dgm:bulletEnabled val="1"/>
        </dgm:presLayoutVars>
      </dgm:prSet>
      <dgm:spPr/>
    </dgm:pt>
    <dgm:pt modelId="{2597499F-9E82-4CA0-96C9-D3935C50F70B}" type="pres">
      <dgm:prSet presAssocID="{1EAA13D3-BA9F-414C-B073-291796CB72E6}" presName="sibTrans" presStyleLbl="sibTrans2D1" presStyleIdx="1" presStyleCnt="4"/>
      <dgm:spPr/>
    </dgm:pt>
    <dgm:pt modelId="{A9F9E92D-83CD-4471-B866-6CCF3291BFDB}" type="pres">
      <dgm:prSet presAssocID="{1EAA13D3-BA9F-414C-B073-291796CB72E6}" presName="connectorText" presStyleLbl="sibTrans2D1" presStyleIdx="1" presStyleCnt="4"/>
      <dgm:spPr/>
    </dgm:pt>
    <dgm:pt modelId="{6A89090A-A8A9-4BAE-AB58-4FE7442DC812}" type="pres">
      <dgm:prSet presAssocID="{B17AC078-19D7-42A8-853B-A25903E6A326}" presName="node" presStyleLbl="node1" presStyleIdx="2" presStyleCnt="5">
        <dgm:presLayoutVars>
          <dgm:bulletEnabled val="1"/>
        </dgm:presLayoutVars>
      </dgm:prSet>
      <dgm:spPr/>
    </dgm:pt>
    <dgm:pt modelId="{C9D05B39-8B0E-4345-9D9F-FEBC107F3072}" type="pres">
      <dgm:prSet presAssocID="{4DBA0E88-A7CD-46F6-8DE0-9CA77DA38F5C}" presName="sibTrans" presStyleLbl="sibTrans2D1" presStyleIdx="2" presStyleCnt="4"/>
      <dgm:spPr/>
    </dgm:pt>
    <dgm:pt modelId="{2EB5044F-C008-48C1-B8CD-7B3BB42AE6E8}" type="pres">
      <dgm:prSet presAssocID="{4DBA0E88-A7CD-46F6-8DE0-9CA77DA38F5C}" presName="connectorText" presStyleLbl="sibTrans2D1" presStyleIdx="2" presStyleCnt="4"/>
      <dgm:spPr/>
    </dgm:pt>
    <dgm:pt modelId="{00C728A1-D7D4-4C80-9C90-7C4179682FB5}" type="pres">
      <dgm:prSet presAssocID="{D96B0D35-E8E2-4E5F-BFBE-E7E99D2543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2DE7B8-F409-4AD7-B66C-5E942BFD8A4D}" type="pres">
      <dgm:prSet presAssocID="{160EC4B5-D4DE-4BC4-9A69-790DA847E997}" presName="sibTrans" presStyleLbl="sibTrans2D1" presStyleIdx="3" presStyleCnt="4"/>
      <dgm:spPr/>
    </dgm:pt>
    <dgm:pt modelId="{81930CC8-A8E6-42AA-B21A-09FB7D34842B}" type="pres">
      <dgm:prSet presAssocID="{160EC4B5-D4DE-4BC4-9A69-790DA847E997}" presName="connectorText" presStyleLbl="sibTrans2D1" presStyleIdx="3" presStyleCnt="4"/>
      <dgm:spPr/>
    </dgm:pt>
    <dgm:pt modelId="{5221FCBB-2656-4BAF-AB7D-24AE9490A998}" type="pres">
      <dgm:prSet presAssocID="{F1308E46-4E6B-4639-A6FC-FDAD195B139A}" presName="node" presStyleLbl="node1" presStyleIdx="4" presStyleCnt="5">
        <dgm:presLayoutVars>
          <dgm:bulletEnabled val="1"/>
        </dgm:presLayoutVars>
      </dgm:prSet>
      <dgm:spPr/>
    </dgm:pt>
  </dgm:ptLst>
  <dgm:cxnLst>
    <dgm:cxn modelId="{ED98766C-CC78-43F8-9D1F-32333E014922}" srcId="{06E12CA6-4016-422C-A65D-D714CF066590}" destId="{D96B0D35-E8E2-4E5F-BFBE-E7E99D254332}" srcOrd="3" destOrd="0" parTransId="{3BAF8A97-C6F0-499B-A675-E682372EA86B}" sibTransId="{160EC4B5-D4DE-4BC4-9A69-790DA847E997}"/>
    <dgm:cxn modelId="{C32B275D-838C-4FD7-A2A3-50F352358EBC}" type="presOf" srcId="{06E12CA6-4016-422C-A65D-D714CF066590}" destId="{02C5EA5A-6771-48D1-8D08-C473559D123F}" srcOrd="0" destOrd="0" presId="urn:microsoft.com/office/officeart/2005/8/layout/process2"/>
    <dgm:cxn modelId="{2BFC2007-7041-41C4-B8E7-D18C108BAF20}" type="presOf" srcId="{15BA2284-E9E2-4A65-A75C-5523CC0F5F42}" destId="{D9DF0B95-9008-4E32-B530-345234F031D7}" srcOrd="1" destOrd="0" presId="urn:microsoft.com/office/officeart/2005/8/layout/process2"/>
    <dgm:cxn modelId="{EBAB13D0-8E9A-4050-BD84-B08B051C580D}" srcId="{06E12CA6-4016-422C-A65D-D714CF066590}" destId="{5DB0BA8D-CBE1-4C30-9FCC-6ABCDF3448C3}" srcOrd="1" destOrd="0" parTransId="{884A4404-E474-49FA-99D4-8C21B63C17CB}" sibTransId="{1EAA13D3-BA9F-414C-B073-291796CB72E6}"/>
    <dgm:cxn modelId="{11CE1AE9-8860-4AC1-A14A-4625A1785605}" type="presOf" srcId="{1EAA13D3-BA9F-414C-B073-291796CB72E6}" destId="{A9F9E92D-83CD-4471-B866-6CCF3291BFDB}" srcOrd="1" destOrd="0" presId="urn:microsoft.com/office/officeart/2005/8/layout/process2"/>
    <dgm:cxn modelId="{1E70C61E-4D86-4832-9BE0-EFB9B9BC61B0}" type="presOf" srcId="{160EC4B5-D4DE-4BC4-9A69-790DA847E997}" destId="{81930CC8-A8E6-42AA-B21A-09FB7D34842B}" srcOrd="1" destOrd="0" presId="urn:microsoft.com/office/officeart/2005/8/layout/process2"/>
    <dgm:cxn modelId="{6C03ECB6-C7B9-43A7-9CA6-3D5797738D10}" type="presOf" srcId="{4C3FDD1A-061D-40DA-B1DB-7F4FFAC3EE2A}" destId="{096D4FFA-0A0B-4788-8C23-76E8212852BE}" srcOrd="0" destOrd="0" presId="urn:microsoft.com/office/officeart/2005/8/layout/process2"/>
    <dgm:cxn modelId="{090108C0-BE98-49AB-B264-39EBFE99B6F8}" type="presOf" srcId="{B17AC078-19D7-42A8-853B-A25903E6A326}" destId="{6A89090A-A8A9-4BAE-AB58-4FE7442DC812}" srcOrd="0" destOrd="0" presId="urn:microsoft.com/office/officeart/2005/8/layout/process2"/>
    <dgm:cxn modelId="{079A9136-9A12-423D-BD68-035BF12EB0FF}" srcId="{06E12CA6-4016-422C-A65D-D714CF066590}" destId="{B17AC078-19D7-42A8-853B-A25903E6A326}" srcOrd="2" destOrd="0" parTransId="{09B58C82-85F9-4F7E-856A-A2A53FB9CFF6}" sibTransId="{4DBA0E88-A7CD-46F6-8DE0-9CA77DA38F5C}"/>
    <dgm:cxn modelId="{87841260-15AF-4035-8EB8-B5C3DE3BA413}" type="presOf" srcId="{4DBA0E88-A7CD-46F6-8DE0-9CA77DA38F5C}" destId="{2EB5044F-C008-48C1-B8CD-7B3BB42AE6E8}" srcOrd="1" destOrd="0" presId="urn:microsoft.com/office/officeart/2005/8/layout/process2"/>
    <dgm:cxn modelId="{94D63A7C-4AC9-41F5-B45D-5CBD11AA7E9B}" type="presOf" srcId="{5DB0BA8D-CBE1-4C30-9FCC-6ABCDF3448C3}" destId="{E433E12F-EBB2-48CA-9328-616F206AB3D8}" srcOrd="0" destOrd="0" presId="urn:microsoft.com/office/officeart/2005/8/layout/process2"/>
    <dgm:cxn modelId="{8590308F-A800-4331-9435-EC87157F8462}" type="presOf" srcId="{F1308E46-4E6B-4639-A6FC-FDAD195B139A}" destId="{5221FCBB-2656-4BAF-AB7D-24AE9490A998}" srcOrd="0" destOrd="0" presId="urn:microsoft.com/office/officeart/2005/8/layout/process2"/>
    <dgm:cxn modelId="{6B3ABAD4-904D-46D1-978D-EFD2F4EA2BFC}" srcId="{06E12CA6-4016-422C-A65D-D714CF066590}" destId="{F1308E46-4E6B-4639-A6FC-FDAD195B139A}" srcOrd="4" destOrd="0" parTransId="{2F6E1AA0-77AE-4F86-B739-F351179EA741}" sibTransId="{6B9C599B-E8ED-44D0-A248-D1BA43B3B491}"/>
    <dgm:cxn modelId="{8570C6BD-1579-46A7-A09D-3A2A2A9BFCAE}" type="presOf" srcId="{160EC4B5-D4DE-4BC4-9A69-790DA847E997}" destId="{032DE7B8-F409-4AD7-B66C-5E942BFD8A4D}" srcOrd="0" destOrd="0" presId="urn:microsoft.com/office/officeart/2005/8/layout/process2"/>
    <dgm:cxn modelId="{5462D2B4-1544-4DE1-A85B-EBCF7C834C1F}" type="presOf" srcId="{1EAA13D3-BA9F-414C-B073-291796CB72E6}" destId="{2597499F-9E82-4CA0-96C9-D3935C50F70B}" srcOrd="0" destOrd="0" presId="urn:microsoft.com/office/officeart/2005/8/layout/process2"/>
    <dgm:cxn modelId="{8E26D850-4B17-4B01-B2B8-BC299A6A6A00}" type="presOf" srcId="{D96B0D35-E8E2-4E5F-BFBE-E7E99D254332}" destId="{00C728A1-D7D4-4C80-9C90-7C4179682FB5}" srcOrd="0" destOrd="0" presId="urn:microsoft.com/office/officeart/2005/8/layout/process2"/>
    <dgm:cxn modelId="{57231275-5513-4E3B-868F-BCE61F9F4796}" type="presOf" srcId="{15BA2284-E9E2-4A65-A75C-5523CC0F5F42}" destId="{AD872EC4-07D0-4925-B619-C50CAEE0D62B}" srcOrd="0" destOrd="0" presId="urn:microsoft.com/office/officeart/2005/8/layout/process2"/>
    <dgm:cxn modelId="{1E08F283-4EC4-48C7-88AD-607BC506957D}" type="presOf" srcId="{4DBA0E88-A7CD-46F6-8DE0-9CA77DA38F5C}" destId="{C9D05B39-8B0E-4345-9D9F-FEBC107F3072}" srcOrd="0" destOrd="0" presId="urn:microsoft.com/office/officeart/2005/8/layout/process2"/>
    <dgm:cxn modelId="{9BD42CDD-892A-4D5B-925E-A085703F573E}" srcId="{06E12CA6-4016-422C-A65D-D714CF066590}" destId="{4C3FDD1A-061D-40DA-B1DB-7F4FFAC3EE2A}" srcOrd="0" destOrd="0" parTransId="{6EAC4977-7A1E-4EAC-9F1B-01F929D85485}" sibTransId="{15BA2284-E9E2-4A65-A75C-5523CC0F5F42}"/>
    <dgm:cxn modelId="{2C88ACAA-A627-436B-961D-AB60F2374CCD}" type="presParOf" srcId="{02C5EA5A-6771-48D1-8D08-C473559D123F}" destId="{096D4FFA-0A0B-4788-8C23-76E8212852BE}" srcOrd="0" destOrd="0" presId="urn:microsoft.com/office/officeart/2005/8/layout/process2"/>
    <dgm:cxn modelId="{A59D7678-F188-40B3-8CCC-7827DCA3B5DE}" type="presParOf" srcId="{02C5EA5A-6771-48D1-8D08-C473559D123F}" destId="{AD872EC4-07D0-4925-B619-C50CAEE0D62B}" srcOrd="1" destOrd="0" presId="urn:microsoft.com/office/officeart/2005/8/layout/process2"/>
    <dgm:cxn modelId="{D98CDD29-9ED0-44F6-ACD2-40DCF832FFC7}" type="presParOf" srcId="{AD872EC4-07D0-4925-B619-C50CAEE0D62B}" destId="{D9DF0B95-9008-4E32-B530-345234F031D7}" srcOrd="0" destOrd="0" presId="urn:microsoft.com/office/officeart/2005/8/layout/process2"/>
    <dgm:cxn modelId="{F67F3F94-24DD-48A6-8280-20C3640C1BB0}" type="presParOf" srcId="{02C5EA5A-6771-48D1-8D08-C473559D123F}" destId="{E433E12F-EBB2-48CA-9328-616F206AB3D8}" srcOrd="2" destOrd="0" presId="urn:microsoft.com/office/officeart/2005/8/layout/process2"/>
    <dgm:cxn modelId="{C9463E51-76F0-4AFB-BE19-0B60AA1A3480}" type="presParOf" srcId="{02C5EA5A-6771-48D1-8D08-C473559D123F}" destId="{2597499F-9E82-4CA0-96C9-D3935C50F70B}" srcOrd="3" destOrd="0" presId="urn:microsoft.com/office/officeart/2005/8/layout/process2"/>
    <dgm:cxn modelId="{80FA2504-65D5-420B-AC8F-4AA3CAB34FCA}" type="presParOf" srcId="{2597499F-9E82-4CA0-96C9-D3935C50F70B}" destId="{A9F9E92D-83CD-4471-B866-6CCF3291BFDB}" srcOrd="0" destOrd="0" presId="urn:microsoft.com/office/officeart/2005/8/layout/process2"/>
    <dgm:cxn modelId="{489BDAA6-2375-4C90-9612-3491BD007CDD}" type="presParOf" srcId="{02C5EA5A-6771-48D1-8D08-C473559D123F}" destId="{6A89090A-A8A9-4BAE-AB58-4FE7442DC812}" srcOrd="4" destOrd="0" presId="urn:microsoft.com/office/officeart/2005/8/layout/process2"/>
    <dgm:cxn modelId="{272B9ABB-CC8C-4D46-B7F4-5EFEDDE6D5F0}" type="presParOf" srcId="{02C5EA5A-6771-48D1-8D08-C473559D123F}" destId="{C9D05B39-8B0E-4345-9D9F-FEBC107F3072}" srcOrd="5" destOrd="0" presId="urn:microsoft.com/office/officeart/2005/8/layout/process2"/>
    <dgm:cxn modelId="{9E60B95E-EA68-4287-8253-32EF7FEA5C56}" type="presParOf" srcId="{C9D05B39-8B0E-4345-9D9F-FEBC107F3072}" destId="{2EB5044F-C008-48C1-B8CD-7B3BB42AE6E8}" srcOrd="0" destOrd="0" presId="urn:microsoft.com/office/officeart/2005/8/layout/process2"/>
    <dgm:cxn modelId="{F8CA3A92-A248-45B0-B51F-154EFC448E43}" type="presParOf" srcId="{02C5EA5A-6771-48D1-8D08-C473559D123F}" destId="{00C728A1-D7D4-4C80-9C90-7C4179682FB5}" srcOrd="6" destOrd="0" presId="urn:microsoft.com/office/officeart/2005/8/layout/process2"/>
    <dgm:cxn modelId="{836FAF0F-2879-4CFC-BCA0-9DBF5D7FEABA}" type="presParOf" srcId="{02C5EA5A-6771-48D1-8D08-C473559D123F}" destId="{032DE7B8-F409-4AD7-B66C-5E942BFD8A4D}" srcOrd="7" destOrd="0" presId="urn:microsoft.com/office/officeart/2005/8/layout/process2"/>
    <dgm:cxn modelId="{C29F9B5F-925C-493C-9F85-65C443CF1657}" type="presParOf" srcId="{032DE7B8-F409-4AD7-B66C-5E942BFD8A4D}" destId="{81930CC8-A8E6-42AA-B21A-09FB7D34842B}" srcOrd="0" destOrd="0" presId="urn:microsoft.com/office/officeart/2005/8/layout/process2"/>
    <dgm:cxn modelId="{B60650A9-2A17-4C93-B1B3-5EB3E959BFEE}" type="presParOf" srcId="{02C5EA5A-6771-48D1-8D08-C473559D123F}" destId="{5221FCBB-2656-4BAF-AB7D-24AE9490A99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FC68E-E6C1-47D4-B247-FF8DD42E69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0E7BEDA-5720-477E-AF23-08C010C0F31C}">
      <dgm:prSet/>
      <dgm:spPr/>
      <dgm:t>
        <a:bodyPr/>
        <a:lstStyle/>
        <a:p>
          <a:pPr rtl="0"/>
          <a:r>
            <a:rPr lang="en-IN" b="1" smtClean="0"/>
            <a:t>Input:</a:t>
          </a:r>
          <a:endParaRPr lang="en-IN"/>
        </a:p>
      </dgm:t>
    </dgm:pt>
    <dgm:pt modelId="{CC022D35-CE49-4EEF-B0E6-F6160B82970C}" type="parTrans" cxnId="{47CA21D2-61BE-4B8D-9C03-6579D83FBCC2}">
      <dgm:prSet/>
      <dgm:spPr/>
      <dgm:t>
        <a:bodyPr/>
        <a:lstStyle/>
        <a:p>
          <a:endParaRPr lang="en-IN"/>
        </a:p>
      </dgm:t>
    </dgm:pt>
    <dgm:pt modelId="{F1E1A41D-F9F2-4F0A-8EB6-6B440B2CD2C2}" type="sibTrans" cxnId="{47CA21D2-61BE-4B8D-9C03-6579D83FBCC2}">
      <dgm:prSet/>
      <dgm:spPr/>
      <dgm:t>
        <a:bodyPr/>
        <a:lstStyle/>
        <a:p>
          <a:endParaRPr lang="en-IN"/>
        </a:p>
      </dgm:t>
    </dgm:pt>
    <dgm:pt modelId="{40ED9BDD-354B-43F7-83F7-3FE34F3AA9BC}">
      <dgm:prSet/>
      <dgm:spPr/>
      <dgm:t>
        <a:bodyPr/>
        <a:lstStyle/>
        <a:p>
          <a:pPr rtl="0"/>
          <a:r>
            <a:rPr lang="el-GR" smtClean="0"/>
            <a:t>η</a:t>
          </a:r>
          <a:r>
            <a:rPr lang="en-IN" smtClean="0"/>
            <a:t>: percentage of initial user segment size;</a:t>
          </a:r>
          <a:endParaRPr lang="en-IN"/>
        </a:p>
      </dgm:t>
    </dgm:pt>
    <dgm:pt modelId="{0FF7A822-7FA0-4E1A-8830-472DC467B6CA}" type="parTrans" cxnId="{6DE0DE95-D9A8-4FA3-B9A5-CF318143FABA}">
      <dgm:prSet/>
      <dgm:spPr/>
      <dgm:t>
        <a:bodyPr/>
        <a:lstStyle/>
        <a:p>
          <a:endParaRPr lang="en-IN"/>
        </a:p>
      </dgm:t>
    </dgm:pt>
    <dgm:pt modelId="{25BE332A-9722-479A-BA4E-C536FEA28CE5}" type="sibTrans" cxnId="{6DE0DE95-D9A8-4FA3-B9A5-CF318143FABA}">
      <dgm:prSet/>
      <dgm:spPr/>
      <dgm:t>
        <a:bodyPr/>
        <a:lstStyle/>
        <a:p>
          <a:endParaRPr lang="en-IN"/>
        </a:p>
      </dgm:t>
    </dgm:pt>
    <dgm:pt modelId="{72E3EE85-CD43-4618-88CA-F2394F713195}">
      <dgm:prSet/>
      <dgm:spPr/>
      <dgm:t>
        <a:bodyPr/>
        <a:lstStyle/>
        <a:p>
          <a:pPr rtl="0"/>
          <a:r>
            <a:rPr lang="en-IN" smtClean="0"/>
            <a:t>S: set of user segments</a:t>
          </a:r>
          <a:endParaRPr lang="en-IN"/>
        </a:p>
      </dgm:t>
    </dgm:pt>
    <dgm:pt modelId="{928E4B5A-FE23-49C9-A7FA-1A89612B4111}" type="parTrans" cxnId="{42190A84-7BC6-4256-AA85-A8D474EB1408}">
      <dgm:prSet/>
      <dgm:spPr/>
      <dgm:t>
        <a:bodyPr/>
        <a:lstStyle/>
        <a:p>
          <a:endParaRPr lang="en-IN"/>
        </a:p>
      </dgm:t>
    </dgm:pt>
    <dgm:pt modelId="{818CA517-1C7C-4ECD-8951-B7946594C576}" type="sibTrans" cxnId="{42190A84-7BC6-4256-AA85-A8D474EB1408}">
      <dgm:prSet/>
      <dgm:spPr/>
      <dgm:t>
        <a:bodyPr/>
        <a:lstStyle/>
        <a:p>
          <a:endParaRPr lang="en-IN"/>
        </a:p>
      </dgm:t>
    </dgm:pt>
    <dgm:pt modelId="{A7CA1787-37DF-484E-8BFA-6D1959AE929E}">
      <dgm:prSet/>
      <dgm:spPr/>
      <dgm:t>
        <a:bodyPr/>
        <a:lstStyle/>
        <a:p>
          <a:pPr rtl="0"/>
          <a:r>
            <a:rPr lang="en-IN" b="1" smtClean="0"/>
            <a:t>Output:</a:t>
          </a:r>
          <a:endParaRPr lang="en-IN"/>
        </a:p>
      </dgm:t>
    </dgm:pt>
    <dgm:pt modelId="{FED1F3DE-412C-4ECD-BF81-84A89103474A}" type="parTrans" cxnId="{EAF78641-BF1E-4605-8305-8BBFB9264D1E}">
      <dgm:prSet/>
      <dgm:spPr/>
      <dgm:t>
        <a:bodyPr/>
        <a:lstStyle/>
        <a:p>
          <a:endParaRPr lang="en-IN"/>
        </a:p>
      </dgm:t>
    </dgm:pt>
    <dgm:pt modelId="{BDAA2FDB-3D56-4DB5-892D-FE10A75CEE1A}" type="sibTrans" cxnId="{EAF78641-BF1E-4605-8305-8BBFB9264D1E}">
      <dgm:prSet/>
      <dgm:spPr/>
      <dgm:t>
        <a:bodyPr/>
        <a:lstStyle/>
        <a:p>
          <a:endParaRPr lang="en-IN"/>
        </a:p>
      </dgm:t>
    </dgm:pt>
    <dgm:pt modelId="{F5FBC09C-CC1A-4846-93A4-9A34BDAF4732}">
      <dgm:prSet/>
      <dgm:spPr/>
      <dgm:t>
        <a:bodyPr/>
        <a:lstStyle/>
        <a:p>
          <a:pPr rtl="0"/>
          <a:r>
            <a:rPr lang="en-IN" b="1" smtClean="0"/>
            <a:t>Update user segments S;</a:t>
          </a:r>
          <a:endParaRPr lang="en-IN"/>
        </a:p>
      </dgm:t>
    </dgm:pt>
    <dgm:pt modelId="{FD8AB070-27B5-4FAE-B768-6F79CB32A870}" type="parTrans" cxnId="{5312379D-083C-4D3E-842E-9B59153DDD58}">
      <dgm:prSet/>
      <dgm:spPr/>
      <dgm:t>
        <a:bodyPr/>
        <a:lstStyle/>
        <a:p>
          <a:endParaRPr lang="en-IN"/>
        </a:p>
      </dgm:t>
    </dgm:pt>
    <dgm:pt modelId="{2AE979C7-B63D-42B1-A830-35F782F74300}" type="sibTrans" cxnId="{5312379D-083C-4D3E-842E-9B59153DDD58}">
      <dgm:prSet/>
      <dgm:spPr/>
      <dgm:t>
        <a:bodyPr/>
        <a:lstStyle/>
        <a:p>
          <a:endParaRPr lang="en-IN"/>
        </a:p>
      </dgm:t>
    </dgm:pt>
    <dgm:pt modelId="{2887886A-5AC7-48C8-B8D2-157E964B9772}">
      <dgm:prSet/>
      <dgm:spPr/>
      <dgm:t>
        <a:bodyPr/>
        <a:lstStyle/>
        <a:p>
          <a:pPr rtl="0"/>
          <a:r>
            <a:rPr lang="en-IN" b="1" smtClean="0"/>
            <a:t>Initialize removed user set RU;</a:t>
          </a:r>
          <a:endParaRPr lang="en-IN"/>
        </a:p>
      </dgm:t>
    </dgm:pt>
    <dgm:pt modelId="{280C753F-6132-40FF-B498-80939694C5EE}" type="parTrans" cxnId="{1EA00161-FADC-4856-91E5-CD0BD4AE8F77}">
      <dgm:prSet/>
      <dgm:spPr/>
      <dgm:t>
        <a:bodyPr/>
        <a:lstStyle/>
        <a:p>
          <a:endParaRPr lang="en-IN"/>
        </a:p>
      </dgm:t>
    </dgm:pt>
    <dgm:pt modelId="{C2D2C905-0B6D-43D0-A605-64A6CF876F5D}" type="sibTrans" cxnId="{1EA00161-FADC-4856-91E5-CD0BD4AE8F77}">
      <dgm:prSet/>
      <dgm:spPr/>
      <dgm:t>
        <a:bodyPr/>
        <a:lstStyle/>
        <a:p>
          <a:endParaRPr lang="en-IN"/>
        </a:p>
      </dgm:t>
    </dgm:pt>
    <dgm:pt modelId="{AE18B83B-CF8C-44E8-BD92-FA994FF36995}">
      <dgm:prSet/>
      <dgm:spPr/>
      <dgm:t>
        <a:bodyPr/>
        <a:lstStyle/>
        <a:p>
          <a:pPr rtl="0"/>
          <a:r>
            <a:rPr lang="en-IN" b="1" smtClean="0"/>
            <a:t>For each s </a:t>
          </a:r>
          <a:r>
            <a:rPr lang="az-Cyrl-AZ" b="1" smtClean="0"/>
            <a:t>Є</a:t>
          </a:r>
          <a:r>
            <a:rPr lang="en-IN" b="1" smtClean="0"/>
            <a:t> S do</a:t>
          </a:r>
          <a:endParaRPr lang="en-IN"/>
        </a:p>
      </dgm:t>
    </dgm:pt>
    <dgm:pt modelId="{9CDFE8DB-C1F3-461B-9AA4-7374F3BD4471}" type="parTrans" cxnId="{FA37C6DD-3EB1-4964-9122-A7B30DEC9A9C}">
      <dgm:prSet/>
      <dgm:spPr/>
      <dgm:t>
        <a:bodyPr/>
        <a:lstStyle/>
        <a:p>
          <a:endParaRPr lang="en-IN"/>
        </a:p>
      </dgm:t>
    </dgm:pt>
    <dgm:pt modelId="{7ABAA180-B83C-4918-8A1F-2C90DF4980CD}" type="sibTrans" cxnId="{FA37C6DD-3EB1-4964-9122-A7B30DEC9A9C}">
      <dgm:prSet/>
      <dgm:spPr/>
      <dgm:t>
        <a:bodyPr/>
        <a:lstStyle/>
        <a:p>
          <a:endParaRPr lang="en-IN"/>
        </a:p>
      </dgm:t>
    </dgm:pt>
    <dgm:pt modelId="{EB13D0B3-57C4-4717-8D77-D5894DF76106}">
      <dgm:prSet/>
      <dgm:spPr/>
      <dgm:t>
        <a:bodyPr/>
        <a:lstStyle/>
        <a:p>
          <a:pPr rtl="0"/>
          <a:r>
            <a:rPr lang="en-IN" b="1" smtClean="0"/>
            <a:t>Let k = </a:t>
          </a:r>
          <a:r>
            <a:rPr lang="el-GR" b="1" smtClean="0"/>
            <a:t>η</a:t>
          </a:r>
          <a:r>
            <a:rPr lang="en-IN" b="1" smtClean="0"/>
            <a:t> * |s|;</a:t>
          </a:r>
          <a:endParaRPr lang="en-IN"/>
        </a:p>
      </dgm:t>
    </dgm:pt>
    <dgm:pt modelId="{D160FE3F-7BE6-44FE-9052-FBDE9EA52F76}" type="parTrans" cxnId="{EE67BD59-E40D-40CA-9FAC-8688152A9301}">
      <dgm:prSet/>
      <dgm:spPr/>
      <dgm:t>
        <a:bodyPr/>
        <a:lstStyle/>
        <a:p>
          <a:endParaRPr lang="en-IN"/>
        </a:p>
      </dgm:t>
    </dgm:pt>
    <dgm:pt modelId="{AA869323-3909-4D59-938B-211AAFDC782B}" type="sibTrans" cxnId="{EE67BD59-E40D-40CA-9FAC-8688152A9301}">
      <dgm:prSet/>
      <dgm:spPr/>
      <dgm:t>
        <a:bodyPr/>
        <a:lstStyle/>
        <a:p>
          <a:endParaRPr lang="en-IN"/>
        </a:p>
      </dgm:t>
    </dgm:pt>
    <dgm:pt modelId="{37066439-1711-46CD-AB48-AA4608201D50}">
      <dgm:prSet/>
      <dgm:spPr/>
      <dgm:t>
        <a:bodyPr/>
        <a:lstStyle/>
        <a:p>
          <a:pPr rtl="0"/>
          <a:r>
            <a:rPr lang="en-IN" b="1" smtClean="0"/>
            <a:t>Sort s by probability in descending order;</a:t>
          </a:r>
          <a:endParaRPr lang="en-IN"/>
        </a:p>
      </dgm:t>
    </dgm:pt>
    <dgm:pt modelId="{5F44C644-542D-49C6-9E6D-A899AAD50967}" type="parTrans" cxnId="{7D59ED41-1263-4894-8304-9B7EDF432E92}">
      <dgm:prSet/>
      <dgm:spPr/>
      <dgm:t>
        <a:bodyPr/>
        <a:lstStyle/>
        <a:p>
          <a:endParaRPr lang="en-IN"/>
        </a:p>
      </dgm:t>
    </dgm:pt>
    <dgm:pt modelId="{B939F703-5A90-4197-BC92-9C4F2C4C4806}" type="sibTrans" cxnId="{7D59ED41-1263-4894-8304-9B7EDF432E92}">
      <dgm:prSet/>
      <dgm:spPr/>
      <dgm:t>
        <a:bodyPr/>
        <a:lstStyle/>
        <a:p>
          <a:endParaRPr lang="en-IN"/>
        </a:p>
      </dgm:t>
    </dgm:pt>
    <dgm:pt modelId="{54B97E5E-0BA9-48CF-9933-87AD446FFA68}">
      <dgm:prSet/>
      <dgm:spPr/>
      <dgm:t>
        <a:bodyPr/>
        <a:lstStyle/>
        <a:p>
          <a:pPr rtl="0"/>
          <a:r>
            <a:rPr lang="en-IN" b="1" smtClean="0"/>
            <a:t>Find kth largest probility p* in s;</a:t>
          </a:r>
          <a:endParaRPr lang="en-IN"/>
        </a:p>
      </dgm:t>
    </dgm:pt>
    <dgm:pt modelId="{A3E20F22-F807-43A3-94FE-832AB518AFB5}" type="parTrans" cxnId="{BDC760EA-55D6-4CA9-BA24-B1C623471523}">
      <dgm:prSet/>
      <dgm:spPr/>
      <dgm:t>
        <a:bodyPr/>
        <a:lstStyle/>
        <a:p>
          <a:endParaRPr lang="en-IN"/>
        </a:p>
      </dgm:t>
    </dgm:pt>
    <dgm:pt modelId="{D00DF107-F4E8-40A4-AB82-F7914A304AF9}" type="sibTrans" cxnId="{BDC760EA-55D6-4CA9-BA24-B1C623471523}">
      <dgm:prSet/>
      <dgm:spPr/>
      <dgm:t>
        <a:bodyPr/>
        <a:lstStyle/>
        <a:p>
          <a:endParaRPr lang="en-IN"/>
        </a:p>
      </dgm:t>
    </dgm:pt>
    <dgm:pt modelId="{025A11EE-A4B4-4812-9B29-9B6087265DF2}">
      <dgm:prSet/>
      <dgm:spPr/>
      <dgm:t>
        <a:bodyPr/>
        <a:lstStyle/>
        <a:p>
          <a:pPr rtl="0"/>
          <a:r>
            <a:rPr lang="en-IN" b="1" smtClean="0"/>
            <a:t>For each u </a:t>
          </a:r>
          <a:r>
            <a:rPr lang="az-Cyrl-AZ" b="1" smtClean="0"/>
            <a:t>Є</a:t>
          </a:r>
          <a:r>
            <a:rPr lang="en-IN" b="1" smtClean="0"/>
            <a:t> s do </a:t>
          </a:r>
          <a:endParaRPr lang="en-IN"/>
        </a:p>
      </dgm:t>
    </dgm:pt>
    <dgm:pt modelId="{6756016F-824A-4E66-98F1-EFE865AF19FE}" type="parTrans" cxnId="{9BDACE62-083E-42F7-91CA-D5D1CF517B01}">
      <dgm:prSet/>
      <dgm:spPr/>
      <dgm:t>
        <a:bodyPr/>
        <a:lstStyle/>
        <a:p>
          <a:endParaRPr lang="en-IN"/>
        </a:p>
      </dgm:t>
    </dgm:pt>
    <dgm:pt modelId="{D8A28F17-D20E-4134-A206-FBEBAA8BBA13}" type="sibTrans" cxnId="{9BDACE62-083E-42F7-91CA-D5D1CF517B01}">
      <dgm:prSet/>
      <dgm:spPr/>
      <dgm:t>
        <a:bodyPr/>
        <a:lstStyle/>
        <a:p>
          <a:endParaRPr lang="en-IN"/>
        </a:p>
      </dgm:t>
    </dgm:pt>
    <dgm:pt modelId="{6AD4A812-2566-45F0-A863-F23299090E64}">
      <dgm:prSet/>
      <dgm:spPr/>
      <dgm:t>
        <a:bodyPr/>
        <a:lstStyle/>
        <a:p>
          <a:pPr rtl="0"/>
          <a:r>
            <a:rPr lang="en-IN" b="1" smtClean="0"/>
            <a:t>If (pu&lt;p*) then</a:t>
          </a:r>
          <a:endParaRPr lang="en-IN"/>
        </a:p>
      </dgm:t>
    </dgm:pt>
    <dgm:pt modelId="{5E5EF4B5-681C-4FD9-BA58-5B6017484886}" type="parTrans" cxnId="{283B9FAC-11AF-46D4-A478-B25E5ED77A61}">
      <dgm:prSet/>
      <dgm:spPr/>
      <dgm:t>
        <a:bodyPr/>
        <a:lstStyle/>
        <a:p>
          <a:endParaRPr lang="en-IN"/>
        </a:p>
      </dgm:t>
    </dgm:pt>
    <dgm:pt modelId="{9D9DF81C-83D2-4C15-83C0-164160575370}" type="sibTrans" cxnId="{283B9FAC-11AF-46D4-A478-B25E5ED77A61}">
      <dgm:prSet/>
      <dgm:spPr/>
      <dgm:t>
        <a:bodyPr/>
        <a:lstStyle/>
        <a:p>
          <a:endParaRPr lang="en-IN"/>
        </a:p>
      </dgm:t>
    </dgm:pt>
    <dgm:pt modelId="{CBDC7694-7A98-4357-8144-A2F1D8C3CBFA}">
      <dgm:prSet/>
      <dgm:spPr/>
      <dgm:t>
        <a:bodyPr/>
        <a:lstStyle/>
        <a:p>
          <a:pPr rtl="0"/>
          <a:r>
            <a:rPr lang="en-IN" b="1" smtClean="0"/>
            <a:t>Remove u from s;</a:t>
          </a:r>
          <a:endParaRPr lang="en-IN"/>
        </a:p>
      </dgm:t>
    </dgm:pt>
    <dgm:pt modelId="{15D383F8-DC12-4522-B25F-87D569D3D9BA}" type="parTrans" cxnId="{170AF46C-320E-492E-BA7A-94658C00F9B7}">
      <dgm:prSet/>
      <dgm:spPr/>
      <dgm:t>
        <a:bodyPr/>
        <a:lstStyle/>
        <a:p>
          <a:endParaRPr lang="en-IN"/>
        </a:p>
      </dgm:t>
    </dgm:pt>
    <dgm:pt modelId="{B063E37E-9B52-48F9-BA77-9C820CE2338C}" type="sibTrans" cxnId="{170AF46C-320E-492E-BA7A-94658C00F9B7}">
      <dgm:prSet/>
      <dgm:spPr/>
      <dgm:t>
        <a:bodyPr/>
        <a:lstStyle/>
        <a:p>
          <a:endParaRPr lang="en-IN"/>
        </a:p>
      </dgm:t>
    </dgm:pt>
    <dgm:pt modelId="{B9E69BA6-8554-4306-8DE3-E645E730E996}">
      <dgm:prSet/>
      <dgm:spPr/>
      <dgm:t>
        <a:bodyPr/>
        <a:lstStyle/>
        <a:p>
          <a:pPr rtl="0"/>
          <a:r>
            <a:rPr lang="en-IN" b="1" smtClean="0"/>
            <a:t>Add u to RU;</a:t>
          </a:r>
          <a:endParaRPr lang="en-IN"/>
        </a:p>
      </dgm:t>
    </dgm:pt>
    <dgm:pt modelId="{455FC531-B33C-4098-882A-9033A82764A8}" type="parTrans" cxnId="{4922EB84-9D78-4993-8B07-D84EFB868458}">
      <dgm:prSet/>
      <dgm:spPr/>
      <dgm:t>
        <a:bodyPr/>
        <a:lstStyle/>
        <a:p>
          <a:endParaRPr lang="en-IN"/>
        </a:p>
      </dgm:t>
    </dgm:pt>
    <dgm:pt modelId="{BF2AFB74-1336-4C2A-BAB8-943544D22CD0}" type="sibTrans" cxnId="{4922EB84-9D78-4993-8B07-D84EFB868458}">
      <dgm:prSet/>
      <dgm:spPr/>
      <dgm:t>
        <a:bodyPr/>
        <a:lstStyle/>
        <a:p>
          <a:endParaRPr lang="en-IN"/>
        </a:p>
      </dgm:t>
    </dgm:pt>
    <dgm:pt modelId="{633BB1DF-68BD-46AE-BCBE-5056BB6B8CE4}">
      <dgm:prSet/>
      <dgm:spPr/>
      <dgm:t>
        <a:bodyPr/>
        <a:lstStyle/>
        <a:p>
          <a:pPr rtl="0"/>
          <a:r>
            <a:rPr lang="en-IN" b="1" smtClean="0"/>
            <a:t>End if</a:t>
          </a:r>
          <a:endParaRPr lang="en-IN"/>
        </a:p>
      </dgm:t>
    </dgm:pt>
    <dgm:pt modelId="{E5FC80CC-5496-465D-93F1-C0DACA40732E}" type="parTrans" cxnId="{1003BE29-578F-4174-925F-156840E1EEDB}">
      <dgm:prSet/>
      <dgm:spPr/>
      <dgm:t>
        <a:bodyPr/>
        <a:lstStyle/>
        <a:p>
          <a:endParaRPr lang="en-IN"/>
        </a:p>
      </dgm:t>
    </dgm:pt>
    <dgm:pt modelId="{416B5C77-7009-4FAD-A59E-7C642ABDFB87}" type="sibTrans" cxnId="{1003BE29-578F-4174-925F-156840E1EEDB}">
      <dgm:prSet/>
      <dgm:spPr/>
      <dgm:t>
        <a:bodyPr/>
        <a:lstStyle/>
        <a:p>
          <a:endParaRPr lang="en-IN"/>
        </a:p>
      </dgm:t>
    </dgm:pt>
    <dgm:pt modelId="{0E070DC6-CE82-4558-9360-B392DEDBA040}">
      <dgm:prSet/>
      <dgm:spPr/>
      <dgm:t>
        <a:bodyPr/>
        <a:lstStyle/>
        <a:p>
          <a:pPr rtl="0"/>
          <a:r>
            <a:rPr lang="en-IN" b="1" smtClean="0"/>
            <a:t>End for</a:t>
          </a:r>
          <a:endParaRPr lang="en-IN"/>
        </a:p>
      </dgm:t>
    </dgm:pt>
    <dgm:pt modelId="{FB2FCB23-09A2-45D8-B7BC-72288917F4A6}" type="parTrans" cxnId="{591580ED-85BE-47DE-A273-4327493322E5}">
      <dgm:prSet/>
      <dgm:spPr/>
      <dgm:t>
        <a:bodyPr/>
        <a:lstStyle/>
        <a:p>
          <a:endParaRPr lang="en-IN"/>
        </a:p>
      </dgm:t>
    </dgm:pt>
    <dgm:pt modelId="{FF967FAB-E7F6-4C00-8CE1-3AE47512465B}" type="sibTrans" cxnId="{591580ED-85BE-47DE-A273-4327493322E5}">
      <dgm:prSet/>
      <dgm:spPr/>
      <dgm:t>
        <a:bodyPr/>
        <a:lstStyle/>
        <a:p>
          <a:endParaRPr lang="en-IN"/>
        </a:p>
      </dgm:t>
    </dgm:pt>
    <dgm:pt modelId="{DFCA9763-53D4-4124-8CCC-C82A3D5CB7DC}">
      <dgm:prSet/>
      <dgm:spPr/>
      <dgm:t>
        <a:bodyPr/>
        <a:lstStyle/>
        <a:p>
          <a:pPr rtl="0"/>
          <a:r>
            <a:rPr lang="en-IN" b="1" smtClean="0"/>
            <a:t>End For</a:t>
          </a:r>
          <a:endParaRPr lang="en-IN"/>
        </a:p>
      </dgm:t>
    </dgm:pt>
    <dgm:pt modelId="{2B013598-768D-49EC-8498-9063B04382D6}" type="parTrans" cxnId="{30547605-55A7-43E4-B7F7-4A59DE246B18}">
      <dgm:prSet/>
      <dgm:spPr/>
      <dgm:t>
        <a:bodyPr/>
        <a:lstStyle/>
        <a:p>
          <a:endParaRPr lang="en-IN"/>
        </a:p>
      </dgm:t>
    </dgm:pt>
    <dgm:pt modelId="{353BB650-8F5B-4AA9-9F51-4DD55EE5CF88}" type="sibTrans" cxnId="{30547605-55A7-43E4-B7F7-4A59DE246B18}">
      <dgm:prSet/>
      <dgm:spPr/>
      <dgm:t>
        <a:bodyPr/>
        <a:lstStyle/>
        <a:p>
          <a:endParaRPr lang="en-IN"/>
        </a:p>
      </dgm:t>
    </dgm:pt>
    <dgm:pt modelId="{021EBEE7-AB37-4BF6-802E-FADFA9D95ECF}">
      <dgm:prSet/>
      <dgm:spPr/>
      <dgm:t>
        <a:bodyPr/>
        <a:lstStyle/>
        <a:p>
          <a:pPr rtl="0"/>
          <a:r>
            <a:rPr lang="en-IN" b="1" smtClean="0"/>
            <a:t>For each u </a:t>
          </a:r>
          <a:r>
            <a:rPr lang="az-Cyrl-AZ" b="1" smtClean="0"/>
            <a:t>Є</a:t>
          </a:r>
          <a:r>
            <a:rPr lang="en-IN" b="1" smtClean="0"/>
            <a:t> RU do</a:t>
          </a:r>
          <a:endParaRPr lang="en-IN"/>
        </a:p>
      </dgm:t>
    </dgm:pt>
    <dgm:pt modelId="{F5410F8E-2331-45CA-91DF-B478BDDB4262}" type="parTrans" cxnId="{EA3FDEE4-FCC5-4E43-B75D-D91882C11037}">
      <dgm:prSet/>
      <dgm:spPr/>
      <dgm:t>
        <a:bodyPr/>
        <a:lstStyle/>
        <a:p>
          <a:endParaRPr lang="en-IN"/>
        </a:p>
      </dgm:t>
    </dgm:pt>
    <dgm:pt modelId="{9EEF2004-012A-4372-A9C8-9DB4A1AB7D83}" type="sibTrans" cxnId="{EA3FDEE4-FCC5-4E43-B75D-D91882C11037}">
      <dgm:prSet/>
      <dgm:spPr/>
      <dgm:t>
        <a:bodyPr/>
        <a:lstStyle/>
        <a:p>
          <a:endParaRPr lang="en-IN"/>
        </a:p>
      </dgm:t>
    </dgm:pt>
    <dgm:pt modelId="{65573168-68DC-41B8-A63A-3DDE9CFC07A6}">
      <dgm:prSet/>
      <dgm:spPr/>
      <dgm:t>
        <a:bodyPr/>
        <a:lstStyle/>
        <a:p>
          <a:pPr rtl="0"/>
          <a:r>
            <a:rPr lang="en-IN" b="1" smtClean="0"/>
            <a:t>If u does not belong to S then </a:t>
          </a:r>
          <a:endParaRPr lang="en-IN"/>
        </a:p>
      </dgm:t>
    </dgm:pt>
    <dgm:pt modelId="{C687940A-95BC-4C1A-A7AC-3C673841AF3F}" type="parTrans" cxnId="{1845DB43-F101-4D52-8EA4-BA4BC9ED559A}">
      <dgm:prSet/>
      <dgm:spPr/>
      <dgm:t>
        <a:bodyPr/>
        <a:lstStyle/>
        <a:p>
          <a:endParaRPr lang="en-IN"/>
        </a:p>
      </dgm:t>
    </dgm:pt>
    <dgm:pt modelId="{BD33D2FC-62A0-4E5F-9D5F-2BA206F070FD}" type="sibTrans" cxnId="{1845DB43-F101-4D52-8EA4-BA4BC9ED559A}">
      <dgm:prSet/>
      <dgm:spPr/>
      <dgm:t>
        <a:bodyPr/>
        <a:lstStyle/>
        <a:p>
          <a:endParaRPr lang="en-IN"/>
        </a:p>
      </dgm:t>
    </dgm:pt>
    <dgm:pt modelId="{12CD9934-6CE4-4C77-A265-78316008B1E3}">
      <dgm:prSet/>
      <dgm:spPr/>
      <dgm:t>
        <a:bodyPr/>
        <a:lstStyle/>
        <a:p>
          <a:pPr rtl="0"/>
          <a:r>
            <a:rPr lang="en-IN" b="1" smtClean="0"/>
            <a:t>Find s with max(pu);</a:t>
          </a:r>
          <a:endParaRPr lang="en-IN"/>
        </a:p>
      </dgm:t>
    </dgm:pt>
    <dgm:pt modelId="{56E1DCD6-0915-4B73-8110-1FF11F98B039}" type="parTrans" cxnId="{7A320DB7-E015-44EA-B24D-D1D373772D75}">
      <dgm:prSet/>
      <dgm:spPr/>
      <dgm:t>
        <a:bodyPr/>
        <a:lstStyle/>
        <a:p>
          <a:endParaRPr lang="en-IN"/>
        </a:p>
      </dgm:t>
    </dgm:pt>
    <dgm:pt modelId="{F6267D9F-DCC4-4752-B6D9-D371219A4911}" type="sibTrans" cxnId="{7A320DB7-E015-44EA-B24D-D1D373772D75}">
      <dgm:prSet/>
      <dgm:spPr/>
      <dgm:t>
        <a:bodyPr/>
        <a:lstStyle/>
        <a:p>
          <a:endParaRPr lang="en-IN"/>
        </a:p>
      </dgm:t>
    </dgm:pt>
    <dgm:pt modelId="{9E7D83A2-EB58-4F4C-909F-E5CCF97FCBD5}">
      <dgm:prSet/>
      <dgm:spPr/>
      <dgm:t>
        <a:bodyPr/>
        <a:lstStyle/>
        <a:p>
          <a:pPr rtl="0"/>
          <a:r>
            <a:rPr lang="en-IN" b="1" smtClean="0"/>
            <a:t>Add u to s;</a:t>
          </a:r>
          <a:endParaRPr lang="en-IN"/>
        </a:p>
      </dgm:t>
    </dgm:pt>
    <dgm:pt modelId="{45554D1C-2683-4629-935E-1943E257B002}" type="parTrans" cxnId="{6D071AC7-065C-4FC9-A141-F243819F9ECC}">
      <dgm:prSet/>
      <dgm:spPr/>
      <dgm:t>
        <a:bodyPr/>
        <a:lstStyle/>
        <a:p>
          <a:endParaRPr lang="en-IN"/>
        </a:p>
      </dgm:t>
    </dgm:pt>
    <dgm:pt modelId="{EE395B56-053F-4FBE-B9C9-253DEEB2DD97}" type="sibTrans" cxnId="{6D071AC7-065C-4FC9-A141-F243819F9ECC}">
      <dgm:prSet/>
      <dgm:spPr/>
      <dgm:t>
        <a:bodyPr/>
        <a:lstStyle/>
        <a:p>
          <a:endParaRPr lang="en-IN"/>
        </a:p>
      </dgm:t>
    </dgm:pt>
    <dgm:pt modelId="{F54CCE5F-A941-490D-9614-D15C642AD92A}">
      <dgm:prSet/>
      <dgm:spPr/>
      <dgm:t>
        <a:bodyPr/>
        <a:lstStyle/>
        <a:p>
          <a:pPr rtl="0"/>
          <a:r>
            <a:rPr lang="en-IN" b="1" smtClean="0"/>
            <a:t>End if</a:t>
          </a:r>
          <a:endParaRPr lang="en-IN"/>
        </a:p>
      </dgm:t>
    </dgm:pt>
    <dgm:pt modelId="{69364F47-4F5B-423F-A21D-6952E900F6EF}" type="parTrans" cxnId="{83DA8AB2-6AF1-4481-B140-E9B40F6B21B3}">
      <dgm:prSet/>
      <dgm:spPr/>
      <dgm:t>
        <a:bodyPr/>
        <a:lstStyle/>
        <a:p>
          <a:endParaRPr lang="en-IN"/>
        </a:p>
      </dgm:t>
    </dgm:pt>
    <dgm:pt modelId="{9BDA9DA1-87F8-4819-BCF0-BB13FF4E52DB}" type="sibTrans" cxnId="{83DA8AB2-6AF1-4481-B140-E9B40F6B21B3}">
      <dgm:prSet/>
      <dgm:spPr/>
      <dgm:t>
        <a:bodyPr/>
        <a:lstStyle/>
        <a:p>
          <a:endParaRPr lang="en-IN"/>
        </a:p>
      </dgm:t>
    </dgm:pt>
    <dgm:pt modelId="{7263ABFA-B262-484F-86AE-E10DAAC11B07}">
      <dgm:prSet/>
      <dgm:spPr/>
      <dgm:t>
        <a:bodyPr/>
        <a:lstStyle/>
        <a:p>
          <a:pPr rtl="0"/>
          <a:r>
            <a:rPr lang="en-IN" b="1" smtClean="0"/>
            <a:t>End for</a:t>
          </a:r>
          <a:endParaRPr lang="en-IN"/>
        </a:p>
      </dgm:t>
    </dgm:pt>
    <dgm:pt modelId="{FEA53E1C-DBEB-49FB-9EA4-F99E7AE5E58A}" type="parTrans" cxnId="{706D303C-DA62-4F02-969E-D91A1E5A4FA7}">
      <dgm:prSet/>
      <dgm:spPr/>
      <dgm:t>
        <a:bodyPr/>
        <a:lstStyle/>
        <a:p>
          <a:endParaRPr lang="en-IN"/>
        </a:p>
      </dgm:t>
    </dgm:pt>
    <dgm:pt modelId="{E5B4B152-9F6A-4A50-B5F7-E0124299D44A}" type="sibTrans" cxnId="{706D303C-DA62-4F02-969E-D91A1E5A4FA7}">
      <dgm:prSet/>
      <dgm:spPr/>
      <dgm:t>
        <a:bodyPr/>
        <a:lstStyle/>
        <a:p>
          <a:endParaRPr lang="en-IN"/>
        </a:p>
      </dgm:t>
    </dgm:pt>
    <dgm:pt modelId="{838A9ECB-9E9B-4E11-AB54-663B1A6E9B61}">
      <dgm:prSet/>
      <dgm:spPr/>
      <dgm:t>
        <a:bodyPr/>
        <a:lstStyle/>
        <a:p>
          <a:pPr rtl="0"/>
          <a:r>
            <a:rPr lang="en-IN" b="1" smtClean="0"/>
            <a:t>Return S;</a:t>
          </a:r>
          <a:endParaRPr lang="en-IN"/>
        </a:p>
      </dgm:t>
    </dgm:pt>
    <dgm:pt modelId="{A3708593-E6CF-4801-9479-CC9C9BC1B1BD}" type="parTrans" cxnId="{CC9245FE-0881-4D44-BB96-D59B731DC3BC}">
      <dgm:prSet/>
      <dgm:spPr/>
      <dgm:t>
        <a:bodyPr/>
        <a:lstStyle/>
        <a:p>
          <a:endParaRPr lang="en-IN"/>
        </a:p>
      </dgm:t>
    </dgm:pt>
    <dgm:pt modelId="{03D57CB7-4BED-456F-8177-FB3EE883FE6A}" type="sibTrans" cxnId="{CC9245FE-0881-4D44-BB96-D59B731DC3BC}">
      <dgm:prSet/>
      <dgm:spPr/>
      <dgm:t>
        <a:bodyPr/>
        <a:lstStyle/>
        <a:p>
          <a:endParaRPr lang="en-IN"/>
        </a:p>
      </dgm:t>
    </dgm:pt>
    <dgm:pt modelId="{8FC3D800-38CD-4619-9A1E-E72E55321B09}" type="pres">
      <dgm:prSet presAssocID="{FB3FC68E-E6C1-47D4-B247-FF8DD42E694E}" presName="Name0" presStyleCnt="0">
        <dgm:presLayoutVars>
          <dgm:dir/>
          <dgm:resizeHandles val="exact"/>
        </dgm:presLayoutVars>
      </dgm:prSet>
      <dgm:spPr/>
    </dgm:pt>
    <dgm:pt modelId="{5C4796A7-9F7C-427A-89FC-07267883F3F1}" type="pres">
      <dgm:prSet presAssocID="{70E7BEDA-5720-477E-AF23-08C010C0F31C}" presName="node" presStyleLbl="node1" presStyleIdx="0" presStyleCnt="2">
        <dgm:presLayoutVars>
          <dgm:bulletEnabled val="1"/>
        </dgm:presLayoutVars>
      </dgm:prSet>
      <dgm:spPr/>
    </dgm:pt>
    <dgm:pt modelId="{5AE07A82-900E-40CF-B1A6-86B6CC8D8768}" type="pres">
      <dgm:prSet presAssocID="{F1E1A41D-F9F2-4F0A-8EB6-6B440B2CD2C2}" presName="sibTrans" presStyleLbl="sibTrans2D1" presStyleIdx="0" presStyleCnt="1"/>
      <dgm:spPr/>
    </dgm:pt>
    <dgm:pt modelId="{ADC7B546-3A74-4D23-9186-5C69E6DF086F}" type="pres">
      <dgm:prSet presAssocID="{F1E1A41D-F9F2-4F0A-8EB6-6B440B2CD2C2}" presName="connectorText" presStyleLbl="sibTrans2D1" presStyleIdx="0" presStyleCnt="1"/>
      <dgm:spPr/>
    </dgm:pt>
    <dgm:pt modelId="{3C25DCBD-641E-40BD-890B-11C4EB4EBDF3}" type="pres">
      <dgm:prSet presAssocID="{A7CA1787-37DF-484E-8BFA-6D1959AE929E}" presName="node" presStyleLbl="node1" presStyleIdx="1" presStyleCnt="2">
        <dgm:presLayoutVars>
          <dgm:bulletEnabled val="1"/>
        </dgm:presLayoutVars>
      </dgm:prSet>
      <dgm:spPr/>
    </dgm:pt>
  </dgm:ptLst>
  <dgm:cxnLst>
    <dgm:cxn modelId="{80D63C04-B518-4007-B6D5-B483C4273048}" type="presOf" srcId="{CBDC7694-7A98-4357-8144-A2F1D8C3CBFA}" destId="{3C25DCBD-641E-40BD-890B-11C4EB4EBDF3}" srcOrd="0" destOrd="9" presId="urn:microsoft.com/office/officeart/2005/8/layout/process1"/>
    <dgm:cxn modelId="{706D303C-DA62-4F02-969E-D91A1E5A4FA7}" srcId="{F5FBC09C-CC1A-4846-93A4-9A34BDAF4732}" destId="{7263ABFA-B262-484F-86AE-E10DAAC11B07}" srcOrd="4" destOrd="0" parTransId="{FEA53E1C-DBEB-49FB-9EA4-F99E7AE5E58A}" sibTransId="{E5B4B152-9F6A-4A50-B5F7-E0124299D44A}"/>
    <dgm:cxn modelId="{0868CCB4-A76D-47F3-B2B1-9139DD5AF72D}" type="presOf" srcId="{12CD9934-6CE4-4C77-A265-78316008B1E3}" destId="{3C25DCBD-641E-40BD-890B-11C4EB4EBDF3}" srcOrd="0" destOrd="16" presId="urn:microsoft.com/office/officeart/2005/8/layout/process1"/>
    <dgm:cxn modelId="{F6866EC5-57A6-4621-BC23-147CD66E2AFB}" type="presOf" srcId="{DFCA9763-53D4-4124-8CCC-C82A3D5CB7DC}" destId="{3C25DCBD-641E-40BD-890B-11C4EB4EBDF3}" srcOrd="0" destOrd="13" presId="urn:microsoft.com/office/officeart/2005/8/layout/process1"/>
    <dgm:cxn modelId="{2876565C-7A1B-4749-AA59-8797E17691FC}" type="presOf" srcId="{633BB1DF-68BD-46AE-BCBE-5056BB6B8CE4}" destId="{3C25DCBD-641E-40BD-890B-11C4EB4EBDF3}" srcOrd="0" destOrd="11" presId="urn:microsoft.com/office/officeart/2005/8/layout/process1"/>
    <dgm:cxn modelId="{6DE0DE95-D9A8-4FA3-B9A5-CF318143FABA}" srcId="{70E7BEDA-5720-477E-AF23-08C010C0F31C}" destId="{40ED9BDD-354B-43F7-83F7-3FE34F3AA9BC}" srcOrd="0" destOrd="0" parTransId="{0FF7A822-7FA0-4E1A-8830-472DC467B6CA}" sibTransId="{25BE332A-9722-479A-BA4E-C536FEA28CE5}"/>
    <dgm:cxn modelId="{5312379D-083C-4D3E-842E-9B59153DDD58}" srcId="{A7CA1787-37DF-484E-8BFA-6D1959AE929E}" destId="{F5FBC09C-CC1A-4846-93A4-9A34BDAF4732}" srcOrd="0" destOrd="0" parTransId="{FD8AB070-27B5-4FAE-B768-6F79CB32A870}" sibTransId="{2AE979C7-B63D-42B1-A830-35F782F74300}"/>
    <dgm:cxn modelId="{1845DB43-F101-4D52-8EA4-BA4BC9ED559A}" srcId="{021EBEE7-AB37-4BF6-802E-FADFA9D95ECF}" destId="{65573168-68DC-41B8-A63A-3DDE9CFC07A6}" srcOrd="0" destOrd="0" parTransId="{C687940A-95BC-4C1A-A7AC-3C673841AF3F}" sibTransId="{BD33D2FC-62A0-4E5F-9D5F-2BA206F070FD}"/>
    <dgm:cxn modelId="{54F448B8-AB6E-4D38-9182-B086F8FD2F52}" type="presOf" srcId="{54B97E5E-0BA9-48CF-9933-87AD446FFA68}" destId="{3C25DCBD-641E-40BD-890B-11C4EB4EBDF3}" srcOrd="0" destOrd="6" presId="urn:microsoft.com/office/officeart/2005/8/layout/process1"/>
    <dgm:cxn modelId="{CC9245FE-0881-4D44-BB96-D59B731DC3BC}" srcId="{F5FBC09C-CC1A-4846-93A4-9A34BDAF4732}" destId="{838A9ECB-9E9B-4E11-AB54-663B1A6E9B61}" srcOrd="5" destOrd="0" parTransId="{A3708593-E6CF-4801-9479-CC9C9BC1B1BD}" sibTransId="{03D57CB7-4BED-456F-8177-FB3EE883FE6A}"/>
    <dgm:cxn modelId="{7A320DB7-E015-44EA-B24D-D1D373772D75}" srcId="{65573168-68DC-41B8-A63A-3DDE9CFC07A6}" destId="{12CD9934-6CE4-4C77-A265-78316008B1E3}" srcOrd="0" destOrd="0" parTransId="{56E1DCD6-0915-4B73-8110-1FF11F98B039}" sibTransId="{F6267D9F-DCC4-4752-B6D9-D371219A4911}"/>
    <dgm:cxn modelId="{BDC760EA-55D6-4CA9-BA24-B1C623471523}" srcId="{AE18B83B-CF8C-44E8-BD92-FA994FF36995}" destId="{54B97E5E-0BA9-48CF-9933-87AD446FFA68}" srcOrd="2" destOrd="0" parTransId="{A3E20F22-F807-43A3-94FE-832AB518AFB5}" sibTransId="{D00DF107-F4E8-40A4-AB82-F7914A304AF9}"/>
    <dgm:cxn modelId="{F28A4DDB-92FA-4C34-88AE-09E20868AAAC}" type="presOf" srcId="{7263ABFA-B262-484F-86AE-E10DAAC11B07}" destId="{3C25DCBD-641E-40BD-890B-11C4EB4EBDF3}" srcOrd="0" destOrd="19" presId="urn:microsoft.com/office/officeart/2005/8/layout/process1"/>
    <dgm:cxn modelId="{1EA00161-FADC-4856-91E5-CD0BD4AE8F77}" srcId="{F5FBC09C-CC1A-4846-93A4-9A34BDAF4732}" destId="{2887886A-5AC7-48C8-B8D2-157E964B9772}" srcOrd="0" destOrd="0" parTransId="{280C753F-6132-40FF-B498-80939694C5EE}" sibTransId="{C2D2C905-0B6D-43D0-A605-64A6CF876F5D}"/>
    <dgm:cxn modelId="{F47E115D-34C0-4D4D-A742-EEF5465DE32C}" type="presOf" srcId="{F5FBC09C-CC1A-4846-93A4-9A34BDAF4732}" destId="{3C25DCBD-641E-40BD-890B-11C4EB4EBDF3}" srcOrd="0" destOrd="1" presId="urn:microsoft.com/office/officeart/2005/8/layout/process1"/>
    <dgm:cxn modelId="{66FC97C9-6069-47CE-9980-DD4D4CC4269F}" type="presOf" srcId="{F54CCE5F-A941-490D-9614-D15C642AD92A}" destId="{3C25DCBD-641E-40BD-890B-11C4EB4EBDF3}" srcOrd="0" destOrd="18" presId="urn:microsoft.com/office/officeart/2005/8/layout/process1"/>
    <dgm:cxn modelId="{4922EB84-9D78-4993-8B07-D84EFB868458}" srcId="{6AD4A812-2566-45F0-A863-F23299090E64}" destId="{B9E69BA6-8554-4306-8DE3-E645E730E996}" srcOrd="1" destOrd="0" parTransId="{455FC531-B33C-4098-882A-9033A82764A8}" sibTransId="{BF2AFB74-1336-4C2A-BAB8-943544D22CD0}"/>
    <dgm:cxn modelId="{2FCFB56B-04A9-4912-A676-8776C11DFEC1}" type="presOf" srcId="{0E070DC6-CE82-4558-9360-B392DEDBA040}" destId="{3C25DCBD-641E-40BD-890B-11C4EB4EBDF3}" srcOrd="0" destOrd="12" presId="urn:microsoft.com/office/officeart/2005/8/layout/process1"/>
    <dgm:cxn modelId="{D4597713-8F1E-491F-A457-C97ED03B29DF}" type="presOf" srcId="{6AD4A812-2566-45F0-A863-F23299090E64}" destId="{3C25DCBD-641E-40BD-890B-11C4EB4EBDF3}" srcOrd="0" destOrd="8" presId="urn:microsoft.com/office/officeart/2005/8/layout/process1"/>
    <dgm:cxn modelId="{3ED2FDFC-8CCA-47AD-8FB2-0010FB738712}" type="presOf" srcId="{70E7BEDA-5720-477E-AF23-08C010C0F31C}" destId="{5C4796A7-9F7C-427A-89FC-07267883F3F1}" srcOrd="0" destOrd="0" presId="urn:microsoft.com/office/officeart/2005/8/layout/process1"/>
    <dgm:cxn modelId="{30547605-55A7-43E4-B7F7-4A59DE246B18}" srcId="{F5FBC09C-CC1A-4846-93A4-9A34BDAF4732}" destId="{DFCA9763-53D4-4124-8CCC-C82A3D5CB7DC}" srcOrd="2" destOrd="0" parTransId="{2B013598-768D-49EC-8498-9063B04382D6}" sibTransId="{353BB650-8F5B-4AA9-9F51-4DD55EE5CF88}"/>
    <dgm:cxn modelId="{A0A59753-4EA7-490F-B622-4B47720EDC24}" type="presOf" srcId="{40ED9BDD-354B-43F7-83F7-3FE34F3AA9BC}" destId="{5C4796A7-9F7C-427A-89FC-07267883F3F1}" srcOrd="0" destOrd="1" presId="urn:microsoft.com/office/officeart/2005/8/layout/process1"/>
    <dgm:cxn modelId="{62C69DC7-C66A-458E-AF60-8B80908690E7}" type="presOf" srcId="{F1E1A41D-F9F2-4F0A-8EB6-6B440B2CD2C2}" destId="{5AE07A82-900E-40CF-B1A6-86B6CC8D8768}" srcOrd="0" destOrd="0" presId="urn:microsoft.com/office/officeart/2005/8/layout/process1"/>
    <dgm:cxn modelId="{002EBA7A-9A67-4BF9-8260-991A82F466E5}" type="presOf" srcId="{65573168-68DC-41B8-A63A-3DDE9CFC07A6}" destId="{3C25DCBD-641E-40BD-890B-11C4EB4EBDF3}" srcOrd="0" destOrd="15" presId="urn:microsoft.com/office/officeart/2005/8/layout/process1"/>
    <dgm:cxn modelId="{83DA8AB2-6AF1-4481-B140-E9B40F6B21B3}" srcId="{021EBEE7-AB37-4BF6-802E-FADFA9D95ECF}" destId="{F54CCE5F-A941-490D-9614-D15C642AD92A}" srcOrd="1" destOrd="0" parTransId="{69364F47-4F5B-423F-A21D-6952E900F6EF}" sibTransId="{9BDA9DA1-87F8-4819-BCF0-BB13FF4E52DB}"/>
    <dgm:cxn modelId="{7D59ED41-1263-4894-8304-9B7EDF432E92}" srcId="{AE18B83B-CF8C-44E8-BD92-FA994FF36995}" destId="{37066439-1711-46CD-AB48-AA4608201D50}" srcOrd="1" destOrd="0" parTransId="{5F44C644-542D-49C6-9E6D-A899AAD50967}" sibTransId="{B939F703-5A90-4197-BC92-9C4F2C4C4806}"/>
    <dgm:cxn modelId="{317F3466-9E27-459C-A18A-0802C2995C03}" type="presOf" srcId="{A7CA1787-37DF-484E-8BFA-6D1959AE929E}" destId="{3C25DCBD-641E-40BD-890B-11C4EB4EBDF3}" srcOrd="0" destOrd="0" presId="urn:microsoft.com/office/officeart/2005/8/layout/process1"/>
    <dgm:cxn modelId="{591580ED-85BE-47DE-A273-4327493322E5}" srcId="{AE18B83B-CF8C-44E8-BD92-FA994FF36995}" destId="{0E070DC6-CE82-4558-9360-B392DEDBA040}" srcOrd="4" destOrd="0" parTransId="{FB2FCB23-09A2-45D8-B7BC-72288917F4A6}" sibTransId="{FF967FAB-E7F6-4C00-8CE1-3AE47512465B}"/>
    <dgm:cxn modelId="{EA3FDEE4-FCC5-4E43-B75D-D91882C11037}" srcId="{F5FBC09C-CC1A-4846-93A4-9A34BDAF4732}" destId="{021EBEE7-AB37-4BF6-802E-FADFA9D95ECF}" srcOrd="3" destOrd="0" parTransId="{F5410F8E-2331-45CA-91DF-B478BDDB4262}" sibTransId="{9EEF2004-012A-4372-A9C8-9DB4A1AB7D83}"/>
    <dgm:cxn modelId="{47CA21D2-61BE-4B8D-9C03-6579D83FBCC2}" srcId="{FB3FC68E-E6C1-47D4-B247-FF8DD42E694E}" destId="{70E7BEDA-5720-477E-AF23-08C010C0F31C}" srcOrd="0" destOrd="0" parTransId="{CC022D35-CE49-4EEF-B0E6-F6160B82970C}" sibTransId="{F1E1A41D-F9F2-4F0A-8EB6-6B440B2CD2C2}"/>
    <dgm:cxn modelId="{EE67BD59-E40D-40CA-9FAC-8688152A9301}" srcId="{AE18B83B-CF8C-44E8-BD92-FA994FF36995}" destId="{EB13D0B3-57C4-4717-8D77-D5894DF76106}" srcOrd="0" destOrd="0" parTransId="{D160FE3F-7BE6-44FE-9052-FBDE9EA52F76}" sibTransId="{AA869323-3909-4D59-938B-211AAFDC782B}"/>
    <dgm:cxn modelId="{02815426-2A19-4E2B-8C01-E5574617AE09}" type="presOf" srcId="{B9E69BA6-8554-4306-8DE3-E645E730E996}" destId="{3C25DCBD-641E-40BD-890B-11C4EB4EBDF3}" srcOrd="0" destOrd="10" presId="urn:microsoft.com/office/officeart/2005/8/layout/process1"/>
    <dgm:cxn modelId="{170AF46C-320E-492E-BA7A-94658C00F9B7}" srcId="{6AD4A812-2566-45F0-A863-F23299090E64}" destId="{CBDC7694-7A98-4357-8144-A2F1D8C3CBFA}" srcOrd="0" destOrd="0" parTransId="{15D383F8-DC12-4522-B25F-87D569D3D9BA}" sibTransId="{B063E37E-9B52-48F9-BA77-9C820CE2338C}"/>
    <dgm:cxn modelId="{FA37C6DD-3EB1-4964-9122-A7B30DEC9A9C}" srcId="{F5FBC09C-CC1A-4846-93A4-9A34BDAF4732}" destId="{AE18B83B-CF8C-44E8-BD92-FA994FF36995}" srcOrd="1" destOrd="0" parTransId="{9CDFE8DB-C1F3-461B-9AA4-7374F3BD4471}" sibTransId="{7ABAA180-B83C-4918-8A1F-2C90DF4980CD}"/>
    <dgm:cxn modelId="{71A8C9AE-441D-45A0-BF32-18C0FF5A8B02}" type="presOf" srcId="{025A11EE-A4B4-4812-9B29-9B6087265DF2}" destId="{3C25DCBD-641E-40BD-890B-11C4EB4EBDF3}" srcOrd="0" destOrd="7" presId="urn:microsoft.com/office/officeart/2005/8/layout/process1"/>
    <dgm:cxn modelId="{AE106191-A86A-4005-9B41-7C78D16DC40E}" type="presOf" srcId="{37066439-1711-46CD-AB48-AA4608201D50}" destId="{3C25DCBD-641E-40BD-890B-11C4EB4EBDF3}" srcOrd="0" destOrd="5" presId="urn:microsoft.com/office/officeart/2005/8/layout/process1"/>
    <dgm:cxn modelId="{C7053F32-EAE6-46E5-84C8-08827A304F8B}" type="presOf" srcId="{FB3FC68E-E6C1-47D4-B247-FF8DD42E694E}" destId="{8FC3D800-38CD-4619-9A1E-E72E55321B09}" srcOrd="0" destOrd="0" presId="urn:microsoft.com/office/officeart/2005/8/layout/process1"/>
    <dgm:cxn modelId="{EAF78641-BF1E-4605-8305-8BBFB9264D1E}" srcId="{FB3FC68E-E6C1-47D4-B247-FF8DD42E694E}" destId="{A7CA1787-37DF-484E-8BFA-6D1959AE929E}" srcOrd="1" destOrd="0" parTransId="{FED1F3DE-412C-4ECD-BF81-84A89103474A}" sibTransId="{BDAA2FDB-3D56-4DB5-892D-FE10A75CEE1A}"/>
    <dgm:cxn modelId="{F8C7A9A5-7C09-4845-B74C-6DE47FCB2CF0}" type="presOf" srcId="{9E7D83A2-EB58-4F4C-909F-E5CCF97FCBD5}" destId="{3C25DCBD-641E-40BD-890B-11C4EB4EBDF3}" srcOrd="0" destOrd="17" presId="urn:microsoft.com/office/officeart/2005/8/layout/process1"/>
    <dgm:cxn modelId="{C620DD7D-AF40-4114-B019-24EA366E4AC2}" type="presOf" srcId="{021EBEE7-AB37-4BF6-802E-FADFA9D95ECF}" destId="{3C25DCBD-641E-40BD-890B-11C4EB4EBDF3}" srcOrd="0" destOrd="14" presId="urn:microsoft.com/office/officeart/2005/8/layout/process1"/>
    <dgm:cxn modelId="{F8FAFA99-629C-451A-987B-E13CB0B74DA7}" type="presOf" srcId="{AE18B83B-CF8C-44E8-BD92-FA994FF36995}" destId="{3C25DCBD-641E-40BD-890B-11C4EB4EBDF3}" srcOrd="0" destOrd="3" presId="urn:microsoft.com/office/officeart/2005/8/layout/process1"/>
    <dgm:cxn modelId="{0BF59A10-4010-4426-8DA2-DAD86F4E7690}" type="presOf" srcId="{838A9ECB-9E9B-4E11-AB54-663B1A6E9B61}" destId="{3C25DCBD-641E-40BD-890B-11C4EB4EBDF3}" srcOrd="0" destOrd="20" presId="urn:microsoft.com/office/officeart/2005/8/layout/process1"/>
    <dgm:cxn modelId="{1003BE29-578F-4174-925F-156840E1EEDB}" srcId="{025A11EE-A4B4-4812-9B29-9B6087265DF2}" destId="{633BB1DF-68BD-46AE-BCBE-5056BB6B8CE4}" srcOrd="1" destOrd="0" parTransId="{E5FC80CC-5496-465D-93F1-C0DACA40732E}" sibTransId="{416B5C77-7009-4FAD-A59E-7C642ABDFB87}"/>
    <dgm:cxn modelId="{607AB33D-541A-4F87-BBBB-CA4756D661BA}" type="presOf" srcId="{EB13D0B3-57C4-4717-8D77-D5894DF76106}" destId="{3C25DCBD-641E-40BD-890B-11C4EB4EBDF3}" srcOrd="0" destOrd="4" presId="urn:microsoft.com/office/officeart/2005/8/layout/process1"/>
    <dgm:cxn modelId="{AE553FD2-E2A0-4F4A-9C82-5984AC9416BA}" type="presOf" srcId="{2887886A-5AC7-48C8-B8D2-157E964B9772}" destId="{3C25DCBD-641E-40BD-890B-11C4EB4EBDF3}" srcOrd="0" destOrd="2" presId="urn:microsoft.com/office/officeart/2005/8/layout/process1"/>
    <dgm:cxn modelId="{6D071AC7-065C-4FC9-A141-F243819F9ECC}" srcId="{65573168-68DC-41B8-A63A-3DDE9CFC07A6}" destId="{9E7D83A2-EB58-4F4C-909F-E5CCF97FCBD5}" srcOrd="1" destOrd="0" parTransId="{45554D1C-2683-4629-935E-1943E257B002}" sibTransId="{EE395B56-053F-4FBE-B9C9-253DEEB2DD97}"/>
    <dgm:cxn modelId="{283B9FAC-11AF-46D4-A478-B25E5ED77A61}" srcId="{025A11EE-A4B4-4812-9B29-9B6087265DF2}" destId="{6AD4A812-2566-45F0-A863-F23299090E64}" srcOrd="0" destOrd="0" parTransId="{5E5EF4B5-681C-4FD9-BA58-5B6017484886}" sibTransId="{9D9DF81C-83D2-4C15-83C0-164160575370}"/>
    <dgm:cxn modelId="{42190A84-7BC6-4256-AA85-A8D474EB1408}" srcId="{70E7BEDA-5720-477E-AF23-08C010C0F31C}" destId="{72E3EE85-CD43-4618-88CA-F2394F713195}" srcOrd="1" destOrd="0" parTransId="{928E4B5A-FE23-49C9-A7FA-1A89612B4111}" sibTransId="{818CA517-1C7C-4ECD-8951-B7946594C576}"/>
    <dgm:cxn modelId="{FA4375D5-8181-4364-B566-C87F4E5310D9}" type="presOf" srcId="{72E3EE85-CD43-4618-88CA-F2394F713195}" destId="{5C4796A7-9F7C-427A-89FC-07267883F3F1}" srcOrd="0" destOrd="2" presId="urn:microsoft.com/office/officeart/2005/8/layout/process1"/>
    <dgm:cxn modelId="{7962D161-33FB-4F47-985B-1F242C1F6627}" type="presOf" srcId="{F1E1A41D-F9F2-4F0A-8EB6-6B440B2CD2C2}" destId="{ADC7B546-3A74-4D23-9186-5C69E6DF086F}" srcOrd="1" destOrd="0" presId="urn:microsoft.com/office/officeart/2005/8/layout/process1"/>
    <dgm:cxn modelId="{9BDACE62-083E-42F7-91CA-D5D1CF517B01}" srcId="{AE18B83B-CF8C-44E8-BD92-FA994FF36995}" destId="{025A11EE-A4B4-4812-9B29-9B6087265DF2}" srcOrd="3" destOrd="0" parTransId="{6756016F-824A-4E66-98F1-EFE865AF19FE}" sibTransId="{D8A28F17-D20E-4134-A206-FBEBAA8BBA13}"/>
    <dgm:cxn modelId="{433872F7-1699-4016-B894-45BAD28228E0}" type="presParOf" srcId="{8FC3D800-38CD-4619-9A1E-E72E55321B09}" destId="{5C4796A7-9F7C-427A-89FC-07267883F3F1}" srcOrd="0" destOrd="0" presId="urn:microsoft.com/office/officeart/2005/8/layout/process1"/>
    <dgm:cxn modelId="{C09AD050-7122-4E32-AEE3-7FF8FE492598}" type="presParOf" srcId="{8FC3D800-38CD-4619-9A1E-E72E55321B09}" destId="{5AE07A82-900E-40CF-B1A6-86B6CC8D8768}" srcOrd="1" destOrd="0" presId="urn:microsoft.com/office/officeart/2005/8/layout/process1"/>
    <dgm:cxn modelId="{2D00FEA3-B9BB-4C33-BEF1-7F5AE6CA962A}" type="presParOf" srcId="{5AE07A82-900E-40CF-B1A6-86B6CC8D8768}" destId="{ADC7B546-3A74-4D23-9186-5C69E6DF086F}" srcOrd="0" destOrd="0" presId="urn:microsoft.com/office/officeart/2005/8/layout/process1"/>
    <dgm:cxn modelId="{9EDE8E21-DF78-4F7F-8167-1EAED1D219AE}" type="presParOf" srcId="{8FC3D800-38CD-4619-9A1E-E72E55321B09}" destId="{3C25DCBD-641E-40BD-890B-11C4EB4EBDF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D4FFA-0A0B-4788-8C23-76E8212852BE}">
      <dsp:nvSpPr>
        <dsp:cNvPr id="0" name=""/>
        <dsp:cNvSpPr/>
      </dsp:nvSpPr>
      <dsp:spPr>
        <a:xfrm>
          <a:off x="2202087" y="747"/>
          <a:ext cx="1691825" cy="874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User Information</a:t>
          </a:r>
          <a:endParaRPr lang="en-IN" sz="1800" kern="1200" dirty="0"/>
        </a:p>
      </dsp:txBody>
      <dsp:txXfrm>
        <a:off x="2227691" y="26351"/>
        <a:ext cx="1640617" cy="822961"/>
      </dsp:txXfrm>
    </dsp:sp>
    <dsp:sp modelId="{AD872EC4-07D0-4925-B619-C50CAEE0D62B}">
      <dsp:nvSpPr>
        <dsp:cNvPr id="0" name=""/>
        <dsp:cNvSpPr/>
      </dsp:nvSpPr>
      <dsp:spPr>
        <a:xfrm rot="5400000">
          <a:off x="2884093" y="896770"/>
          <a:ext cx="327813" cy="393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29987" y="929551"/>
        <a:ext cx="236026" cy="229469"/>
      </dsp:txXfrm>
    </dsp:sp>
    <dsp:sp modelId="{E433E12F-EBB2-48CA-9328-616F206AB3D8}">
      <dsp:nvSpPr>
        <dsp:cNvPr id="0" name=""/>
        <dsp:cNvSpPr/>
      </dsp:nvSpPr>
      <dsp:spPr>
        <a:xfrm>
          <a:off x="2202087" y="1312001"/>
          <a:ext cx="1691825" cy="874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Mess Data Processing</a:t>
          </a:r>
          <a:endParaRPr lang="en-IN" sz="1800" kern="1200" dirty="0"/>
        </a:p>
      </dsp:txBody>
      <dsp:txXfrm>
        <a:off x="2227691" y="1337605"/>
        <a:ext cx="1640617" cy="822961"/>
      </dsp:txXfrm>
    </dsp:sp>
    <dsp:sp modelId="{2597499F-9E82-4CA0-96C9-D3935C50F70B}">
      <dsp:nvSpPr>
        <dsp:cNvPr id="0" name=""/>
        <dsp:cNvSpPr/>
      </dsp:nvSpPr>
      <dsp:spPr>
        <a:xfrm rot="5400000">
          <a:off x="2884093" y="2208024"/>
          <a:ext cx="327813" cy="393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29987" y="2240805"/>
        <a:ext cx="236026" cy="229469"/>
      </dsp:txXfrm>
    </dsp:sp>
    <dsp:sp modelId="{6A89090A-A8A9-4BAE-AB58-4FE7442DC812}">
      <dsp:nvSpPr>
        <dsp:cNvPr id="0" name=""/>
        <dsp:cNvSpPr/>
      </dsp:nvSpPr>
      <dsp:spPr>
        <a:xfrm>
          <a:off x="2202087" y="2623255"/>
          <a:ext cx="1691825" cy="874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User Grouping result</a:t>
          </a:r>
          <a:endParaRPr lang="en-IN" sz="1800" kern="1200" dirty="0"/>
        </a:p>
      </dsp:txBody>
      <dsp:txXfrm>
        <a:off x="2227691" y="2648859"/>
        <a:ext cx="1640617" cy="822961"/>
      </dsp:txXfrm>
    </dsp:sp>
    <dsp:sp modelId="{C9D05B39-8B0E-4345-9D9F-FEBC107F3072}">
      <dsp:nvSpPr>
        <dsp:cNvPr id="0" name=""/>
        <dsp:cNvSpPr/>
      </dsp:nvSpPr>
      <dsp:spPr>
        <a:xfrm rot="5400000">
          <a:off x="2884093" y="3519278"/>
          <a:ext cx="327813" cy="393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29987" y="3552059"/>
        <a:ext cx="236026" cy="229469"/>
      </dsp:txXfrm>
    </dsp:sp>
    <dsp:sp modelId="{00C728A1-D7D4-4C80-9C90-7C4179682FB5}">
      <dsp:nvSpPr>
        <dsp:cNvPr id="0" name=""/>
        <dsp:cNvSpPr/>
      </dsp:nvSpPr>
      <dsp:spPr>
        <a:xfrm>
          <a:off x="2202087" y="3934509"/>
          <a:ext cx="1691825" cy="874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Advertising Control System</a:t>
          </a:r>
          <a:endParaRPr lang="en-IN" sz="1800" kern="1200" dirty="0"/>
        </a:p>
      </dsp:txBody>
      <dsp:txXfrm>
        <a:off x="2227691" y="3960113"/>
        <a:ext cx="1640617" cy="822961"/>
      </dsp:txXfrm>
    </dsp:sp>
    <dsp:sp modelId="{032DE7B8-F409-4AD7-B66C-5E942BFD8A4D}">
      <dsp:nvSpPr>
        <dsp:cNvPr id="0" name=""/>
        <dsp:cNvSpPr/>
      </dsp:nvSpPr>
      <dsp:spPr>
        <a:xfrm rot="5400000">
          <a:off x="2884093" y="4830533"/>
          <a:ext cx="327813" cy="393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29987" y="4863314"/>
        <a:ext cx="236026" cy="229469"/>
      </dsp:txXfrm>
    </dsp:sp>
    <dsp:sp modelId="{5221FCBB-2656-4BAF-AB7D-24AE9490A998}">
      <dsp:nvSpPr>
        <dsp:cNvPr id="0" name=""/>
        <dsp:cNvSpPr/>
      </dsp:nvSpPr>
      <dsp:spPr>
        <a:xfrm>
          <a:off x="2202087" y="5245763"/>
          <a:ext cx="1691825" cy="874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Relevant Ad</a:t>
          </a:r>
          <a:endParaRPr lang="en-IN" sz="1800" kern="1200" dirty="0"/>
        </a:p>
      </dsp:txBody>
      <dsp:txXfrm>
        <a:off x="2227691" y="5271367"/>
        <a:ext cx="1640617" cy="822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796A7-9F7C-427A-89FC-07267883F3F1}">
      <dsp:nvSpPr>
        <dsp:cNvPr id="0" name=""/>
        <dsp:cNvSpPr/>
      </dsp:nvSpPr>
      <dsp:spPr>
        <a:xfrm>
          <a:off x="1547" y="498798"/>
          <a:ext cx="3299077" cy="4763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smtClean="0"/>
            <a:t>Input:</a:t>
          </a:r>
          <a:endParaRPr lang="en-IN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1200" kern="1200" smtClean="0"/>
            <a:t>η</a:t>
          </a:r>
          <a:r>
            <a:rPr lang="en-IN" sz="1200" kern="1200" smtClean="0"/>
            <a:t>: percentage of initial user segment size;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smtClean="0"/>
            <a:t>S: set of user segments</a:t>
          </a:r>
          <a:endParaRPr lang="en-IN" sz="1200" kern="1200"/>
        </a:p>
      </dsp:txBody>
      <dsp:txXfrm>
        <a:off x="98174" y="595425"/>
        <a:ext cx="3105823" cy="4569789"/>
      </dsp:txXfrm>
    </dsp:sp>
    <dsp:sp modelId="{5AE07A82-900E-40CF-B1A6-86B6CC8D8768}">
      <dsp:nvSpPr>
        <dsp:cNvPr id="0" name=""/>
        <dsp:cNvSpPr/>
      </dsp:nvSpPr>
      <dsp:spPr>
        <a:xfrm>
          <a:off x="3630532" y="2471234"/>
          <a:ext cx="699404" cy="818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3630532" y="2634868"/>
        <a:ext cx="489583" cy="490903"/>
      </dsp:txXfrm>
    </dsp:sp>
    <dsp:sp modelId="{3C25DCBD-641E-40BD-890B-11C4EB4EBDF3}">
      <dsp:nvSpPr>
        <dsp:cNvPr id="0" name=""/>
        <dsp:cNvSpPr/>
      </dsp:nvSpPr>
      <dsp:spPr>
        <a:xfrm>
          <a:off x="4620255" y="498798"/>
          <a:ext cx="3299077" cy="4763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smtClean="0"/>
            <a:t>Output:</a:t>
          </a:r>
          <a:endParaRPr lang="en-IN" sz="16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Update user segments S;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Initialize removed user set RU;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For each s </a:t>
          </a:r>
          <a:r>
            <a:rPr lang="az-Cyrl-AZ" sz="1200" b="1" kern="1200" smtClean="0"/>
            <a:t>Є</a:t>
          </a:r>
          <a:r>
            <a:rPr lang="en-IN" sz="1200" b="1" kern="1200" smtClean="0"/>
            <a:t> S do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Let k = </a:t>
          </a:r>
          <a:r>
            <a:rPr lang="el-GR" sz="1200" b="1" kern="1200" smtClean="0"/>
            <a:t>η</a:t>
          </a:r>
          <a:r>
            <a:rPr lang="en-IN" sz="1200" b="1" kern="1200" smtClean="0"/>
            <a:t> * |s|;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Sort s by probability in descending order;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Find kth largest probility p* in s;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For each u </a:t>
          </a:r>
          <a:r>
            <a:rPr lang="az-Cyrl-AZ" sz="1200" b="1" kern="1200" smtClean="0"/>
            <a:t>Є</a:t>
          </a:r>
          <a:r>
            <a:rPr lang="en-IN" sz="1200" b="1" kern="1200" smtClean="0"/>
            <a:t> s do </a:t>
          </a:r>
          <a:endParaRPr lang="en-IN" sz="1200" kern="1200"/>
        </a:p>
        <a:p>
          <a:pPr marL="457200" lvl="4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If (pu&lt;p*) then</a:t>
          </a:r>
          <a:endParaRPr lang="en-IN" sz="1200" kern="1200"/>
        </a:p>
        <a:p>
          <a:pPr marL="571500" lvl="5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Remove u from s;</a:t>
          </a:r>
          <a:endParaRPr lang="en-IN" sz="1200" kern="1200"/>
        </a:p>
        <a:p>
          <a:pPr marL="571500" lvl="5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Add u to RU;</a:t>
          </a:r>
          <a:endParaRPr lang="en-IN" sz="1200" kern="1200"/>
        </a:p>
        <a:p>
          <a:pPr marL="457200" lvl="4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End if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End for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End For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For each u </a:t>
          </a:r>
          <a:r>
            <a:rPr lang="az-Cyrl-AZ" sz="1200" b="1" kern="1200" smtClean="0"/>
            <a:t>Є</a:t>
          </a:r>
          <a:r>
            <a:rPr lang="en-IN" sz="1200" b="1" kern="1200" smtClean="0"/>
            <a:t> RU do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If u does not belong to S then </a:t>
          </a:r>
          <a:endParaRPr lang="en-IN" sz="1200" kern="1200"/>
        </a:p>
        <a:p>
          <a:pPr marL="457200" lvl="4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Find s with max(pu);</a:t>
          </a:r>
          <a:endParaRPr lang="en-IN" sz="1200" kern="1200"/>
        </a:p>
        <a:p>
          <a:pPr marL="457200" lvl="4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Add u to s;</a:t>
          </a:r>
          <a:endParaRPr lang="en-IN" sz="1200" kern="1200"/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End if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End for</a:t>
          </a:r>
          <a:endParaRPr lang="en-I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smtClean="0"/>
            <a:t>Return S;</a:t>
          </a:r>
          <a:endParaRPr lang="en-IN" sz="1200" kern="1200"/>
        </a:p>
      </dsp:txBody>
      <dsp:txXfrm>
        <a:off x="4716882" y="595425"/>
        <a:ext cx="3105823" cy="456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5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E8691A-5A09-4917-B08B-F135815C3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Targeted Advertising using Behavioural Data Mining</a:t>
            </a:r>
            <a:endParaRPr lang="en-IN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Prateek Chauhan	Varun Yadav	Samson Dias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9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/>
              <a:t>Suppose you have the following set of </a:t>
            </a:r>
            <a:r>
              <a:rPr lang="en-US" sz="2500" dirty="0" smtClean="0"/>
              <a:t>sentences</a:t>
            </a:r>
            <a:endParaRPr lang="en-US" sz="2500" dirty="0"/>
          </a:p>
          <a:p>
            <a:r>
              <a:rPr lang="en-US" sz="2500" dirty="0"/>
              <a:t>I </a:t>
            </a:r>
            <a:r>
              <a:rPr lang="en-US" sz="2500" b="1" dirty="0"/>
              <a:t>eat fish</a:t>
            </a:r>
            <a:r>
              <a:rPr lang="en-US" sz="2500" dirty="0"/>
              <a:t> and </a:t>
            </a:r>
            <a:r>
              <a:rPr lang="en-US" sz="2500" b="1" dirty="0"/>
              <a:t>vegetables</a:t>
            </a:r>
            <a:r>
              <a:rPr lang="en-US" sz="2500" dirty="0"/>
              <a:t>.</a:t>
            </a:r>
          </a:p>
          <a:p>
            <a:r>
              <a:rPr lang="en-US" sz="2500" i="1" dirty="0"/>
              <a:t>Fish </a:t>
            </a:r>
            <a:r>
              <a:rPr lang="en-US" sz="2500" dirty="0"/>
              <a:t>are </a:t>
            </a:r>
            <a:r>
              <a:rPr lang="en-US" sz="2500" i="1" dirty="0"/>
              <a:t>pets</a:t>
            </a:r>
            <a:r>
              <a:rPr lang="en-US" sz="2500" dirty="0"/>
              <a:t>.</a:t>
            </a:r>
          </a:p>
          <a:p>
            <a:r>
              <a:rPr lang="en-US" sz="2500" dirty="0"/>
              <a:t>My </a:t>
            </a:r>
            <a:r>
              <a:rPr lang="en-US" sz="2500" i="1" dirty="0"/>
              <a:t>kitten </a:t>
            </a:r>
            <a:r>
              <a:rPr lang="en-US" sz="2500" b="1" dirty="0"/>
              <a:t>eats fish</a:t>
            </a:r>
            <a:r>
              <a:rPr lang="en-US" sz="2500" dirty="0" smtClean="0"/>
              <a:t>.</a:t>
            </a:r>
          </a:p>
          <a:p>
            <a:r>
              <a:rPr lang="en-US" sz="2500" b="1" dirty="0" smtClean="0"/>
              <a:t>Latent </a:t>
            </a:r>
            <a:r>
              <a:rPr lang="en-US" sz="2500" b="1" dirty="0" err="1"/>
              <a:t>Dirichlet</a:t>
            </a:r>
            <a:r>
              <a:rPr lang="en-US" sz="2500" b="1" dirty="0"/>
              <a:t> allocation</a:t>
            </a:r>
            <a:r>
              <a:rPr lang="en-US" sz="2500" dirty="0"/>
              <a:t> (LDA) is a technique that automatically discovers topics that these documents contain.</a:t>
            </a:r>
          </a:p>
          <a:p>
            <a:r>
              <a:rPr lang="en-US" sz="2500" dirty="0"/>
              <a:t>Given the above sentences, LDA might classify the </a:t>
            </a:r>
            <a:r>
              <a:rPr lang="en-US" sz="2500" b="1" dirty="0"/>
              <a:t>bold</a:t>
            </a:r>
            <a:r>
              <a:rPr lang="en-US" sz="2500" dirty="0"/>
              <a:t> words under the </a:t>
            </a:r>
            <a:r>
              <a:rPr lang="en-US" sz="2500" b="1" dirty="0"/>
              <a:t>Topic F</a:t>
            </a:r>
            <a:r>
              <a:rPr lang="en-US" sz="2500" dirty="0"/>
              <a:t>, which we might label as “</a:t>
            </a:r>
            <a:r>
              <a:rPr lang="en-US" sz="2500" b="1" dirty="0"/>
              <a:t>food</a:t>
            </a:r>
            <a:r>
              <a:rPr lang="en-US" sz="2500" dirty="0"/>
              <a:t>“. Similarly, </a:t>
            </a:r>
            <a:r>
              <a:rPr lang="en-US" sz="2500" i="1" dirty="0"/>
              <a:t>underlined</a:t>
            </a:r>
            <a:r>
              <a:rPr lang="en-US" sz="2500" dirty="0"/>
              <a:t> words might be classified under a separate </a:t>
            </a:r>
            <a:r>
              <a:rPr lang="en-US" sz="2500" i="1" dirty="0"/>
              <a:t>Topic P</a:t>
            </a:r>
            <a:r>
              <a:rPr lang="en-US" sz="2500" dirty="0"/>
              <a:t>, which we might label as “</a:t>
            </a:r>
            <a:r>
              <a:rPr lang="en-US" sz="2500" i="1" dirty="0"/>
              <a:t>pets</a:t>
            </a:r>
            <a:r>
              <a:rPr lang="en-US" sz="2500" dirty="0"/>
              <a:t>“. LDA defines each topic as a bag of words, and you have to label the topics as you deem 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54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benefits from LDA defining topics on a word-level:</a:t>
            </a:r>
          </a:p>
          <a:p>
            <a:r>
              <a:rPr lang="en-US" dirty="0"/>
              <a:t>1) We can infer the content spread of each sentence by a word count:</a:t>
            </a:r>
            <a:br>
              <a:rPr lang="en-US" dirty="0"/>
            </a:br>
            <a:r>
              <a:rPr lang="en-US" b="1" dirty="0"/>
              <a:t>Sentence 1</a:t>
            </a:r>
            <a:r>
              <a:rPr lang="en-US" dirty="0"/>
              <a:t>: 100% Topic F</a:t>
            </a:r>
            <a:br>
              <a:rPr lang="en-US" dirty="0"/>
            </a:br>
            <a:r>
              <a:rPr lang="en-US" b="1" dirty="0"/>
              <a:t>Sentence 2</a:t>
            </a:r>
            <a:r>
              <a:rPr lang="en-US" dirty="0"/>
              <a:t>: 100% Topic P</a:t>
            </a:r>
            <a:br>
              <a:rPr lang="en-US" dirty="0"/>
            </a:br>
            <a:r>
              <a:rPr lang="en-US" b="1" dirty="0"/>
              <a:t>Sentence 3</a:t>
            </a:r>
            <a:r>
              <a:rPr lang="en-US" dirty="0"/>
              <a:t>: 33% Topic P and 67% Topic F</a:t>
            </a:r>
          </a:p>
          <a:p>
            <a:r>
              <a:rPr lang="en-US" dirty="0"/>
              <a:t>2) We can derive the proportions that each word constitutes in given topics. For example, Topic F might comprise words in the following proportions: 40% eat, 40% fish, 20% vegetables,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0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LDA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our project instead of  mining user profile or behavioural information to form user feature vector, we treat each user as an attribute of a query, clicked ad or &lt;query, clicked ad&gt;</a:t>
            </a:r>
          </a:p>
          <a:p>
            <a:r>
              <a:rPr lang="en-IN" dirty="0" smtClean="0"/>
              <a:t>Data set used</a:t>
            </a:r>
          </a:p>
          <a:p>
            <a:pPr lvl="1"/>
            <a:r>
              <a:rPr lang="en-IN" dirty="0" err="1" smtClean="0"/>
              <a:t>UserId</a:t>
            </a:r>
            <a:r>
              <a:rPr lang="en-IN" dirty="0" smtClean="0"/>
              <a:t>: unique id for each user</a:t>
            </a:r>
          </a:p>
          <a:p>
            <a:pPr lvl="1"/>
            <a:r>
              <a:rPr lang="en-IN" dirty="0" err="1" smtClean="0"/>
              <a:t>QueryId</a:t>
            </a:r>
            <a:r>
              <a:rPr lang="en-IN" dirty="0" smtClean="0"/>
              <a:t>: unique ID for each query</a:t>
            </a:r>
          </a:p>
          <a:p>
            <a:pPr lvl="1"/>
            <a:r>
              <a:rPr lang="en-IN" dirty="0" err="1" smtClean="0"/>
              <a:t>AdId</a:t>
            </a:r>
            <a:r>
              <a:rPr lang="en-IN" dirty="0" smtClean="0"/>
              <a:t>: unique IDs for the ads</a:t>
            </a:r>
          </a:p>
          <a:p>
            <a:pPr lvl="1"/>
            <a:r>
              <a:rPr lang="en-IN" dirty="0" err="1" smtClean="0"/>
              <a:t>Click_or_not</a:t>
            </a:r>
            <a:r>
              <a:rPr lang="en-IN" dirty="0" smtClean="0"/>
              <a:t> : 1 – ad is clicked 0 – otherwise</a:t>
            </a:r>
          </a:p>
          <a:p>
            <a:r>
              <a:rPr lang="en-IN" dirty="0" smtClean="0"/>
              <a:t>User segmentation is based on threshold:</a:t>
            </a:r>
          </a:p>
          <a:p>
            <a:pPr lvl="1"/>
            <a:r>
              <a:rPr lang="en-IN" dirty="0" smtClean="0"/>
              <a:t>Fixed Threshold: Apply to all user segments</a:t>
            </a:r>
          </a:p>
          <a:p>
            <a:pPr lvl="1"/>
            <a:r>
              <a:rPr lang="en-IN" dirty="0" smtClean="0"/>
              <a:t>User Distribution based dynamic threshold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13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858000" cy="739552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734809"/>
              </p:ext>
            </p:extLst>
          </p:nvPr>
        </p:nvGraphicFramePr>
        <p:xfrm>
          <a:off x="467544" y="908720"/>
          <a:ext cx="792088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24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pic>
        <p:nvPicPr>
          <p:cNvPr id="3074" name="Picture 2" descr="C:\Users\prateekchauhan\Desktop\googl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87" y="1844824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ateekchauhan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89" y="4030595"/>
            <a:ext cx="2327188" cy="19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rateekchauhan\Desktop\download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09" y="4030595"/>
            <a:ext cx="1759132" cy="209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rateekchauhan\Desktop\download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87" y="433852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58219"/>
            <a:ext cx="381955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8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Target advertising to a specific user based on the keywords on the page he or she is visiting</a:t>
            </a:r>
            <a:r>
              <a:rPr lang="en-IN" dirty="0" smtClean="0"/>
              <a:t>.</a:t>
            </a:r>
          </a:p>
          <a:p>
            <a:r>
              <a:rPr lang="en-US" dirty="0" smtClean="0"/>
              <a:t>To collect Information </a:t>
            </a:r>
            <a:r>
              <a:rPr lang="en-US" dirty="0"/>
              <a:t>from browsing websites </a:t>
            </a:r>
            <a:r>
              <a:rPr lang="en-US" dirty="0" smtClean="0"/>
              <a:t>for </a:t>
            </a:r>
            <a:r>
              <a:rPr lang="en-US" dirty="0"/>
              <a:t>data mining, which finds patterns in users search history. </a:t>
            </a:r>
            <a:endParaRPr lang="en-IN" dirty="0" smtClean="0"/>
          </a:p>
          <a:p>
            <a:r>
              <a:rPr lang="en-IN" dirty="0" smtClean="0"/>
              <a:t>To achieve high CTR value for ads, by using latent semantic user segmentation.</a:t>
            </a:r>
          </a:p>
          <a:p>
            <a:r>
              <a:rPr lang="en-IN" dirty="0" smtClean="0"/>
              <a:t>To increase ads relevance based on user search</a:t>
            </a:r>
          </a:p>
          <a:p>
            <a:pPr marL="228600" lvl="1">
              <a:spcBef>
                <a:spcPts val="1800"/>
              </a:spcBef>
            </a:pPr>
            <a:r>
              <a:rPr lang="en-IN" dirty="0"/>
              <a:t>Implement cloud storage system </a:t>
            </a:r>
          </a:p>
          <a:p>
            <a:r>
              <a:rPr lang="en-IN" dirty="0" smtClean="0"/>
              <a:t>To implement an </a:t>
            </a:r>
            <a:r>
              <a:rPr lang="en-IN" dirty="0"/>
              <a:t>auction system run by behavioural advertisement </a:t>
            </a:r>
            <a:r>
              <a:rPr lang="en-IN" dirty="0" smtClean="0"/>
              <a:t>company for publishers </a:t>
            </a:r>
            <a:r>
              <a:rPr lang="en-IN" dirty="0"/>
              <a:t>and advertisers bid for the use of </a:t>
            </a:r>
            <a:r>
              <a:rPr lang="en-IN" dirty="0" smtClean="0"/>
              <a:t>keywords. </a:t>
            </a:r>
          </a:p>
          <a:p>
            <a:pPr marL="365760" lvl="1" indent="0">
              <a:buNone/>
            </a:pPr>
            <a:r>
              <a:rPr lang="en-IN" dirty="0" smtClean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22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/>
              <a:t>t</a:t>
            </a:r>
            <a:r>
              <a:rPr lang="en-IN" b="1" i="1" dirty="0" smtClean="0"/>
              <a:t>hank you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019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Due to high usage of internet and user information available on the internet, the behaviour of user can be determined using this data.</a:t>
            </a:r>
          </a:p>
          <a:p>
            <a:r>
              <a:rPr lang="en-IN" dirty="0"/>
              <a:t>With the development  of big data, cloud storage and data mining, targeting advertising technology has aroused wide attention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With proper use of this data, user can be targeted with advertisement depending on their behaviour, demographic and sociographic traits.</a:t>
            </a:r>
          </a:p>
        </p:txBody>
      </p:sp>
    </p:spTree>
    <p:extLst>
      <p:ext uri="{BB962C8B-B14F-4D97-AF65-F5344CB8AC3E}">
        <p14:creationId xmlns:p14="http://schemas.microsoft.com/office/powerpoint/2010/main" val="18258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858000" cy="936104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Targeted advertising</a:t>
            </a:r>
            <a:r>
              <a:rPr lang="en-US" dirty="0"/>
              <a:t> is a form of advertising where online advertisers can use sophisticated methods to target the most receptive audiences with certain traits, based on the product or person the advertiser is </a:t>
            </a:r>
            <a:r>
              <a:rPr lang="en-US" dirty="0" smtClean="0"/>
              <a:t>promoting.</a:t>
            </a:r>
          </a:p>
          <a:p>
            <a:r>
              <a:rPr lang="en-IN" dirty="0"/>
              <a:t>The Target advertising to a specific user based on the keywords on the page he or she is visiting</a:t>
            </a:r>
            <a:r>
              <a:rPr lang="en-IN" dirty="0" smtClean="0"/>
              <a:t>.</a:t>
            </a:r>
          </a:p>
          <a:p>
            <a:r>
              <a:rPr lang="en-US" dirty="0"/>
              <a:t>Advertising campaigns are able to target the user is to use browser history and search </a:t>
            </a:r>
            <a:r>
              <a:rPr lang="en-US" dirty="0" smtClean="0"/>
              <a:t>history</a:t>
            </a:r>
          </a:p>
          <a:p>
            <a:r>
              <a:rPr lang="en-US" dirty="0"/>
              <a:t>This form of targeted advertising is </a:t>
            </a:r>
            <a:r>
              <a:rPr lang="en-US" dirty="0" smtClean="0"/>
              <a:t>centered </a:t>
            </a:r>
            <a:r>
              <a:rPr lang="en-US" dirty="0"/>
              <a:t>around the activity/actions of users, and is more easily achieved on web pages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Information </a:t>
            </a:r>
            <a:r>
              <a:rPr lang="en-US" dirty="0"/>
              <a:t>from browsing websites can be collected from data mining, which finds patterns in users search history.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24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Targeted Advertising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 Engine Marketing</a:t>
            </a:r>
          </a:p>
          <a:p>
            <a:r>
              <a:rPr lang="en-IN" dirty="0" smtClean="0"/>
              <a:t>Retargeting</a:t>
            </a:r>
          </a:p>
          <a:p>
            <a:r>
              <a:rPr lang="en-IN" dirty="0" smtClean="0"/>
              <a:t>Behavioural targeting</a:t>
            </a:r>
          </a:p>
          <a:p>
            <a:r>
              <a:rPr lang="en-IN" dirty="0" smtClean="0"/>
              <a:t>Time based Targeting</a:t>
            </a:r>
          </a:p>
          <a:p>
            <a:r>
              <a:rPr lang="en-IN" dirty="0" smtClean="0"/>
              <a:t>Geographical and location based targeting</a:t>
            </a:r>
          </a:p>
          <a:p>
            <a:r>
              <a:rPr lang="en-IN" dirty="0"/>
              <a:t>Social Media </a:t>
            </a:r>
            <a:r>
              <a:rPr lang="en-IN" dirty="0" smtClean="0"/>
              <a:t>Targeting</a:t>
            </a:r>
          </a:p>
          <a:p>
            <a:r>
              <a:rPr lang="en-IN" dirty="0" smtClean="0"/>
              <a:t>Many more…..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7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does it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Depending on the search history ,  targeting system creates affinity between ads and user, then push the ranked ads to the user according to ad relevance.</a:t>
            </a:r>
          </a:p>
          <a:p>
            <a:pPr algn="just"/>
            <a:r>
              <a:rPr lang="en-IN" dirty="0" smtClean="0"/>
              <a:t>But due to huge number of users, it is not scalable to adapt this type of ads delivery system.</a:t>
            </a:r>
          </a:p>
          <a:p>
            <a:pPr algn="just"/>
            <a:r>
              <a:rPr lang="en-IN" dirty="0" smtClean="0"/>
              <a:t>In Behaviour Targeting system, users can be grouped based on their behaviour and similar behaviour denotes similar interest.</a:t>
            </a:r>
          </a:p>
          <a:p>
            <a:pPr algn="just"/>
            <a:r>
              <a:rPr lang="en-IN" dirty="0" smtClean="0"/>
              <a:t>This enables advertisers to user segments closely related to their ad campaigns and gain higher profit by Targeted ads.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8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61484914"/>
              </p:ext>
            </p:extLst>
          </p:nvPr>
        </p:nvGraphicFramePr>
        <p:xfrm>
          <a:off x="1524000" y="332656"/>
          <a:ext cx="609600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6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generator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Targeted advertisement brings revenue to both publisher and advertiser.</a:t>
                </a:r>
              </a:p>
              <a:p>
                <a:r>
                  <a:rPr lang="en-IN" dirty="0" smtClean="0"/>
                  <a:t>The charge is based on number of clicks and cost per click.</a:t>
                </a:r>
              </a:p>
              <a:p>
                <a:pPr marL="0" indent="0" algn="ctr">
                  <a:buNone/>
                </a:pPr>
                <a:r>
                  <a:rPr lang="en-IN" sz="2400" i="1" dirty="0"/>
                  <a:t>No. of clicks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𝐶𝑇𝑅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N" sz="2400" i="1">
                        <a:latin typeface="Cambria Math"/>
                        <a:ea typeface="Cambria Math"/>
                      </a:rPr>
                      <m:t>𝑖𝑚𝑝𝑟𝑒𝑠𝑠𝑖𝑜𝑛𝑠</m:t>
                    </m:r>
                  </m:oMath>
                </a14:m>
                <a:endParaRPr lang="en-IN" sz="2400" dirty="0"/>
              </a:p>
              <a:p>
                <a:pPr marL="0" indent="0" algn="ctr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𝐶𝑇𝑅</m:t>
                    </m:r>
                    <m:r>
                      <a:rPr lang="en-IN" i="1" dirty="0" smtClean="0">
                        <a:latin typeface="Cambria Math"/>
                      </a:rPr>
                      <m:t> = </m:t>
                    </m:r>
                  </m:oMath>
                </a14:m>
                <a:r>
                  <a:rPr lang="en-IN" dirty="0" smtClean="0"/>
                  <a:t> No. of users click on ad / Total no. users who view the ad</a:t>
                </a:r>
              </a:p>
              <a:p>
                <a:r>
                  <a:rPr lang="en-IN" dirty="0" smtClean="0"/>
                  <a:t>CTR lifting becomes one of the most important task to boost the targeted ad profit.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5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“Search Behaviour Based Latent semantic user segmentation for advertising targeting.” 2013 IEEE paper based on user segmentation and targeted advertising.</a:t>
            </a:r>
          </a:p>
          <a:p>
            <a:pPr algn="just"/>
            <a:r>
              <a:rPr lang="en-IN" dirty="0" smtClean="0"/>
              <a:t>This paper compares different clustering approaches that can be used to achieve best targeted advertising.</a:t>
            </a:r>
          </a:p>
          <a:p>
            <a:pPr algn="just"/>
            <a:r>
              <a:rPr lang="en-IN" dirty="0" smtClean="0"/>
              <a:t>It proposes topic based user segmentation algorithm LDA (Latent </a:t>
            </a:r>
            <a:r>
              <a:rPr lang="en-IN" dirty="0" err="1" smtClean="0"/>
              <a:t>Dirichlet</a:t>
            </a:r>
            <a:r>
              <a:rPr lang="en-IN" dirty="0" smtClean="0"/>
              <a:t> Allocation) for CTR improvement.</a:t>
            </a:r>
          </a:p>
          <a:p>
            <a:pPr algn="just"/>
            <a:r>
              <a:rPr lang="en-IN" dirty="0" smtClean="0"/>
              <a:t>Also  referring,</a:t>
            </a:r>
          </a:p>
          <a:p>
            <a:pPr algn="just"/>
            <a:r>
              <a:rPr lang="en-IN" dirty="0" smtClean="0"/>
              <a:t>“Design and Implementation of Targeting Advertising System” ICCSNT 2015 paper by </a:t>
            </a:r>
            <a:r>
              <a:rPr lang="en-IN" dirty="0" err="1" smtClean="0"/>
              <a:t>Xuefie</a:t>
            </a:r>
            <a:r>
              <a:rPr lang="en-IN" dirty="0" smtClean="0"/>
              <a:t> Wang and Yan Shi </a:t>
            </a:r>
          </a:p>
        </p:txBody>
      </p:sp>
    </p:spTree>
    <p:extLst>
      <p:ext uri="{BB962C8B-B14F-4D97-AF65-F5344CB8AC3E}">
        <p14:creationId xmlns:p14="http://schemas.microsoft.com/office/powerpoint/2010/main" val="18863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are using LDA (Latent </a:t>
            </a:r>
            <a:r>
              <a:rPr lang="en-IN" dirty="0" err="1" smtClean="0"/>
              <a:t>Dirichlet</a:t>
            </a:r>
            <a:r>
              <a:rPr lang="en-IN" dirty="0" smtClean="0"/>
              <a:t> Allocation) to achieve the user segmentation .</a:t>
            </a:r>
          </a:p>
          <a:p>
            <a:pPr algn="just"/>
            <a:r>
              <a:rPr lang="en-IN" dirty="0" smtClean="0"/>
              <a:t>LDA is a topic model that explains corpus of documents by unobserved groups of words.</a:t>
            </a:r>
          </a:p>
          <a:p>
            <a:pPr algn="just"/>
            <a:r>
              <a:rPr lang="en-IN" dirty="0" smtClean="0"/>
              <a:t>LDA treats each topic as a distribution on words of vocabulary, and regards each document on those topic s.</a:t>
            </a:r>
          </a:p>
          <a:p>
            <a:pPr algn="just"/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5868317" cy="250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4187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149</TotalTime>
  <Words>708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 Computer 16x9</vt:lpstr>
      <vt:lpstr>Targeted Advertising using Behavioural Data Mining</vt:lpstr>
      <vt:lpstr>Problem Statement</vt:lpstr>
      <vt:lpstr>Introduction</vt:lpstr>
      <vt:lpstr>Type of Targeted Advertising</vt:lpstr>
      <vt:lpstr>How does it work</vt:lpstr>
      <vt:lpstr>PowerPoint Presentation</vt:lpstr>
      <vt:lpstr>Revenue generator </vt:lpstr>
      <vt:lpstr>Literature Survey</vt:lpstr>
      <vt:lpstr>Approach</vt:lpstr>
      <vt:lpstr>Example</vt:lpstr>
      <vt:lpstr>Example</vt:lpstr>
      <vt:lpstr>LDA implementation</vt:lpstr>
      <vt:lpstr>Algorithm</vt:lpstr>
      <vt:lpstr>Existing System</vt:lpstr>
      <vt:lpstr>Main Objective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Advertisement using Behavioural Data Mining</dc:title>
  <dc:creator>Prateek Chauhan</dc:creator>
  <cp:lastModifiedBy>Prateek Chauhan</cp:lastModifiedBy>
  <cp:revision>15</cp:revision>
  <dcterms:created xsi:type="dcterms:W3CDTF">2017-07-16T23:39:35Z</dcterms:created>
  <dcterms:modified xsi:type="dcterms:W3CDTF">2017-07-17T02:09:07Z</dcterms:modified>
</cp:coreProperties>
</file>