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4" r:id="rId2"/>
    <p:sldId id="270" r:id="rId3"/>
    <p:sldId id="350" r:id="rId4"/>
    <p:sldId id="347" r:id="rId5"/>
    <p:sldId id="348" r:id="rId6"/>
    <p:sldId id="266" r:id="rId7"/>
    <p:sldId id="267" r:id="rId8"/>
    <p:sldId id="257" r:id="rId9"/>
    <p:sldId id="259" r:id="rId10"/>
    <p:sldId id="265" r:id="rId11"/>
    <p:sldId id="351" r:id="rId12"/>
    <p:sldId id="352" r:id="rId13"/>
    <p:sldId id="268" r:id="rId14"/>
    <p:sldId id="269" r:id="rId15"/>
    <p:sldId id="345" r:id="rId16"/>
    <p:sldId id="325" r:id="rId17"/>
    <p:sldId id="326" r:id="rId18"/>
    <p:sldId id="327" r:id="rId19"/>
    <p:sldId id="311" r:id="rId20"/>
    <p:sldId id="312" r:id="rId21"/>
    <p:sldId id="313" r:id="rId22"/>
    <p:sldId id="330" r:id="rId23"/>
    <p:sldId id="314" r:id="rId24"/>
    <p:sldId id="315" r:id="rId25"/>
    <p:sldId id="331" r:id="rId26"/>
    <p:sldId id="256" r:id="rId27"/>
    <p:sldId id="349" r:id="rId28"/>
    <p:sldId id="260" r:id="rId29"/>
    <p:sldId id="3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5F1F9-EFFB-4FAC-8548-E77E6CDB38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2D58CB4-C8CC-4779-A606-B054FAE12BDD}">
      <dgm:prSet/>
      <dgm:spPr/>
      <dgm:t>
        <a:bodyPr/>
        <a:lstStyle/>
        <a:p>
          <a:pPr algn="ctr"/>
          <a:r>
            <a:rPr lang="en-US" b="1" i="0"/>
            <a:t>Software</a:t>
          </a:r>
          <a:r>
            <a:rPr lang="en-US" b="0" i="0"/>
            <a:t> is a collection of programs and </a:t>
          </a:r>
          <a:r>
            <a:rPr lang="en-US"/>
            <a:t>data</a:t>
          </a:r>
          <a:r>
            <a:rPr lang="en-US" b="0" i="0"/>
            <a:t> that tell a </a:t>
          </a:r>
          <a:r>
            <a:rPr lang="en-US"/>
            <a:t>computer</a:t>
          </a:r>
          <a:r>
            <a:rPr lang="en-US" b="0" i="0"/>
            <a:t> how to work.</a:t>
          </a:r>
          <a:endParaRPr lang="en-IN"/>
        </a:p>
      </dgm:t>
    </dgm:pt>
    <dgm:pt modelId="{C30FE0E1-DC95-4AA6-A4F7-F2A146DBDCE7}" type="parTrans" cxnId="{ADF1ED0E-6A5C-4252-8DAA-338C04815BDB}">
      <dgm:prSet/>
      <dgm:spPr/>
      <dgm:t>
        <a:bodyPr/>
        <a:lstStyle/>
        <a:p>
          <a:endParaRPr lang="en-IN"/>
        </a:p>
      </dgm:t>
    </dgm:pt>
    <dgm:pt modelId="{504E55C5-883C-4F4D-B55C-4AE22FC2BFC4}" type="sibTrans" cxnId="{ADF1ED0E-6A5C-4252-8DAA-338C04815BDB}">
      <dgm:prSet/>
      <dgm:spPr/>
      <dgm:t>
        <a:bodyPr/>
        <a:lstStyle/>
        <a:p>
          <a:endParaRPr lang="en-IN"/>
        </a:p>
      </dgm:t>
    </dgm:pt>
    <dgm:pt modelId="{E863B393-A7C9-42BE-AACE-A1EA94B26B40}" type="pres">
      <dgm:prSet presAssocID="{11E5F1F9-EFFB-4FAC-8548-E77E6CDB38E5}" presName="linear" presStyleCnt="0">
        <dgm:presLayoutVars>
          <dgm:animLvl val="lvl"/>
          <dgm:resizeHandles val="exact"/>
        </dgm:presLayoutVars>
      </dgm:prSet>
      <dgm:spPr/>
    </dgm:pt>
    <dgm:pt modelId="{3B08A87B-1F88-4351-97C0-11047FB02622}" type="pres">
      <dgm:prSet presAssocID="{82D58CB4-C8CC-4779-A606-B054FAE12BDD}" presName="parentText" presStyleLbl="node1" presStyleIdx="0" presStyleCnt="1">
        <dgm:presLayoutVars>
          <dgm:chMax val="0"/>
          <dgm:bulletEnabled val="1"/>
        </dgm:presLayoutVars>
      </dgm:prSet>
      <dgm:spPr/>
    </dgm:pt>
  </dgm:ptLst>
  <dgm:cxnLst>
    <dgm:cxn modelId="{ADF1ED0E-6A5C-4252-8DAA-338C04815BDB}" srcId="{11E5F1F9-EFFB-4FAC-8548-E77E6CDB38E5}" destId="{82D58CB4-C8CC-4779-A606-B054FAE12BDD}" srcOrd="0" destOrd="0" parTransId="{C30FE0E1-DC95-4AA6-A4F7-F2A146DBDCE7}" sibTransId="{504E55C5-883C-4F4D-B55C-4AE22FC2BFC4}"/>
    <dgm:cxn modelId="{306E5F38-C6BE-49A1-982F-41AAAF6F2B93}" type="presOf" srcId="{11E5F1F9-EFFB-4FAC-8548-E77E6CDB38E5}" destId="{E863B393-A7C9-42BE-AACE-A1EA94B26B40}" srcOrd="0" destOrd="0" presId="urn:microsoft.com/office/officeart/2005/8/layout/vList2"/>
    <dgm:cxn modelId="{97DCB7F1-BA1F-4219-8547-84FE660308B7}" type="presOf" srcId="{82D58CB4-C8CC-4779-A606-B054FAE12BDD}" destId="{3B08A87B-1F88-4351-97C0-11047FB02622}" srcOrd="0" destOrd="0" presId="urn:microsoft.com/office/officeart/2005/8/layout/vList2"/>
    <dgm:cxn modelId="{D92588DC-5F71-4AD7-AA8A-602DC11E4135}" type="presParOf" srcId="{E863B393-A7C9-42BE-AACE-A1EA94B26B40}" destId="{3B08A87B-1F88-4351-97C0-11047FB026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2CA139-1A77-4A51-AFC1-60E0AFAD181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F55A71F-ABEB-4962-86EB-6ADE5C86F71B}">
      <dgm:prSet custT="1"/>
      <dgm:spPr/>
      <dgm:t>
        <a:bodyPr/>
        <a:lstStyle/>
        <a:p>
          <a:r>
            <a:rPr lang="en-US" sz="4000" b="1" i="0"/>
            <a:t>Software Testing</a:t>
          </a:r>
          <a:r>
            <a:rPr lang="en-US" sz="4000" b="0" i="0"/>
            <a:t> is a method to check whether the actual software product matches expected requirements and to ensure that software product is</a:t>
          </a:r>
          <a:r>
            <a:rPr lang="en-US" sz="4000"/>
            <a:t> Defect </a:t>
          </a:r>
          <a:r>
            <a:rPr lang="en-US" sz="4000" b="0" i="0"/>
            <a:t>free. </a:t>
          </a:r>
          <a:endParaRPr lang="en-IN" sz="4000"/>
        </a:p>
      </dgm:t>
    </dgm:pt>
    <dgm:pt modelId="{1AF6822B-906D-4A37-BE93-A353D4CE71F9}" type="parTrans" cxnId="{DEB5EFF1-A40F-4AC2-ADAF-06B33BEC6C3F}">
      <dgm:prSet/>
      <dgm:spPr/>
      <dgm:t>
        <a:bodyPr/>
        <a:lstStyle/>
        <a:p>
          <a:endParaRPr lang="en-IN"/>
        </a:p>
      </dgm:t>
    </dgm:pt>
    <dgm:pt modelId="{69AB01E4-BEE7-4C58-ABD2-5EE5AC088C59}" type="sibTrans" cxnId="{DEB5EFF1-A40F-4AC2-ADAF-06B33BEC6C3F}">
      <dgm:prSet/>
      <dgm:spPr/>
      <dgm:t>
        <a:bodyPr/>
        <a:lstStyle/>
        <a:p>
          <a:endParaRPr lang="en-IN"/>
        </a:p>
      </dgm:t>
    </dgm:pt>
    <dgm:pt modelId="{67FBCA7C-3E61-441E-BCFE-1435BE70BFE5}" type="pres">
      <dgm:prSet presAssocID="{F62CA139-1A77-4A51-AFC1-60E0AFAD181F}" presName="Name0" presStyleCnt="0">
        <dgm:presLayoutVars>
          <dgm:dir/>
          <dgm:resizeHandles val="exact"/>
        </dgm:presLayoutVars>
      </dgm:prSet>
      <dgm:spPr/>
    </dgm:pt>
    <dgm:pt modelId="{D81CF0A0-76CE-48BD-8C74-BDCE2CD19F5A}" type="pres">
      <dgm:prSet presAssocID="{9F55A71F-ABEB-4962-86EB-6ADE5C86F71B}" presName="node" presStyleLbl="node1" presStyleIdx="0" presStyleCnt="1" custLinFactNeighborY="266">
        <dgm:presLayoutVars>
          <dgm:bulletEnabled val="1"/>
        </dgm:presLayoutVars>
      </dgm:prSet>
      <dgm:spPr/>
    </dgm:pt>
  </dgm:ptLst>
  <dgm:cxnLst>
    <dgm:cxn modelId="{7BE7C963-46ED-40AA-9388-AC6A9E3E86E8}" type="presOf" srcId="{9F55A71F-ABEB-4962-86EB-6ADE5C86F71B}" destId="{D81CF0A0-76CE-48BD-8C74-BDCE2CD19F5A}" srcOrd="0" destOrd="0" presId="urn:microsoft.com/office/officeart/2005/8/layout/process1"/>
    <dgm:cxn modelId="{6AB92584-0A3D-4E8D-8C81-4FDE49EF2145}" type="presOf" srcId="{F62CA139-1A77-4A51-AFC1-60E0AFAD181F}" destId="{67FBCA7C-3E61-441E-BCFE-1435BE70BFE5}" srcOrd="0" destOrd="0" presId="urn:microsoft.com/office/officeart/2005/8/layout/process1"/>
    <dgm:cxn modelId="{DEB5EFF1-A40F-4AC2-ADAF-06B33BEC6C3F}" srcId="{F62CA139-1A77-4A51-AFC1-60E0AFAD181F}" destId="{9F55A71F-ABEB-4962-86EB-6ADE5C86F71B}" srcOrd="0" destOrd="0" parTransId="{1AF6822B-906D-4A37-BE93-A353D4CE71F9}" sibTransId="{69AB01E4-BEE7-4C58-ABD2-5EE5AC088C59}"/>
    <dgm:cxn modelId="{367D289B-C163-4822-9714-92081741C3A4}" type="presParOf" srcId="{67FBCA7C-3E61-441E-BCFE-1435BE70BFE5}" destId="{D81CF0A0-76CE-48BD-8C74-BDCE2CD19F5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C5E0CE-5445-4520-83B0-6D0A6C39B8B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41D045D-11CF-4AB2-9D6E-272FFB658213}">
      <dgm:prSet custT="1"/>
      <dgm:spPr/>
      <dgm:t>
        <a:bodyPr/>
        <a:lstStyle/>
        <a:p>
          <a:r>
            <a:rPr lang="en-US" sz="1200" b="0" i="0"/>
            <a:t>User interface errors such as output errors or incorrect user messages.</a:t>
          </a:r>
          <a:endParaRPr lang="en-IN" sz="1200"/>
        </a:p>
      </dgm:t>
    </dgm:pt>
    <dgm:pt modelId="{B990AB89-9E41-4160-A20E-5D185D8E4C1C}" type="parTrans" cxnId="{87BF62D1-5B5E-43CC-8A97-B085812945BB}">
      <dgm:prSet/>
      <dgm:spPr/>
      <dgm:t>
        <a:bodyPr/>
        <a:lstStyle/>
        <a:p>
          <a:endParaRPr lang="en-IN" sz="3200"/>
        </a:p>
      </dgm:t>
    </dgm:pt>
    <dgm:pt modelId="{E0D2FBDB-EE64-400C-8797-7577721BCA23}" type="sibTrans" cxnId="{87BF62D1-5B5E-43CC-8A97-B085812945BB}">
      <dgm:prSet/>
      <dgm:spPr/>
      <dgm:t>
        <a:bodyPr/>
        <a:lstStyle/>
        <a:p>
          <a:endParaRPr lang="en-IN" sz="3200"/>
        </a:p>
      </dgm:t>
    </dgm:pt>
    <dgm:pt modelId="{22535910-08A7-4734-B165-8F55C90C135C}">
      <dgm:prSet custT="1"/>
      <dgm:spPr/>
      <dgm:t>
        <a:bodyPr/>
        <a:lstStyle/>
        <a:p>
          <a:r>
            <a:rPr lang="en-US" sz="1200" b="0" i="0"/>
            <a:t>Function errors</a:t>
          </a:r>
          <a:endParaRPr lang="en-IN" sz="1200"/>
        </a:p>
      </dgm:t>
    </dgm:pt>
    <dgm:pt modelId="{C797B778-C1F0-4872-A373-6CC03E8ECF08}" type="parTrans" cxnId="{8E2BF9A4-9DF6-4EB9-8794-18D55D527239}">
      <dgm:prSet/>
      <dgm:spPr/>
      <dgm:t>
        <a:bodyPr/>
        <a:lstStyle/>
        <a:p>
          <a:endParaRPr lang="en-IN" sz="3200"/>
        </a:p>
      </dgm:t>
    </dgm:pt>
    <dgm:pt modelId="{7A8854EF-0A36-430E-8E1D-0298C167E011}" type="sibTrans" cxnId="{8E2BF9A4-9DF6-4EB9-8794-18D55D527239}">
      <dgm:prSet/>
      <dgm:spPr/>
      <dgm:t>
        <a:bodyPr/>
        <a:lstStyle/>
        <a:p>
          <a:endParaRPr lang="en-IN" sz="3200"/>
        </a:p>
      </dgm:t>
    </dgm:pt>
    <dgm:pt modelId="{5A9C90F7-4889-436A-A37E-FFE301450FB5}">
      <dgm:prSet custT="1"/>
      <dgm:spPr/>
      <dgm:t>
        <a:bodyPr/>
        <a:lstStyle/>
        <a:p>
          <a:r>
            <a:rPr lang="en-US" sz="1200" b="0" i="0"/>
            <a:t>Hardware defects</a:t>
          </a:r>
          <a:endParaRPr lang="en-IN" sz="1200"/>
        </a:p>
      </dgm:t>
    </dgm:pt>
    <dgm:pt modelId="{EF3006BC-5DFB-4FAE-BE98-608C01613C59}" type="parTrans" cxnId="{4FC2BD3D-5F23-4ECE-9B2B-8CDD3AA47BFF}">
      <dgm:prSet/>
      <dgm:spPr/>
      <dgm:t>
        <a:bodyPr/>
        <a:lstStyle/>
        <a:p>
          <a:endParaRPr lang="en-IN" sz="3200"/>
        </a:p>
      </dgm:t>
    </dgm:pt>
    <dgm:pt modelId="{121D4C6F-52DD-4BDD-81C7-3BD63DB9DD56}" type="sibTrans" cxnId="{4FC2BD3D-5F23-4ECE-9B2B-8CDD3AA47BFF}">
      <dgm:prSet/>
      <dgm:spPr/>
      <dgm:t>
        <a:bodyPr/>
        <a:lstStyle/>
        <a:p>
          <a:endParaRPr lang="en-IN" sz="3200"/>
        </a:p>
      </dgm:t>
    </dgm:pt>
    <dgm:pt modelId="{2913455B-64A2-4E93-8EDF-AE5EE496E896}">
      <dgm:prSet custT="1"/>
      <dgm:spPr/>
      <dgm:t>
        <a:bodyPr/>
        <a:lstStyle/>
        <a:p>
          <a:r>
            <a:rPr lang="en-US" sz="1200" b="0" i="0"/>
            <a:t>Incorrect program version</a:t>
          </a:r>
          <a:endParaRPr lang="en-IN" sz="1200"/>
        </a:p>
      </dgm:t>
    </dgm:pt>
    <dgm:pt modelId="{8C65D170-0DF4-4F57-A4C1-FD4C3B6F42B7}" type="parTrans" cxnId="{B00EFDA7-1EC0-4ABC-BBEB-D6BA0C012AD0}">
      <dgm:prSet/>
      <dgm:spPr/>
      <dgm:t>
        <a:bodyPr/>
        <a:lstStyle/>
        <a:p>
          <a:endParaRPr lang="en-IN" sz="3200"/>
        </a:p>
      </dgm:t>
    </dgm:pt>
    <dgm:pt modelId="{ABFA4219-F0AA-4D8E-859E-B3D40F4335DC}" type="sibTrans" cxnId="{B00EFDA7-1EC0-4ABC-BBEB-D6BA0C012AD0}">
      <dgm:prSet/>
      <dgm:spPr/>
      <dgm:t>
        <a:bodyPr/>
        <a:lstStyle/>
        <a:p>
          <a:endParaRPr lang="en-IN" sz="3200"/>
        </a:p>
      </dgm:t>
    </dgm:pt>
    <dgm:pt modelId="{C2AD702A-133A-45F3-9EF5-C885C74B9CF8}">
      <dgm:prSet custT="1"/>
      <dgm:spPr/>
      <dgm:t>
        <a:bodyPr/>
        <a:lstStyle/>
        <a:p>
          <a:r>
            <a:rPr lang="en-US" sz="1200" b="0" i="0"/>
            <a:t>Requirements errors</a:t>
          </a:r>
          <a:endParaRPr lang="en-IN" sz="1200"/>
        </a:p>
      </dgm:t>
    </dgm:pt>
    <dgm:pt modelId="{AA13051D-D6AC-4CA2-8E4A-EEDFEF0EBDAC}" type="parTrans" cxnId="{7BF5E146-C64C-4F65-A90F-88212450289E}">
      <dgm:prSet/>
      <dgm:spPr/>
      <dgm:t>
        <a:bodyPr/>
        <a:lstStyle/>
        <a:p>
          <a:endParaRPr lang="en-IN" sz="3200"/>
        </a:p>
      </dgm:t>
    </dgm:pt>
    <dgm:pt modelId="{D6C7C0D2-FF3E-4245-8540-7D72F6C51FFF}" type="sibTrans" cxnId="{7BF5E146-C64C-4F65-A90F-88212450289E}">
      <dgm:prSet/>
      <dgm:spPr/>
      <dgm:t>
        <a:bodyPr/>
        <a:lstStyle/>
        <a:p>
          <a:endParaRPr lang="en-IN" sz="3200"/>
        </a:p>
      </dgm:t>
    </dgm:pt>
    <dgm:pt modelId="{43A6AD67-D45C-4F2A-8CFD-33C2F8EB9582}">
      <dgm:prSet custT="1"/>
      <dgm:spPr/>
      <dgm:t>
        <a:bodyPr/>
        <a:lstStyle/>
        <a:p>
          <a:r>
            <a:rPr lang="en-US" sz="1200" b="0" i="0"/>
            <a:t>Design errors</a:t>
          </a:r>
          <a:endParaRPr lang="en-IN" sz="1200"/>
        </a:p>
      </dgm:t>
    </dgm:pt>
    <dgm:pt modelId="{747A5157-E7D3-4384-A5C2-EEE2F470D7AC}" type="parTrans" cxnId="{F4FB5FF4-B809-47EA-A9E4-1FF8EB2490CA}">
      <dgm:prSet/>
      <dgm:spPr/>
      <dgm:t>
        <a:bodyPr/>
        <a:lstStyle/>
        <a:p>
          <a:endParaRPr lang="en-IN" sz="3200"/>
        </a:p>
      </dgm:t>
    </dgm:pt>
    <dgm:pt modelId="{B32C9691-DB70-4589-8166-7BF99CB2FB49}" type="sibTrans" cxnId="{F4FB5FF4-B809-47EA-A9E4-1FF8EB2490CA}">
      <dgm:prSet/>
      <dgm:spPr/>
      <dgm:t>
        <a:bodyPr/>
        <a:lstStyle/>
        <a:p>
          <a:endParaRPr lang="en-IN" sz="3200"/>
        </a:p>
      </dgm:t>
    </dgm:pt>
    <dgm:pt modelId="{89A6CB9E-06A9-4503-BFCB-07BA55ADB6A4}">
      <dgm:prSet custT="1"/>
      <dgm:spPr/>
      <dgm:t>
        <a:bodyPr/>
        <a:lstStyle/>
        <a:p>
          <a:r>
            <a:rPr lang="en-US" sz="1200" b="0" i="0"/>
            <a:t>Documentation errors</a:t>
          </a:r>
          <a:endParaRPr lang="en-IN" sz="1200"/>
        </a:p>
      </dgm:t>
    </dgm:pt>
    <dgm:pt modelId="{E8C1BE5A-0AED-4674-B3BC-8A94CF73AC0A}" type="parTrans" cxnId="{775CF020-11C3-4A4E-877F-64B4A802CEC3}">
      <dgm:prSet/>
      <dgm:spPr/>
      <dgm:t>
        <a:bodyPr/>
        <a:lstStyle/>
        <a:p>
          <a:endParaRPr lang="en-IN" sz="3200"/>
        </a:p>
      </dgm:t>
    </dgm:pt>
    <dgm:pt modelId="{5D7ED994-CA2F-4016-8ECE-C9CE3E29EBE9}" type="sibTrans" cxnId="{775CF020-11C3-4A4E-877F-64B4A802CEC3}">
      <dgm:prSet/>
      <dgm:spPr/>
      <dgm:t>
        <a:bodyPr/>
        <a:lstStyle/>
        <a:p>
          <a:endParaRPr lang="en-IN" sz="3200"/>
        </a:p>
      </dgm:t>
    </dgm:pt>
    <dgm:pt modelId="{35B6454C-3EA8-4739-AA20-F8439F8B4048}">
      <dgm:prSet custT="1"/>
      <dgm:spPr/>
      <dgm:t>
        <a:bodyPr/>
        <a:lstStyle/>
        <a:p>
          <a:r>
            <a:rPr lang="en-US" sz="1200" b="0" i="0"/>
            <a:t>Architecture errors</a:t>
          </a:r>
          <a:endParaRPr lang="en-IN" sz="1200"/>
        </a:p>
      </dgm:t>
    </dgm:pt>
    <dgm:pt modelId="{CE589AB1-75DE-453D-BE73-BBF36F72D46B}" type="parTrans" cxnId="{7158B2A3-04A9-4D5F-A202-461053CCB1DD}">
      <dgm:prSet/>
      <dgm:spPr/>
      <dgm:t>
        <a:bodyPr/>
        <a:lstStyle/>
        <a:p>
          <a:endParaRPr lang="en-IN" sz="3200"/>
        </a:p>
      </dgm:t>
    </dgm:pt>
    <dgm:pt modelId="{D5EB93AE-3645-4885-8163-5391850D82DD}" type="sibTrans" cxnId="{7158B2A3-04A9-4D5F-A202-461053CCB1DD}">
      <dgm:prSet/>
      <dgm:spPr/>
      <dgm:t>
        <a:bodyPr/>
        <a:lstStyle/>
        <a:p>
          <a:endParaRPr lang="en-IN" sz="3200"/>
        </a:p>
      </dgm:t>
    </dgm:pt>
    <dgm:pt modelId="{97DAA42B-BF9D-4F53-A66D-DE335E7B83E1}">
      <dgm:prSet custT="1"/>
      <dgm:spPr/>
      <dgm:t>
        <a:bodyPr/>
        <a:lstStyle/>
        <a:p>
          <a:r>
            <a:rPr lang="en-US" sz="1200" b="0" i="0"/>
            <a:t>Module interface errors</a:t>
          </a:r>
          <a:endParaRPr lang="en-IN" sz="1200"/>
        </a:p>
      </dgm:t>
    </dgm:pt>
    <dgm:pt modelId="{7F13D8FB-9AE7-46F5-AB49-1905C75F284F}" type="parTrans" cxnId="{A556651B-D949-4AB4-A480-D234E4C626E9}">
      <dgm:prSet/>
      <dgm:spPr/>
      <dgm:t>
        <a:bodyPr/>
        <a:lstStyle/>
        <a:p>
          <a:endParaRPr lang="en-IN" sz="3200"/>
        </a:p>
      </dgm:t>
    </dgm:pt>
    <dgm:pt modelId="{7ACC61C2-581B-4739-8752-25E806155C3A}" type="sibTrans" cxnId="{A556651B-D949-4AB4-A480-D234E4C626E9}">
      <dgm:prSet/>
      <dgm:spPr/>
      <dgm:t>
        <a:bodyPr/>
        <a:lstStyle/>
        <a:p>
          <a:endParaRPr lang="en-IN" sz="3200"/>
        </a:p>
      </dgm:t>
    </dgm:pt>
    <dgm:pt modelId="{6EF923EE-E8F0-4AA7-960F-A14739B285AF}">
      <dgm:prSet custT="1"/>
      <dgm:spPr/>
      <dgm:t>
        <a:bodyPr/>
        <a:lstStyle/>
        <a:p>
          <a:r>
            <a:rPr lang="en-US" sz="1200" b="0" i="0"/>
            <a:t>Performance errors</a:t>
          </a:r>
          <a:endParaRPr lang="en-IN" sz="1200"/>
        </a:p>
      </dgm:t>
    </dgm:pt>
    <dgm:pt modelId="{3F2BF757-7AD1-4203-B2AF-6F0B8ED28D9F}" type="parTrans" cxnId="{2ADB3DC9-36F9-4EE5-98DE-9D222EC21978}">
      <dgm:prSet/>
      <dgm:spPr/>
      <dgm:t>
        <a:bodyPr/>
        <a:lstStyle/>
        <a:p>
          <a:endParaRPr lang="en-IN" sz="3200"/>
        </a:p>
      </dgm:t>
    </dgm:pt>
    <dgm:pt modelId="{D6EFF1FE-9301-41D4-A4F3-7E3E5F3A77CE}" type="sibTrans" cxnId="{2ADB3DC9-36F9-4EE5-98DE-9D222EC21978}">
      <dgm:prSet/>
      <dgm:spPr/>
      <dgm:t>
        <a:bodyPr/>
        <a:lstStyle/>
        <a:p>
          <a:endParaRPr lang="en-IN" sz="3200"/>
        </a:p>
      </dgm:t>
    </dgm:pt>
    <dgm:pt modelId="{81D64FC2-A21B-4AEF-B201-FBB961902368}">
      <dgm:prSet custT="1"/>
      <dgm:spPr/>
      <dgm:t>
        <a:bodyPr/>
        <a:lstStyle/>
        <a:p>
          <a:r>
            <a:rPr lang="en-US" sz="1200" b="0" i="0"/>
            <a:t>Boundary-related errors</a:t>
          </a:r>
          <a:endParaRPr lang="en-IN" sz="1200"/>
        </a:p>
      </dgm:t>
    </dgm:pt>
    <dgm:pt modelId="{6BC082E0-F795-4D8D-99F7-3EBE6B8F4430}" type="parTrans" cxnId="{921C98CB-F903-4353-A8CD-1A27DF500841}">
      <dgm:prSet/>
      <dgm:spPr/>
      <dgm:t>
        <a:bodyPr/>
        <a:lstStyle/>
        <a:p>
          <a:endParaRPr lang="en-IN" sz="3200"/>
        </a:p>
      </dgm:t>
    </dgm:pt>
    <dgm:pt modelId="{FA61A176-49C5-4EA7-8D5D-95C4B7F4A337}" type="sibTrans" cxnId="{921C98CB-F903-4353-A8CD-1A27DF500841}">
      <dgm:prSet/>
      <dgm:spPr/>
      <dgm:t>
        <a:bodyPr/>
        <a:lstStyle/>
        <a:p>
          <a:endParaRPr lang="en-IN" sz="3200"/>
        </a:p>
      </dgm:t>
    </dgm:pt>
    <dgm:pt modelId="{EA776D26-4307-46CA-BBAB-CC49A111AE81}">
      <dgm:prSet custT="1"/>
      <dgm:spPr/>
      <dgm:t>
        <a:bodyPr/>
        <a:lstStyle/>
        <a:p>
          <a:r>
            <a:rPr lang="en-US" sz="1200" b="0" i="0"/>
            <a:t>Logic errors such as calculation errors, State-based behavior errors, Communication errors, Program structure errors, such as control-flow errors.</a:t>
          </a:r>
          <a:endParaRPr lang="en-IN" sz="1200"/>
        </a:p>
      </dgm:t>
    </dgm:pt>
    <dgm:pt modelId="{1896ED02-4A1C-40D2-AF18-35483935442A}" type="parTrans" cxnId="{CA82C626-268D-4DE7-B60A-9AC2F2F2CF6C}">
      <dgm:prSet/>
      <dgm:spPr/>
      <dgm:t>
        <a:bodyPr/>
        <a:lstStyle/>
        <a:p>
          <a:endParaRPr lang="en-IN" sz="3200"/>
        </a:p>
      </dgm:t>
    </dgm:pt>
    <dgm:pt modelId="{FAB6C5EB-10B8-426E-8585-6C5C8F5FB3B4}" type="sibTrans" cxnId="{CA82C626-268D-4DE7-B60A-9AC2F2F2CF6C}">
      <dgm:prSet/>
      <dgm:spPr/>
      <dgm:t>
        <a:bodyPr/>
        <a:lstStyle/>
        <a:p>
          <a:endParaRPr lang="en-IN" sz="3200"/>
        </a:p>
      </dgm:t>
    </dgm:pt>
    <dgm:pt modelId="{ECC8F254-CD1D-4A54-8346-87435F711B19}" type="pres">
      <dgm:prSet presAssocID="{21C5E0CE-5445-4520-83B0-6D0A6C39B8B9}" presName="Name0" presStyleCnt="0">
        <dgm:presLayoutVars>
          <dgm:dir/>
          <dgm:animLvl val="lvl"/>
          <dgm:resizeHandles val="exact"/>
        </dgm:presLayoutVars>
      </dgm:prSet>
      <dgm:spPr/>
    </dgm:pt>
    <dgm:pt modelId="{EF4DB249-7BDB-4D6B-9028-8E52238B271D}" type="pres">
      <dgm:prSet presAssocID="{841D045D-11CF-4AB2-9D6E-272FFB658213}" presName="linNode" presStyleCnt="0"/>
      <dgm:spPr/>
    </dgm:pt>
    <dgm:pt modelId="{478AE83C-5A7A-4474-9299-8F7F267934CA}" type="pres">
      <dgm:prSet presAssocID="{841D045D-11CF-4AB2-9D6E-272FFB658213}" presName="parentText" presStyleLbl="node1" presStyleIdx="0" presStyleCnt="12">
        <dgm:presLayoutVars>
          <dgm:chMax val="1"/>
          <dgm:bulletEnabled val="1"/>
        </dgm:presLayoutVars>
      </dgm:prSet>
      <dgm:spPr/>
    </dgm:pt>
    <dgm:pt modelId="{3D029F6D-9591-4791-ABA4-2840FC220F41}" type="pres">
      <dgm:prSet presAssocID="{E0D2FBDB-EE64-400C-8797-7577721BCA23}" presName="sp" presStyleCnt="0"/>
      <dgm:spPr/>
    </dgm:pt>
    <dgm:pt modelId="{AA647C82-7430-4673-B73B-C2C87CD39D11}" type="pres">
      <dgm:prSet presAssocID="{22535910-08A7-4734-B165-8F55C90C135C}" presName="linNode" presStyleCnt="0"/>
      <dgm:spPr/>
    </dgm:pt>
    <dgm:pt modelId="{4AE15A86-21EB-42F1-86F2-5A1CE0E51385}" type="pres">
      <dgm:prSet presAssocID="{22535910-08A7-4734-B165-8F55C90C135C}" presName="parentText" presStyleLbl="node1" presStyleIdx="1" presStyleCnt="12">
        <dgm:presLayoutVars>
          <dgm:chMax val="1"/>
          <dgm:bulletEnabled val="1"/>
        </dgm:presLayoutVars>
      </dgm:prSet>
      <dgm:spPr/>
    </dgm:pt>
    <dgm:pt modelId="{490456E7-3088-424D-9963-2B207108325C}" type="pres">
      <dgm:prSet presAssocID="{7A8854EF-0A36-430E-8E1D-0298C167E011}" presName="sp" presStyleCnt="0"/>
      <dgm:spPr/>
    </dgm:pt>
    <dgm:pt modelId="{15443595-E0A3-4D1B-AD6D-AECA6C8CB187}" type="pres">
      <dgm:prSet presAssocID="{5A9C90F7-4889-436A-A37E-FFE301450FB5}" presName="linNode" presStyleCnt="0"/>
      <dgm:spPr/>
    </dgm:pt>
    <dgm:pt modelId="{43AE3175-559D-40A3-965F-72E8A608906B}" type="pres">
      <dgm:prSet presAssocID="{5A9C90F7-4889-436A-A37E-FFE301450FB5}" presName="parentText" presStyleLbl="node1" presStyleIdx="2" presStyleCnt="12">
        <dgm:presLayoutVars>
          <dgm:chMax val="1"/>
          <dgm:bulletEnabled val="1"/>
        </dgm:presLayoutVars>
      </dgm:prSet>
      <dgm:spPr/>
    </dgm:pt>
    <dgm:pt modelId="{F7149F30-9A94-433B-977A-9A58B3E821BB}" type="pres">
      <dgm:prSet presAssocID="{121D4C6F-52DD-4BDD-81C7-3BD63DB9DD56}" presName="sp" presStyleCnt="0"/>
      <dgm:spPr/>
    </dgm:pt>
    <dgm:pt modelId="{94935B6B-6604-4B14-B063-BB6E6307615B}" type="pres">
      <dgm:prSet presAssocID="{2913455B-64A2-4E93-8EDF-AE5EE496E896}" presName="linNode" presStyleCnt="0"/>
      <dgm:spPr/>
    </dgm:pt>
    <dgm:pt modelId="{D4262E0C-64E3-49F4-981F-F6990014E43B}" type="pres">
      <dgm:prSet presAssocID="{2913455B-64A2-4E93-8EDF-AE5EE496E896}" presName="parentText" presStyleLbl="node1" presStyleIdx="3" presStyleCnt="12">
        <dgm:presLayoutVars>
          <dgm:chMax val="1"/>
          <dgm:bulletEnabled val="1"/>
        </dgm:presLayoutVars>
      </dgm:prSet>
      <dgm:spPr/>
    </dgm:pt>
    <dgm:pt modelId="{38B6103D-87A7-4C54-A6B4-8428CC13A581}" type="pres">
      <dgm:prSet presAssocID="{ABFA4219-F0AA-4D8E-859E-B3D40F4335DC}" presName="sp" presStyleCnt="0"/>
      <dgm:spPr/>
    </dgm:pt>
    <dgm:pt modelId="{5617FCB4-66EC-4F8D-9511-9D5B6E8642C8}" type="pres">
      <dgm:prSet presAssocID="{C2AD702A-133A-45F3-9EF5-C885C74B9CF8}" presName="linNode" presStyleCnt="0"/>
      <dgm:spPr/>
    </dgm:pt>
    <dgm:pt modelId="{81454C8F-51F8-4DEC-9FC5-BF0C59E560C0}" type="pres">
      <dgm:prSet presAssocID="{C2AD702A-133A-45F3-9EF5-C885C74B9CF8}" presName="parentText" presStyleLbl="node1" presStyleIdx="4" presStyleCnt="12">
        <dgm:presLayoutVars>
          <dgm:chMax val="1"/>
          <dgm:bulletEnabled val="1"/>
        </dgm:presLayoutVars>
      </dgm:prSet>
      <dgm:spPr/>
    </dgm:pt>
    <dgm:pt modelId="{212A5829-463E-452A-A385-6D219B575B4F}" type="pres">
      <dgm:prSet presAssocID="{D6C7C0D2-FF3E-4245-8540-7D72F6C51FFF}" presName="sp" presStyleCnt="0"/>
      <dgm:spPr/>
    </dgm:pt>
    <dgm:pt modelId="{B0A1D0F9-0BF2-4D2F-92D6-1AFA4901D317}" type="pres">
      <dgm:prSet presAssocID="{43A6AD67-D45C-4F2A-8CFD-33C2F8EB9582}" presName="linNode" presStyleCnt="0"/>
      <dgm:spPr/>
    </dgm:pt>
    <dgm:pt modelId="{B12BD9D6-6062-4BE1-AA42-654EE766E3A8}" type="pres">
      <dgm:prSet presAssocID="{43A6AD67-D45C-4F2A-8CFD-33C2F8EB9582}" presName="parentText" presStyleLbl="node1" presStyleIdx="5" presStyleCnt="12">
        <dgm:presLayoutVars>
          <dgm:chMax val="1"/>
          <dgm:bulletEnabled val="1"/>
        </dgm:presLayoutVars>
      </dgm:prSet>
      <dgm:spPr/>
    </dgm:pt>
    <dgm:pt modelId="{A4786290-CEC1-4E39-8F21-52616CDEE152}" type="pres">
      <dgm:prSet presAssocID="{B32C9691-DB70-4589-8166-7BF99CB2FB49}" presName="sp" presStyleCnt="0"/>
      <dgm:spPr/>
    </dgm:pt>
    <dgm:pt modelId="{A355117D-6025-45F6-98DC-06993F4E35D2}" type="pres">
      <dgm:prSet presAssocID="{89A6CB9E-06A9-4503-BFCB-07BA55ADB6A4}" presName="linNode" presStyleCnt="0"/>
      <dgm:spPr/>
    </dgm:pt>
    <dgm:pt modelId="{F01A11BA-7D4A-4537-B1F9-483CF35B9262}" type="pres">
      <dgm:prSet presAssocID="{89A6CB9E-06A9-4503-BFCB-07BA55ADB6A4}" presName="parentText" presStyleLbl="node1" presStyleIdx="6" presStyleCnt="12">
        <dgm:presLayoutVars>
          <dgm:chMax val="1"/>
          <dgm:bulletEnabled val="1"/>
        </dgm:presLayoutVars>
      </dgm:prSet>
      <dgm:spPr/>
    </dgm:pt>
    <dgm:pt modelId="{BAB98C5E-A812-43A2-90E1-6709F0381EA2}" type="pres">
      <dgm:prSet presAssocID="{5D7ED994-CA2F-4016-8ECE-C9CE3E29EBE9}" presName="sp" presStyleCnt="0"/>
      <dgm:spPr/>
    </dgm:pt>
    <dgm:pt modelId="{2BD6441F-95A8-4FEE-BEF7-C11595DB0DC2}" type="pres">
      <dgm:prSet presAssocID="{35B6454C-3EA8-4739-AA20-F8439F8B4048}" presName="linNode" presStyleCnt="0"/>
      <dgm:spPr/>
    </dgm:pt>
    <dgm:pt modelId="{042A758A-7D17-4860-8BD7-79A92BBA83FD}" type="pres">
      <dgm:prSet presAssocID="{35B6454C-3EA8-4739-AA20-F8439F8B4048}" presName="parentText" presStyleLbl="node1" presStyleIdx="7" presStyleCnt="12">
        <dgm:presLayoutVars>
          <dgm:chMax val="1"/>
          <dgm:bulletEnabled val="1"/>
        </dgm:presLayoutVars>
      </dgm:prSet>
      <dgm:spPr/>
    </dgm:pt>
    <dgm:pt modelId="{C92F73BA-FB6A-4C98-8FE9-AF3E45E0D90C}" type="pres">
      <dgm:prSet presAssocID="{D5EB93AE-3645-4885-8163-5391850D82DD}" presName="sp" presStyleCnt="0"/>
      <dgm:spPr/>
    </dgm:pt>
    <dgm:pt modelId="{163B3728-1456-46AB-9F9F-66FA30DE06B9}" type="pres">
      <dgm:prSet presAssocID="{97DAA42B-BF9D-4F53-A66D-DE335E7B83E1}" presName="linNode" presStyleCnt="0"/>
      <dgm:spPr/>
    </dgm:pt>
    <dgm:pt modelId="{05048E4A-93E5-4863-B590-19957CB75749}" type="pres">
      <dgm:prSet presAssocID="{97DAA42B-BF9D-4F53-A66D-DE335E7B83E1}" presName="parentText" presStyleLbl="node1" presStyleIdx="8" presStyleCnt="12">
        <dgm:presLayoutVars>
          <dgm:chMax val="1"/>
          <dgm:bulletEnabled val="1"/>
        </dgm:presLayoutVars>
      </dgm:prSet>
      <dgm:spPr/>
    </dgm:pt>
    <dgm:pt modelId="{02344A27-2014-4E93-9164-E20951225248}" type="pres">
      <dgm:prSet presAssocID="{7ACC61C2-581B-4739-8752-25E806155C3A}" presName="sp" presStyleCnt="0"/>
      <dgm:spPr/>
    </dgm:pt>
    <dgm:pt modelId="{455A6AA8-EE81-47A0-8F66-5D36CF749085}" type="pres">
      <dgm:prSet presAssocID="{6EF923EE-E8F0-4AA7-960F-A14739B285AF}" presName="linNode" presStyleCnt="0"/>
      <dgm:spPr/>
    </dgm:pt>
    <dgm:pt modelId="{E2362A3E-D9F1-46DA-9294-6467695A2BDC}" type="pres">
      <dgm:prSet presAssocID="{6EF923EE-E8F0-4AA7-960F-A14739B285AF}" presName="parentText" presStyleLbl="node1" presStyleIdx="9" presStyleCnt="12">
        <dgm:presLayoutVars>
          <dgm:chMax val="1"/>
          <dgm:bulletEnabled val="1"/>
        </dgm:presLayoutVars>
      </dgm:prSet>
      <dgm:spPr/>
    </dgm:pt>
    <dgm:pt modelId="{2F25334B-5A13-4066-8885-F982EF2262E0}" type="pres">
      <dgm:prSet presAssocID="{D6EFF1FE-9301-41D4-A4F3-7E3E5F3A77CE}" presName="sp" presStyleCnt="0"/>
      <dgm:spPr/>
    </dgm:pt>
    <dgm:pt modelId="{7ECE2884-904A-491C-AF56-62A9B24DF1F2}" type="pres">
      <dgm:prSet presAssocID="{81D64FC2-A21B-4AEF-B201-FBB961902368}" presName="linNode" presStyleCnt="0"/>
      <dgm:spPr/>
    </dgm:pt>
    <dgm:pt modelId="{139D5677-05C7-4C13-B905-C9496768FB14}" type="pres">
      <dgm:prSet presAssocID="{81D64FC2-A21B-4AEF-B201-FBB961902368}" presName="parentText" presStyleLbl="node1" presStyleIdx="10" presStyleCnt="12">
        <dgm:presLayoutVars>
          <dgm:chMax val="1"/>
          <dgm:bulletEnabled val="1"/>
        </dgm:presLayoutVars>
      </dgm:prSet>
      <dgm:spPr/>
    </dgm:pt>
    <dgm:pt modelId="{61B769D8-D603-4095-AC70-8672878F5F19}" type="pres">
      <dgm:prSet presAssocID="{FA61A176-49C5-4EA7-8D5D-95C4B7F4A337}" presName="sp" presStyleCnt="0"/>
      <dgm:spPr/>
    </dgm:pt>
    <dgm:pt modelId="{77E1E469-987D-48C9-BDC9-191B0F5D9864}" type="pres">
      <dgm:prSet presAssocID="{EA776D26-4307-46CA-BBAB-CC49A111AE81}" presName="linNode" presStyleCnt="0"/>
      <dgm:spPr/>
    </dgm:pt>
    <dgm:pt modelId="{D21A1271-0220-41EE-9904-F0A048ACBAD9}" type="pres">
      <dgm:prSet presAssocID="{EA776D26-4307-46CA-BBAB-CC49A111AE81}" presName="parentText" presStyleLbl="node1" presStyleIdx="11" presStyleCnt="12">
        <dgm:presLayoutVars>
          <dgm:chMax val="1"/>
          <dgm:bulletEnabled val="1"/>
        </dgm:presLayoutVars>
      </dgm:prSet>
      <dgm:spPr/>
    </dgm:pt>
  </dgm:ptLst>
  <dgm:cxnLst>
    <dgm:cxn modelId="{8C1B7D12-5B7D-4C82-8C84-FBAAFF580A4B}" type="presOf" srcId="{5A9C90F7-4889-436A-A37E-FFE301450FB5}" destId="{43AE3175-559D-40A3-965F-72E8A608906B}" srcOrd="0" destOrd="0" presId="urn:microsoft.com/office/officeart/2005/8/layout/vList5"/>
    <dgm:cxn modelId="{E74C0D13-0BAC-4727-BB14-8FCB289BAD86}" type="presOf" srcId="{841D045D-11CF-4AB2-9D6E-272FFB658213}" destId="{478AE83C-5A7A-4474-9299-8F7F267934CA}" srcOrd="0" destOrd="0" presId="urn:microsoft.com/office/officeart/2005/8/layout/vList5"/>
    <dgm:cxn modelId="{A556651B-D949-4AB4-A480-D234E4C626E9}" srcId="{21C5E0CE-5445-4520-83B0-6D0A6C39B8B9}" destId="{97DAA42B-BF9D-4F53-A66D-DE335E7B83E1}" srcOrd="8" destOrd="0" parTransId="{7F13D8FB-9AE7-46F5-AB49-1905C75F284F}" sibTransId="{7ACC61C2-581B-4739-8752-25E806155C3A}"/>
    <dgm:cxn modelId="{775CF020-11C3-4A4E-877F-64B4A802CEC3}" srcId="{21C5E0CE-5445-4520-83B0-6D0A6C39B8B9}" destId="{89A6CB9E-06A9-4503-BFCB-07BA55ADB6A4}" srcOrd="6" destOrd="0" parTransId="{E8C1BE5A-0AED-4674-B3BC-8A94CF73AC0A}" sibTransId="{5D7ED994-CA2F-4016-8ECE-C9CE3E29EBE9}"/>
    <dgm:cxn modelId="{16D6AB22-A0AF-41F3-AC46-9011A7E79F65}" type="presOf" srcId="{6EF923EE-E8F0-4AA7-960F-A14739B285AF}" destId="{E2362A3E-D9F1-46DA-9294-6467695A2BDC}" srcOrd="0" destOrd="0" presId="urn:microsoft.com/office/officeart/2005/8/layout/vList5"/>
    <dgm:cxn modelId="{B862D824-49C0-4AA7-ABCC-EBC27B3FA6F8}" type="presOf" srcId="{43A6AD67-D45C-4F2A-8CFD-33C2F8EB9582}" destId="{B12BD9D6-6062-4BE1-AA42-654EE766E3A8}" srcOrd="0" destOrd="0" presId="urn:microsoft.com/office/officeart/2005/8/layout/vList5"/>
    <dgm:cxn modelId="{CA82C626-268D-4DE7-B60A-9AC2F2F2CF6C}" srcId="{21C5E0CE-5445-4520-83B0-6D0A6C39B8B9}" destId="{EA776D26-4307-46CA-BBAB-CC49A111AE81}" srcOrd="11" destOrd="0" parTransId="{1896ED02-4A1C-40D2-AF18-35483935442A}" sibTransId="{FAB6C5EB-10B8-426E-8585-6C5C8F5FB3B4}"/>
    <dgm:cxn modelId="{4FC2BD3D-5F23-4ECE-9B2B-8CDD3AA47BFF}" srcId="{21C5E0CE-5445-4520-83B0-6D0A6C39B8B9}" destId="{5A9C90F7-4889-436A-A37E-FFE301450FB5}" srcOrd="2" destOrd="0" parTransId="{EF3006BC-5DFB-4FAE-BE98-608C01613C59}" sibTransId="{121D4C6F-52DD-4BDD-81C7-3BD63DB9DD56}"/>
    <dgm:cxn modelId="{E98CCB65-4D11-46C1-ADF4-67149CB92FCD}" type="presOf" srcId="{2913455B-64A2-4E93-8EDF-AE5EE496E896}" destId="{D4262E0C-64E3-49F4-981F-F6990014E43B}" srcOrd="0" destOrd="0" presId="urn:microsoft.com/office/officeart/2005/8/layout/vList5"/>
    <dgm:cxn modelId="{7BF5E146-C64C-4F65-A90F-88212450289E}" srcId="{21C5E0CE-5445-4520-83B0-6D0A6C39B8B9}" destId="{C2AD702A-133A-45F3-9EF5-C885C74B9CF8}" srcOrd="4" destOrd="0" parTransId="{AA13051D-D6AC-4CA2-8E4A-EEDFEF0EBDAC}" sibTransId="{D6C7C0D2-FF3E-4245-8540-7D72F6C51FFF}"/>
    <dgm:cxn modelId="{21D91455-B742-48B6-BD74-65282022589F}" type="presOf" srcId="{89A6CB9E-06A9-4503-BFCB-07BA55ADB6A4}" destId="{F01A11BA-7D4A-4537-B1F9-483CF35B9262}" srcOrd="0" destOrd="0" presId="urn:microsoft.com/office/officeart/2005/8/layout/vList5"/>
    <dgm:cxn modelId="{0A369B90-0379-4E8F-AC50-EE10BECA732A}" type="presOf" srcId="{22535910-08A7-4734-B165-8F55C90C135C}" destId="{4AE15A86-21EB-42F1-86F2-5A1CE0E51385}" srcOrd="0" destOrd="0" presId="urn:microsoft.com/office/officeart/2005/8/layout/vList5"/>
    <dgm:cxn modelId="{7158B2A3-04A9-4D5F-A202-461053CCB1DD}" srcId="{21C5E0CE-5445-4520-83B0-6D0A6C39B8B9}" destId="{35B6454C-3EA8-4739-AA20-F8439F8B4048}" srcOrd="7" destOrd="0" parTransId="{CE589AB1-75DE-453D-BE73-BBF36F72D46B}" sibTransId="{D5EB93AE-3645-4885-8163-5391850D82DD}"/>
    <dgm:cxn modelId="{8E2BF9A4-9DF6-4EB9-8794-18D55D527239}" srcId="{21C5E0CE-5445-4520-83B0-6D0A6C39B8B9}" destId="{22535910-08A7-4734-B165-8F55C90C135C}" srcOrd="1" destOrd="0" parTransId="{C797B778-C1F0-4872-A373-6CC03E8ECF08}" sibTransId="{7A8854EF-0A36-430E-8E1D-0298C167E011}"/>
    <dgm:cxn modelId="{B00EFDA7-1EC0-4ABC-BBEB-D6BA0C012AD0}" srcId="{21C5E0CE-5445-4520-83B0-6D0A6C39B8B9}" destId="{2913455B-64A2-4E93-8EDF-AE5EE496E896}" srcOrd="3" destOrd="0" parTransId="{8C65D170-0DF4-4F57-A4C1-FD4C3B6F42B7}" sibTransId="{ABFA4219-F0AA-4D8E-859E-B3D40F4335DC}"/>
    <dgm:cxn modelId="{E37F0BBD-EE69-4AD1-AE16-764B58E0369C}" type="presOf" srcId="{21C5E0CE-5445-4520-83B0-6D0A6C39B8B9}" destId="{ECC8F254-CD1D-4A54-8346-87435F711B19}" srcOrd="0" destOrd="0" presId="urn:microsoft.com/office/officeart/2005/8/layout/vList5"/>
    <dgm:cxn modelId="{86F15CBE-0469-4295-8A68-0FCC6867F02F}" type="presOf" srcId="{81D64FC2-A21B-4AEF-B201-FBB961902368}" destId="{139D5677-05C7-4C13-B905-C9496768FB14}" srcOrd="0" destOrd="0" presId="urn:microsoft.com/office/officeart/2005/8/layout/vList5"/>
    <dgm:cxn modelId="{58A159C1-5A36-4CB9-8248-C83B781E2658}" type="presOf" srcId="{35B6454C-3EA8-4739-AA20-F8439F8B4048}" destId="{042A758A-7D17-4860-8BD7-79A92BBA83FD}" srcOrd="0" destOrd="0" presId="urn:microsoft.com/office/officeart/2005/8/layout/vList5"/>
    <dgm:cxn modelId="{BEC1A9C5-E84F-4ABF-876C-711BBACB81CE}" type="presOf" srcId="{97DAA42B-BF9D-4F53-A66D-DE335E7B83E1}" destId="{05048E4A-93E5-4863-B590-19957CB75749}" srcOrd="0" destOrd="0" presId="urn:microsoft.com/office/officeart/2005/8/layout/vList5"/>
    <dgm:cxn modelId="{2ADB3DC9-36F9-4EE5-98DE-9D222EC21978}" srcId="{21C5E0CE-5445-4520-83B0-6D0A6C39B8B9}" destId="{6EF923EE-E8F0-4AA7-960F-A14739B285AF}" srcOrd="9" destOrd="0" parTransId="{3F2BF757-7AD1-4203-B2AF-6F0B8ED28D9F}" sibTransId="{D6EFF1FE-9301-41D4-A4F3-7E3E5F3A77CE}"/>
    <dgm:cxn modelId="{921C98CB-F903-4353-A8CD-1A27DF500841}" srcId="{21C5E0CE-5445-4520-83B0-6D0A6C39B8B9}" destId="{81D64FC2-A21B-4AEF-B201-FBB961902368}" srcOrd="10" destOrd="0" parTransId="{6BC082E0-F795-4D8D-99F7-3EBE6B8F4430}" sibTransId="{FA61A176-49C5-4EA7-8D5D-95C4B7F4A337}"/>
    <dgm:cxn modelId="{87BF62D1-5B5E-43CC-8A97-B085812945BB}" srcId="{21C5E0CE-5445-4520-83B0-6D0A6C39B8B9}" destId="{841D045D-11CF-4AB2-9D6E-272FFB658213}" srcOrd="0" destOrd="0" parTransId="{B990AB89-9E41-4160-A20E-5D185D8E4C1C}" sibTransId="{E0D2FBDB-EE64-400C-8797-7577721BCA23}"/>
    <dgm:cxn modelId="{13B0DBD6-2914-46D1-818B-9454A52E53CF}" type="presOf" srcId="{C2AD702A-133A-45F3-9EF5-C885C74B9CF8}" destId="{81454C8F-51F8-4DEC-9FC5-BF0C59E560C0}" srcOrd="0" destOrd="0" presId="urn:microsoft.com/office/officeart/2005/8/layout/vList5"/>
    <dgm:cxn modelId="{07248EE5-E6A9-4D97-B095-5F9120D8418D}" type="presOf" srcId="{EA776D26-4307-46CA-BBAB-CC49A111AE81}" destId="{D21A1271-0220-41EE-9904-F0A048ACBAD9}" srcOrd="0" destOrd="0" presId="urn:microsoft.com/office/officeart/2005/8/layout/vList5"/>
    <dgm:cxn modelId="{F4FB5FF4-B809-47EA-A9E4-1FF8EB2490CA}" srcId="{21C5E0CE-5445-4520-83B0-6D0A6C39B8B9}" destId="{43A6AD67-D45C-4F2A-8CFD-33C2F8EB9582}" srcOrd="5" destOrd="0" parTransId="{747A5157-E7D3-4384-A5C2-EEE2F470D7AC}" sibTransId="{B32C9691-DB70-4589-8166-7BF99CB2FB49}"/>
    <dgm:cxn modelId="{AC8A7857-B6AE-4572-A9B6-649D9A7C0687}" type="presParOf" srcId="{ECC8F254-CD1D-4A54-8346-87435F711B19}" destId="{EF4DB249-7BDB-4D6B-9028-8E52238B271D}" srcOrd="0" destOrd="0" presId="urn:microsoft.com/office/officeart/2005/8/layout/vList5"/>
    <dgm:cxn modelId="{880A7F81-DD14-420B-8379-261B981ECD06}" type="presParOf" srcId="{EF4DB249-7BDB-4D6B-9028-8E52238B271D}" destId="{478AE83C-5A7A-4474-9299-8F7F267934CA}" srcOrd="0" destOrd="0" presId="urn:microsoft.com/office/officeart/2005/8/layout/vList5"/>
    <dgm:cxn modelId="{F5A67509-AC00-4D58-AB15-168D576C0693}" type="presParOf" srcId="{ECC8F254-CD1D-4A54-8346-87435F711B19}" destId="{3D029F6D-9591-4791-ABA4-2840FC220F41}" srcOrd="1" destOrd="0" presId="urn:microsoft.com/office/officeart/2005/8/layout/vList5"/>
    <dgm:cxn modelId="{A68FCB90-C613-4E22-8640-1B3661235DE2}" type="presParOf" srcId="{ECC8F254-CD1D-4A54-8346-87435F711B19}" destId="{AA647C82-7430-4673-B73B-C2C87CD39D11}" srcOrd="2" destOrd="0" presId="urn:microsoft.com/office/officeart/2005/8/layout/vList5"/>
    <dgm:cxn modelId="{D13B3BE1-DAEA-49A6-8568-7A32818792B4}" type="presParOf" srcId="{AA647C82-7430-4673-B73B-C2C87CD39D11}" destId="{4AE15A86-21EB-42F1-86F2-5A1CE0E51385}" srcOrd="0" destOrd="0" presId="urn:microsoft.com/office/officeart/2005/8/layout/vList5"/>
    <dgm:cxn modelId="{E3828197-82CC-4244-9E57-DCB17BD06D01}" type="presParOf" srcId="{ECC8F254-CD1D-4A54-8346-87435F711B19}" destId="{490456E7-3088-424D-9963-2B207108325C}" srcOrd="3" destOrd="0" presId="urn:microsoft.com/office/officeart/2005/8/layout/vList5"/>
    <dgm:cxn modelId="{51AC7F24-5434-4887-AC4B-B0618220DAC3}" type="presParOf" srcId="{ECC8F254-CD1D-4A54-8346-87435F711B19}" destId="{15443595-E0A3-4D1B-AD6D-AECA6C8CB187}" srcOrd="4" destOrd="0" presId="urn:microsoft.com/office/officeart/2005/8/layout/vList5"/>
    <dgm:cxn modelId="{B901A390-C907-47AF-9A4A-CB521BDB2F63}" type="presParOf" srcId="{15443595-E0A3-4D1B-AD6D-AECA6C8CB187}" destId="{43AE3175-559D-40A3-965F-72E8A608906B}" srcOrd="0" destOrd="0" presId="urn:microsoft.com/office/officeart/2005/8/layout/vList5"/>
    <dgm:cxn modelId="{7AB64205-00F0-4495-84D8-D83D6B4C1001}" type="presParOf" srcId="{ECC8F254-CD1D-4A54-8346-87435F711B19}" destId="{F7149F30-9A94-433B-977A-9A58B3E821BB}" srcOrd="5" destOrd="0" presId="urn:microsoft.com/office/officeart/2005/8/layout/vList5"/>
    <dgm:cxn modelId="{B54B498D-32D9-4067-B8B9-46E81FB1E6A7}" type="presParOf" srcId="{ECC8F254-CD1D-4A54-8346-87435F711B19}" destId="{94935B6B-6604-4B14-B063-BB6E6307615B}" srcOrd="6" destOrd="0" presId="urn:microsoft.com/office/officeart/2005/8/layout/vList5"/>
    <dgm:cxn modelId="{61DCB6FB-1897-4D49-9957-79078A3B0060}" type="presParOf" srcId="{94935B6B-6604-4B14-B063-BB6E6307615B}" destId="{D4262E0C-64E3-49F4-981F-F6990014E43B}" srcOrd="0" destOrd="0" presId="urn:microsoft.com/office/officeart/2005/8/layout/vList5"/>
    <dgm:cxn modelId="{00737AB7-D497-4CE3-9D37-97F979BA5A23}" type="presParOf" srcId="{ECC8F254-CD1D-4A54-8346-87435F711B19}" destId="{38B6103D-87A7-4C54-A6B4-8428CC13A581}" srcOrd="7" destOrd="0" presId="urn:microsoft.com/office/officeart/2005/8/layout/vList5"/>
    <dgm:cxn modelId="{0D95D113-4968-42AC-B691-F43961933AA4}" type="presParOf" srcId="{ECC8F254-CD1D-4A54-8346-87435F711B19}" destId="{5617FCB4-66EC-4F8D-9511-9D5B6E8642C8}" srcOrd="8" destOrd="0" presId="urn:microsoft.com/office/officeart/2005/8/layout/vList5"/>
    <dgm:cxn modelId="{72355ECC-FC9F-418B-BB61-1061C36F51F5}" type="presParOf" srcId="{5617FCB4-66EC-4F8D-9511-9D5B6E8642C8}" destId="{81454C8F-51F8-4DEC-9FC5-BF0C59E560C0}" srcOrd="0" destOrd="0" presId="urn:microsoft.com/office/officeart/2005/8/layout/vList5"/>
    <dgm:cxn modelId="{F55CDAA9-F525-4FD7-8CF8-FBB7A5966B81}" type="presParOf" srcId="{ECC8F254-CD1D-4A54-8346-87435F711B19}" destId="{212A5829-463E-452A-A385-6D219B575B4F}" srcOrd="9" destOrd="0" presId="urn:microsoft.com/office/officeart/2005/8/layout/vList5"/>
    <dgm:cxn modelId="{557164E7-56C3-4299-B1F1-78286F2992D3}" type="presParOf" srcId="{ECC8F254-CD1D-4A54-8346-87435F711B19}" destId="{B0A1D0F9-0BF2-4D2F-92D6-1AFA4901D317}" srcOrd="10" destOrd="0" presId="urn:microsoft.com/office/officeart/2005/8/layout/vList5"/>
    <dgm:cxn modelId="{E60A646F-7C4A-4FF3-831D-800F3C3D7B7D}" type="presParOf" srcId="{B0A1D0F9-0BF2-4D2F-92D6-1AFA4901D317}" destId="{B12BD9D6-6062-4BE1-AA42-654EE766E3A8}" srcOrd="0" destOrd="0" presId="urn:microsoft.com/office/officeart/2005/8/layout/vList5"/>
    <dgm:cxn modelId="{80B079DC-4E92-4F51-8897-9C598FDA2400}" type="presParOf" srcId="{ECC8F254-CD1D-4A54-8346-87435F711B19}" destId="{A4786290-CEC1-4E39-8F21-52616CDEE152}" srcOrd="11" destOrd="0" presId="urn:microsoft.com/office/officeart/2005/8/layout/vList5"/>
    <dgm:cxn modelId="{AF44747E-D26D-40DA-B17C-77CE6222C424}" type="presParOf" srcId="{ECC8F254-CD1D-4A54-8346-87435F711B19}" destId="{A355117D-6025-45F6-98DC-06993F4E35D2}" srcOrd="12" destOrd="0" presId="urn:microsoft.com/office/officeart/2005/8/layout/vList5"/>
    <dgm:cxn modelId="{F036DA45-5BF1-49F1-B4EE-ACB54904D428}" type="presParOf" srcId="{A355117D-6025-45F6-98DC-06993F4E35D2}" destId="{F01A11BA-7D4A-4537-B1F9-483CF35B9262}" srcOrd="0" destOrd="0" presId="urn:microsoft.com/office/officeart/2005/8/layout/vList5"/>
    <dgm:cxn modelId="{FA8C8839-F865-4922-A7D1-5E18581A099E}" type="presParOf" srcId="{ECC8F254-CD1D-4A54-8346-87435F711B19}" destId="{BAB98C5E-A812-43A2-90E1-6709F0381EA2}" srcOrd="13" destOrd="0" presId="urn:microsoft.com/office/officeart/2005/8/layout/vList5"/>
    <dgm:cxn modelId="{F9DADAC5-2238-44D7-BD05-C8047E75CD1F}" type="presParOf" srcId="{ECC8F254-CD1D-4A54-8346-87435F711B19}" destId="{2BD6441F-95A8-4FEE-BEF7-C11595DB0DC2}" srcOrd="14" destOrd="0" presId="urn:microsoft.com/office/officeart/2005/8/layout/vList5"/>
    <dgm:cxn modelId="{34F71082-4241-4DBE-AB62-36A7BE642AE3}" type="presParOf" srcId="{2BD6441F-95A8-4FEE-BEF7-C11595DB0DC2}" destId="{042A758A-7D17-4860-8BD7-79A92BBA83FD}" srcOrd="0" destOrd="0" presId="urn:microsoft.com/office/officeart/2005/8/layout/vList5"/>
    <dgm:cxn modelId="{7677E1CA-8BBE-4130-9519-49329755120D}" type="presParOf" srcId="{ECC8F254-CD1D-4A54-8346-87435F711B19}" destId="{C92F73BA-FB6A-4C98-8FE9-AF3E45E0D90C}" srcOrd="15" destOrd="0" presId="urn:microsoft.com/office/officeart/2005/8/layout/vList5"/>
    <dgm:cxn modelId="{CC4F8C80-3735-48C3-94A2-570266E85B51}" type="presParOf" srcId="{ECC8F254-CD1D-4A54-8346-87435F711B19}" destId="{163B3728-1456-46AB-9F9F-66FA30DE06B9}" srcOrd="16" destOrd="0" presId="urn:microsoft.com/office/officeart/2005/8/layout/vList5"/>
    <dgm:cxn modelId="{7826B315-C267-46D3-AEE0-196F819C59B0}" type="presParOf" srcId="{163B3728-1456-46AB-9F9F-66FA30DE06B9}" destId="{05048E4A-93E5-4863-B590-19957CB75749}" srcOrd="0" destOrd="0" presId="urn:microsoft.com/office/officeart/2005/8/layout/vList5"/>
    <dgm:cxn modelId="{60467DA6-B6EF-4844-BC31-1FFED526370C}" type="presParOf" srcId="{ECC8F254-CD1D-4A54-8346-87435F711B19}" destId="{02344A27-2014-4E93-9164-E20951225248}" srcOrd="17" destOrd="0" presId="urn:microsoft.com/office/officeart/2005/8/layout/vList5"/>
    <dgm:cxn modelId="{D1F2D105-DD47-4E81-A464-CFA91F2641D5}" type="presParOf" srcId="{ECC8F254-CD1D-4A54-8346-87435F711B19}" destId="{455A6AA8-EE81-47A0-8F66-5D36CF749085}" srcOrd="18" destOrd="0" presId="urn:microsoft.com/office/officeart/2005/8/layout/vList5"/>
    <dgm:cxn modelId="{6194E7C1-4F55-45C4-8B89-8B20C46BC281}" type="presParOf" srcId="{455A6AA8-EE81-47A0-8F66-5D36CF749085}" destId="{E2362A3E-D9F1-46DA-9294-6467695A2BDC}" srcOrd="0" destOrd="0" presId="urn:microsoft.com/office/officeart/2005/8/layout/vList5"/>
    <dgm:cxn modelId="{1D16FEA6-3B2B-402E-9045-1154CE5AE884}" type="presParOf" srcId="{ECC8F254-CD1D-4A54-8346-87435F711B19}" destId="{2F25334B-5A13-4066-8885-F982EF2262E0}" srcOrd="19" destOrd="0" presId="urn:microsoft.com/office/officeart/2005/8/layout/vList5"/>
    <dgm:cxn modelId="{81557368-35FD-4A3D-9220-4EBB81FCAACA}" type="presParOf" srcId="{ECC8F254-CD1D-4A54-8346-87435F711B19}" destId="{7ECE2884-904A-491C-AF56-62A9B24DF1F2}" srcOrd="20" destOrd="0" presId="urn:microsoft.com/office/officeart/2005/8/layout/vList5"/>
    <dgm:cxn modelId="{2B1D36FF-68D2-4D7D-A6DC-2C3EE249085D}" type="presParOf" srcId="{7ECE2884-904A-491C-AF56-62A9B24DF1F2}" destId="{139D5677-05C7-4C13-B905-C9496768FB14}" srcOrd="0" destOrd="0" presId="urn:microsoft.com/office/officeart/2005/8/layout/vList5"/>
    <dgm:cxn modelId="{2B55FC9F-B178-43BC-B2E4-1850394847B3}" type="presParOf" srcId="{ECC8F254-CD1D-4A54-8346-87435F711B19}" destId="{61B769D8-D603-4095-AC70-8672878F5F19}" srcOrd="21" destOrd="0" presId="urn:microsoft.com/office/officeart/2005/8/layout/vList5"/>
    <dgm:cxn modelId="{74A7A18C-A047-4697-B3A1-5C2C5B40BE57}" type="presParOf" srcId="{ECC8F254-CD1D-4A54-8346-87435F711B19}" destId="{77E1E469-987D-48C9-BDC9-191B0F5D9864}" srcOrd="22" destOrd="0" presId="urn:microsoft.com/office/officeart/2005/8/layout/vList5"/>
    <dgm:cxn modelId="{9920A5C4-3475-429A-8CC8-D5D2F4515E22}" type="presParOf" srcId="{77E1E469-987D-48C9-BDC9-191B0F5D9864}" destId="{D21A1271-0220-41EE-9904-F0A048ACBAD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8A87B-1F88-4351-97C0-11047FB02622}">
      <dsp:nvSpPr>
        <dsp:cNvPr id="0" name=""/>
        <dsp:cNvSpPr/>
      </dsp:nvSpPr>
      <dsp:spPr>
        <a:xfrm>
          <a:off x="0" y="415989"/>
          <a:ext cx="10515600" cy="351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b="1" i="0" kern="1200"/>
            <a:t>Software</a:t>
          </a:r>
          <a:r>
            <a:rPr lang="en-US" sz="6400" b="0" i="0" kern="1200"/>
            <a:t> is a collection of programs and </a:t>
          </a:r>
          <a:r>
            <a:rPr lang="en-US" sz="6400" kern="1200"/>
            <a:t>data</a:t>
          </a:r>
          <a:r>
            <a:rPr lang="en-US" sz="6400" b="0" i="0" kern="1200"/>
            <a:t> that tell a </a:t>
          </a:r>
          <a:r>
            <a:rPr lang="en-US" sz="6400" kern="1200"/>
            <a:t>computer</a:t>
          </a:r>
          <a:r>
            <a:rPr lang="en-US" sz="6400" b="0" i="0" kern="1200"/>
            <a:t> how to work.</a:t>
          </a:r>
          <a:endParaRPr lang="en-IN" sz="6400" kern="1200"/>
        </a:p>
      </dsp:txBody>
      <dsp:txXfrm>
        <a:off x="171801" y="587790"/>
        <a:ext cx="10171998" cy="3175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CF0A0-76CE-48BD-8C74-BDCE2CD19F5A}">
      <dsp:nvSpPr>
        <dsp:cNvPr id="0" name=""/>
        <dsp:cNvSpPr/>
      </dsp:nvSpPr>
      <dsp:spPr>
        <a:xfrm>
          <a:off x="5134" y="0"/>
          <a:ext cx="10505330" cy="33411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a:t>Software Testing</a:t>
          </a:r>
          <a:r>
            <a:rPr lang="en-US" sz="4000" b="0" i="0" kern="1200"/>
            <a:t> is a method to check whether the actual software product matches expected requirements and to ensure that software product is</a:t>
          </a:r>
          <a:r>
            <a:rPr lang="en-US" sz="4000" kern="1200"/>
            <a:t> Defect </a:t>
          </a:r>
          <a:r>
            <a:rPr lang="en-US" sz="4000" b="0" i="0" kern="1200"/>
            <a:t>free. </a:t>
          </a:r>
          <a:endParaRPr lang="en-IN" sz="4000" kern="1200"/>
        </a:p>
      </dsp:txBody>
      <dsp:txXfrm>
        <a:off x="102994" y="97860"/>
        <a:ext cx="10309610" cy="3145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AE83C-5A7A-4474-9299-8F7F267934CA}">
      <dsp:nvSpPr>
        <dsp:cNvPr id="0" name=""/>
        <dsp:cNvSpPr/>
      </dsp:nvSpPr>
      <dsp:spPr>
        <a:xfrm>
          <a:off x="3478863" y="3161"/>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User interface errors such as output errors or incorrect user messages.</a:t>
          </a:r>
          <a:endParaRPr lang="en-IN" sz="1200" kern="1200"/>
        </a:p>
      </dsp:txBody>
      <dsp:txXfrm>
        <a:off x="3500275" y="24573"/>
        <a:ext cx="3870896" cy="395806"/>
      </dsp:txXfrm>
    </dsp:sp>
    <dsp:sp modelId="{4AE15A86-21EB-42F1-86F2-5A1CE0E51385}">
      <dsp:nvSpPr>
        <dsp:cNvPr id="0" name=""/>
        <dsp:cNvSpPr/>
      </dsp:nvSpPr>
      <dsp:spPr>
        <a:xfrm>
          <a:off x="3478863" y="463724"/>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Function errors</a:t>
          </a:r>
          <a:endParaRPr lang="en-IN" sz="1200" kern="1200"/>
        </a:p>
      </dsp:txBody>
      <dsp:txXfrm>
        <a:off x="3500275" y="485136"/>
        <a:ext cx="3870896" cy="395806"/>
      </dsp:txXfrm>
    </dsp:sp>
    <dsp:sp modelId="{43AE3175-559D-40A3-965F-72E8A608906B}">
      <dsp:nvSpPr>
        <dsp:cNvPr id="0" name=""/>
        <dsp:cNvSpPr/>
      </dsp:nvSpPr>
      <dsp:spPr>
        <a:xfrm>
          <a:off x="3478863" y="924286"/>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Hardware defects</a:t>
          </a:r>
          <a:endParaRPr lang="en-IN" sz="1200" kern="1200"/>
        </a:p>
      </dsp:txBody>
      <dsp:txXfrm>
        <a:off x="3500275" y="945698"/>
        <a:ext cx="3870896" cy="395806"/>
      </dsp:txXfrm>
    </dsp:sp>
    <dsp:sp modelId="{D4262E0C-64E3-49F4-981F-F6990014E43B}">
      <dsp:nvSpPr>
        <dsp:cNvPr id="0" name=""/>
        <dsp:cNvSpPr/>
      </dsp:nvSpPr>
      <dsp:spPr>
        <a:xfrm>
          <a:off x="3478863" y="1384848"/>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Incorrect program version</a:t>
          </a:r>
          <a:endParaRPr lang="en-IN" sz="1200" kern="1200"/>
        </a:p>
      </dsp:txBody>
      <dsp:txXfrm>
        <a:off x="3500275" y="1406260"/>
        <a:ext cx="3870896" cy="395806"/>
      </dsp:txXfrm>
    </dsp:sp>
    <dsp:sp modelId="{81454C8F-51F8-4DEC-9FC5-BF0C59E560C0}">
      <dsp:nvSpPr>
        <dsp:cNvPr id="0" name=""/>
        <dsp:cNvSpPr/>
      </dsp:nvSpPr>
      <dsp:spPr>
        <a:xfrm>
          <a:off x="3478863" y="1845410"/>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Requirements errors</a:t>
          </a:r>
          <a:endParaRPr lang="en-IN" sz="1200" kern="1200"/>
        </a:p>
      </dsp:txBody>
      <dsp:txXfrm>
        <a:off x="3500275" y="1866822"/>
        <a:ext cx="3870896" cy="395806"/>
      </dsp:txXfrm>
    </dsp:sp>
    <dsp:sp modelId="{B12BD9D6-6062-4BE1-AA42-654EE766E3A8}">
      <dsp:nvSpPr>
        <dsp:cNvPr id="0" name=""/>
        <dsp:cNvSpPr/>
      </dsp:nvSpPr>
      <dsp:spPr>
        <a:xfrm>
          <a:off x="3478863" y="2305972"/>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Design errors</a:t>
          </a:r>
          <a:endParaRPr lang="en-IN" sz="1200" kern="1200"/>
        </a:p>
      </dsp:txBody>
      <dsp:txXfrm>
        <a:off x="3500275" y="2327384"/>
        <a:ext cx="3870896" cy="395806"/>
      </dsp:txXfrm>
    </dsp:sp>
    <dsp:sp modelId="{F01A11BA-7D4A-4537-B1F9-483CF35B9262}">
      <dsp:nvSpPr>
        <dsp:cNvPr id="0" name=""/>
        <dsp:cNvSpPr/>
      </dsp:nvSpPr>
      <dsp:spPr>
        <a:xfrm>
          <a:off x="3478863" y="2766534"/>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Documentation errors</a:t>
          </a:r>
          <a:endParaRPr lang="en-IN" sz="1200" kern="1200"/>
        </a:p>
      </dsp:txBody>
      <dsp:txXfrm>
        <a:off x="3500275" y="2787946"/>
        <a:ext cx="3870896" cy="395806"/>
      </dsp:txXfrm>
    </dsp:sp>
    <dsp:sp modelId="{042A758A-7D17-4860-8BD7-79A92BBA83FD}">
      <dsp:nvSpPr>
        <dsp:cNvPr id="0" name=""/>
        <dsp:cNvSpPr/>
      </dsp:nvSpPr>
      <dsp:spPr>
        <a:xfrm>
          <a:off x="3478863" y="3227096"/>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Architecture errors</a:t>
          </a:r>
          <a:endParaRPr lang="en-IN" sz="1200" kern="1200"/>
        </a:p>
      </dsp:txBody>
      <dsp:txXfrm>
        <a:off x="3500275" y="3248508"/>
        <a:ext cx="3870896" cy="395806"/>
      </dsp:txXfrm>
    </dsp:sp>
    <dsp:sp modelId="{05048E4A-93E5-4863-B590-19957CB75749}">
      <dsp:nvSpPr>
        <dsp:cNvPr id="0" name=""/>
        <dsp:cNvSpPr/>
      </dsp:nvSpPr>
      <dsp:spPr>
        <a:xfrm>
          <a:off x="3478863" y="3687659"/>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Module interface errors</a:t>
          </a:r>
          <a:endParaRPr lang="en-IN" sz="1200" kern="1200"/>
        </a:p>
      </dsp:txBody>
      <dsp:txXfrm>
        <a:off x="3500275" y="3709071"/>
        <a:ext cx="3870896" cy="395806"/>
      </dsp:txXfrm>
    </dsp:sp>
    <dsp:sp modelId="{E2362A3E-D9F1-46DA-9294-6467695A2BDC}">
      <dsp:nvSpPr>
        <dsp:cNvPr id="0" name=""/>
        <dsp:cNvSpPr/>
      </dsp:nvSpPr>
      <dsp:spPr>
        <a:xfrm>
          <a:off x="3478863" y="4148221"/>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Performance errors</a:t>
          </a:r>
          <a:endParaRPr lang="en-IN" sz="1200" kern="1200"/>
        </a:p>
      </dsp:txBody>
      <dsp:txXfrm>
        <a:off x="3500275" y="4169633"/>
        <a:ext cx="3870896" cy="395806"/>
      </dsp:txXfrm>
    </dsp:sp>
    <dsp:sp modelId="{139D5677-05C7-4C13-B905-C9496768FB14}">
      <dsp:nvSpPr>
        <dsp:cNvPr id="0" name=""/>
        <dsp:cNvSpPr/>
      </dsp:nvSpPr>
      <dsp:spPr>
        <a:xfrm>
          <a:off x="3478863" y="4608783"/>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Boundary-related errors</a:t>
          </a:r>
          <a:endParaRPr lang="en-IN" sz="1200" kern="1200"/>
        </a:p>
      </dsp:txBody>
      <dsp:txXfrm>
        <a:off x="3500275" y="4630195"/>
        <a:ext cx="3870896" cy="395806"/>
      </dsp:txXfrm>
    </dsp:sp>
    <dsp:sp modelId="{D21A1271-0220-41EE-9904-F0A048ACBAD9}">
      <dsp:nvSpPr>
        <dsp:cNvPr id="0" name=""/>
        <dsp:cNvSpPr/>
      </dsp:nvSpPr>
      <dsp:spPr>
        <a:xfrm>
          <a:off x="3478863" y="5069345"/>
          <a:ext cx="3913720" cy="438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0" i="0" kern="1200"/>
            <a:t>Logic errors such as calculation errors, State-based behavior errors, Communication errors, Program structure errors, such as control-flow errors.</a:t>
          </a:r>
          <a:endParaRPr lang="en-IN" sz="1200" kern="1200"/>
        </a:p>
      </dsp:txBody>
      <dsp:txXfrm>
        <a:off x="3500275" y="5090757"/>
        <a:ext cx="3870896" cy="3958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CDB67-4EA1-455B-82F9-22BD3D706201}" type="datetimeFigureOut">
              <a:rPr lang="en-IN" smtClean="0"/>
              <a:t>28-06-2021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AEFD6-0517-427F-BEDE-6C77572D92EC}" type="slidenum">
              <a:rPr lang="en-IN" smtClean="0"/>
              <a:t>‹#›</a:t>
            </a:fld>
            <a:endParaRPr lang="en-IN"/>
          </a:p>
        </p:txBody>
      </p:sp>
    </p:spTree>
    <p:extLst>
      <p:ext uri="{BB962C8B-B14F-4D97-AF65-F5344CB8AC3E}">
        <p14:creationId xmlns:p14="http://schemas.microsoft.com/office/powerpoint/2010/main" val="86258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F50C9FD-B0A4-4021-ACFF-CD576E2A8715}" type="slidenum">
              <a:rPr lang="en-IN" smtClean="0"/>
              <a:t>1</a:t>
            </a:fld>
            <a:endParaRPr lang="en-IN"/>
          </a:p>
        </p:txBody>
      </p:sp>
    </p:spTree>
    <p:extLst>
      <p:ext uri="{BB962C8B-B14F-4D97-AF65-F5344CB8AC3E}">
        <p14:creationId xmlns:p14="http://schemas.microsoft.com/office/powerpoint/2010/main" val="67867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D467-24AE-49F8-BA3A-25321C8AF3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CA12D1-F4D5-45F9-A23A-7A55AAF06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F8AB6E-4FCD-45C5-94A3-A71AE16AF576}"/>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5" name="Footer Placeholder 4">
            <a:extLst>
              <a:ext uri="{FF2B5EF4-FFF2-40B4-BE49-F238E27FC236}">
                <a16:creationId xmlns:a16="http://schemas.microsoft.com/office/drawing/2014/main" id="{4B31A4C6-6174-4981-AD2F-CCDBD09FE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CEE4D-62F9-4695-A515-6713FC092DA8}"/>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37775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E176-4DBE-42A0-9E12-C0DB4364D4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64372-12CB-4777-ABE3-59B92D2F0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0924F-C897-4AA8-A1D7-DF8E42996DAA}"/>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5" name="Footer Placeholder 4">
            <a:extLst>
              <a:ext uri="{FF2B5EF4-FFF2-40B4-BE49-F238E27FC236}">
                <a16:creationId xmlns:a16="http://schemas.microsoft.com/office/drawing/2014/main" id="{8816C90D-B85C-4F76-B030-75DC28BD2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C14F3A-FF7C-429E-B32F-178DDDD8F460}"/>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94118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E4C2C-2287-43FB-96E4-A19787DD0A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4E2CF-2984-43F8-8CC5-457BC325D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6DBCF-9CE0-4905-AEB9-4F71292E01EF}"/>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5" name="Footer Placeholder 4">
            <a:extLst>
              <a:ext uri="{FF2B5EF4-FFF2-40B4-BE49-F238E27FC236}">
                <a16:creationId xmlns:a16="http://schemas.microsoft.com/office/drawing/2014/main" id="{0329D30D-C0DA-4AFE-AE4A-8E07E4883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1A0FC-1562-433E-ABBF-0B8E2CBA06F7}"/>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18495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White)">
  <p:cSld name="Title and Content (White)">
    <p:spTree>
      <p:nvGrpSpPr>
        <p:cNvPr id="1" name="Shape 30"/>
        <p:cNvGrpSpPr/>
        <p:nvPr/>
      </p:nvGrpSpPr>
      <p:grpSpPr>
        <a:xfrm>
          <a:off x="0" y="0"/>
          <a:ext cx="0" cy="0"/>
          <a:chOff x="0" y="0"/>
          <a:chExt cx="0" cy="0"/>
        </a:xfrm>
      </p:grpSpPr>
      <p:sp>
        <p:nvSpPr>
          <p:cNvPr id="31" name="Google Shape;31;p10"/>
          <p:cNvSpPr/>
          <p:nvPr/>
        </p:nvSpPr>
        <p:spPr>
          <a:xfrm>
            <a:off x="-1" y="0"/>
            <a:ext cx="12192000" cy="1217034"/>
          </a:xfrm>
          <a:prstGeom prst="rect">
            <a:avLst/>
          </a:prstGeom>
          <a:solidFill>
            <a:srgbClr val="1E3A4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10"/>
          <p:cNvSpPr txBox="1">
            <a:spLocks noGrp="1"/>
          </p:cNvSpPr>
          <p:nvPr>
            <p:ph type="title"/>
          </p:nvPr>
        </p:nvSpPr>
        <p:spPr>
          <a:xfrm>
            <a:off x="426127" y="0"/>
            <a:ext cx="11765872" cy="121703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Bahnschrift SemiBold" panose="020B0502040204020203" pitchFamily="34" charset="0"/>
                <a:ea typeface="Bahnschrift SemiBold" panose="020B0502040204020203" pitchFamily="34" charset="0"/>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3" name="Google Shape;33;p10"/>
          <p:cNvSpPr txBox="1">
            <a:spLocks noGrp="1"/>
          </p:cNvSpPr>
          <p:nvPr>
            <p:ph type="body" idx="1"/>
          </p:nvPr>
        </p:nvSpPr>
        <p:spPr>
          <a:xfrm>
            <a:off x="426128" y="1494778"/>
            <a:ext cx="11339745" cy="5181599"/>
          </a:xfrm>
          <a:prstGeom prst="rect">
            <a:avLst/>
          </a:prstGeom>
          <a:noFill/>
          <a:ln>
            <a:noFill/>
          </a:ln>
        </p:spPr>
        <p:txBody>
          <a:bodyPr spcFirstLastPara="1" wrap="square" lIns="91425" tIns="45700" rIns="91425" bIns="45700" anchor="t" anchorCtr="0">
            <a:normAutofit/>
          </a:bodyPr>
          <a:lstStyle>
            <a:lvl1pPr marL="457200" lvl="0" indent="-406400" algn="l">
              <a:lnSpc>
                <a:spcPct val="150000"/>
              </a:lnSpc>
              <a:spcBef>
                <a:spcPts val="1000"/>
              </a:spcBef>
              <a:spcAft>
                <a:spcPts val="0"/>
              </a:spcAft>
              <a:buClr>
                <a:srgbClr val="1E3A42"/>
              </a:buClr>
              <a:buSzPts val="2800"/>
              <a:buChar char="•"/>
              <a:defRPr>
                <a:latin typeface="Bahnschrift" panose="020B0502040204020203" pitchFamily="34" charset="0"/>
                <a:ea typeface="Bahnschrift" panose="020B0502040204020203" pitchFamily="34" charset="0"/>
                <a:cs typeface="Arial"/>
                <a:sym typeface="Arial"/>
              </a:defRPr>
            </a:lvl1pPr>
            <a:lvl2pPr marL="914400" lvl="1" indent="-381000" algn="l">
              <a:lnSpc>
                <a:spcPct val="150000"/>
              </a:lnSpc>
              <a:spcBef>
                <a:spcPts val="500"/>
              </a:spcBef>
              <a:spcAft>
                <a:spcPts val="0"/>
              </a:spcAft>
              <a:buClr>
                <a:srgbClr val="1E3A42"/>
              </a:buClr>
              <a:buSzPts val="2400"/>
              <a:buChar char="•"/>
              <a:defRPr>
                <a:latin typeface="Arial"/>
                <a:ea typeface="Arial"/>
                <a:cs typeface="Arial"/>
                <a:sym typeface="Arial"/>
              </a:defRPr>
            </a:lvl2pPr>
            <a:lvl3pPr marL="1371600" lvl="2" indent="-355600" algn="l">
              <a:lnSpc>
                <a:spcPct val="150000"/>
              </a:lnSpc>
              <a:spcBef>
                <a:spcPts val="500"/>
              </a:spcBef>
              <a:spcAft>
                <a:spcPts val="0"/>
              </a:spcAft>
              <a:buClr>
                <a:srgbClr val="1E3A42"/>
              </a:buClr>
              <a:buSzPts val="2000"/>
              <a:buChar char="•"/>
              <a:defRPr>
                <a:latin typeface="Arial"/>
                <a:ea typeface="Arial"/>
                <a:cs typeface="Arial"/>
                <a:sym typeface="Arial"/>
              </a:defRPr>
            </a:lvl3pPr>
            <a:lvl4pPr marL="1828800" lvl="3" indent="-342900" algn="l">
              <a:lnSpc>
                <a:spcPct val="150000"/>
              </a:lnSpc>
              <a:spcBef>
                <a:spcPts val="500"/>
              </a:spcBef>
              <a:spcAft>
                <a:spcPts val="0"/>
              </a:spcAft>
              <a:buClr>
                <a:srgbClr val="1E3A42"/>
              </a:buClr>
              <a:buSzPts val="1800"/>
              <a:buChar char="•"/>
              <a:defRPr>
                <a:latin typeface="Arial"/>
                <a:ea typeface="Arial"/>
                <a:cs typeface="Arial"/>
                <a:sym typeface="Arial"/>
              </a:defRPr>
            </a:lvl4pPr>
            <a:lvl5pPr marL="2286000" lvl="4" indent="-342900" algn="l">
              <a:lnSpc>
                <a:spcPct val="150000"/>
              </a:lnSpc>
              <a:spcBef>
                <a:spcPts val="500"/>
              </a:spcBef>
              <a:spcAft>
                <a:spcPts val="0"/>
              </a:spcAft>
              <a:buClr>
                <a:srgbClr val="1E3A42"/>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0"/>
          <p:cNvSpPr/>
          <p:nvPr/>
        </p:nvSpPr>
        <p:spPr>
          <a:xfrm>
            <a:off x="0" y="1248569"/>
            <a:ext cx="12192000" cy="101600"/>
          </a:xfrm>
          <a:prstGeom prst="rect">
            <a:avLst/>
          </a:prstGeom>
          <a:solidFill>
            <a:srgbClr val="1E3A42"/>
          </a:solidFill>
          <a:ln>
            <a:noFill/>
          </a:ln>
        </p:spPr>
        <p:txBody>
          <a:bodyPr spcFirstLastPara="1" wrap="square" lIns="91425" tIns="45700" rIns="91425" bIns="45700" anchor="ctr" anchorCtr="0">
            <a:normAutofit fontScale="25000" lnSpcReduction="20000"/>
          </a:bodyPr>
          <a:lstStyle/>
          <a:p>
            <a:pPr marL="0" marR="0" lvl="0" indent="0" algn="l" rtl="0">
              <a:lnSpc>
                <a:spcPct val="70000"/>
              </a:lnSpc>
              <a:spcBef>
                <a:spcPts val="0"/>
              </a:spcBef>
              <a:spcAft>
                <a:spcPts val="0"/>
              </a:spcAft>
              <a:buClr>
                <a:schemeClr val="dk1"/>
              </a:buClr>
              <a:buSzPts val="1100"/>
              <a:buFont typeface="Calibri"/>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020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D04F-66AF-42A6-9F0C-395E99066E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FE2773-A7F5-4425-97D4-AAD9646E3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1C53F-8C5C-471E-A71F-DDBBBB211DD4}"/>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5" name="Footer Placeholder 4">
            <a:extLst>
              <a:ext uri="{FF2B5EF4-FFF2-40B4-BE49-F238E27FC236}">
                <a16:creationId xmlns:a16="http://schemas.microsoft.com/office/drawing/2014/main" id="{462D2C79-BDAB-4CA1-8012-E9071CC8F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DA3F7-3D77-4F5E-9C58-0354041B3548}"/>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87703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9C48-6207-45DB-9A17-C4B9B5D7C5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C117F3-377C-4ECE-9E5C-EDAB84477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49B25-4263-4995-BDCE-DAC11A01DF08}"/>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5" name="Footer Placeholder 4">
            <a:extLst>
              <a:ext uri="{FF2B5EF4-FFF2-40B4-BE49-F238E27FC236}">
                <a16:creationId xmlns:a16="http://schemas.microsoft.com/office/drawing/2014/main" id="{ECFAE74E-F0D7-4106-8335-B76B994A4D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4B91D-94F2-49EA-8756-F5139AF4CAFD}"/>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391371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41C3-0CF6-45DA-817B-F6959FEC6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798FE-839E-4096-B39F-B6891C2EC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1D219-95B3-40D2-B0A3-464319645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D146FA-B934-4FA5-8752-F09D9CF703D3}"/>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6" name="Footer Placeholder 5">
            <a:extLst>
              <a:ext uri="{FF2B5EF4-FFF2-40B4-BE49-F238E27FC236}">
                <a16:creationId xmlns:a16="http://schemas.microsoft.com/office/drawing/2014/main" id="{91D39E92-E28F-4E67-85C7-5C6623AEDB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AC4E6-C54E-4AEB-A0BC-C1FE864BB887}"/>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417546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964-3F76-4A60-AFFA-D24316216A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94AAD-C1D3-439C-891A-DC083F538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34153-EF39-4493-A278-3130693F7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9EBAF3-C66A-4532-A160-253B9EC1F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32AF28-1C9F-4748-98E8-30DA38980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E3A658-E305-456B-A4F7-83A77E793428}"/>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8" name="Footer Placeholder 7">
            <a:extLst>
              <a:ext uri="{FF2B5EF4-FFF2-40B4-BE49-F238E27FC236}">
                <a16:creationId xmlns:a16="http://schemas.microsoft.com/office/drawing/2014/main" id="{FE3225D6-9840-4AC2-98A8-570576E027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16C1BD-C414-4AC6-A0A8-267B141219CC}"/>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237746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8196-2A25-471C-9A96-A2CAFB2AD0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59FDA-8269-4D23-88CA-386C0DF6B2FA}"/>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4" name="Footer Placeholder 3">
            <a:extLst>
              <a:ext uri="{FF2B5EF4-FFF2-40B4-BE49-F238E27FC236}">
                <a16:creationId xmlns:a16="http://schemas.microsoft.com/office/drawing/2014/main" id="{37C2B016-1F55-4073-BB0A-67FE920FB5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025DF4-C018-4E4E-8895-ECCC65809159}"/>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225891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A1A11-2216-46FA-91EC-6368C083ED44}"/>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3" name="Footer Placeholder 2">
            <a:extLst>
              <a:ext uri="{FF2B5EF4-FFF2-40B4-BE49-F238E27FC236}">
                <a16:creationId xmlns:a16="http://schemas.microsoft.com/office/drawing/2014/main" id="{1FB3DCE1-9670-4222-8C7B-A1130DCAB7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1C729C-9D20-486A-ACBC-D42CB3D829B3}"/>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410816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8C02-691F-4FDA-A1A2-7190CAF45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9CC6E8-732F-43A1-BEB2-E8545AC09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843F31-2C41-492A-9532-9A36094D5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B30-BF81-4D21-B4B4-66B31442519C}"/>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6" name="Footer Placeholder 5">
            <a:extLst>
              <a:ext uri="{FF2B5EF4-FFF2-40B4-BE49-F238E27FC236}">
                <a16:creationId xmlns:a16="http://schemas.microsoft.com/office/drawing/2014/main" id="{2F7B25E9-4CBF-464C-A283-AE81C0822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F667F5-EAAE-4924-875F-8BCD68871329}"/>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428862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7614-F83D-4574-9B91-DE9781B3E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CD4D1B-B3B3-4516-A0F4-2BBB8E727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896DB2-65F5-402C-B2B8-984ACEB26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F47CB-1E25-43BD-A524-1F044B991E8D}"/>
              </a:ext>
            </a:extLst>
          </p:cNvPr>
          <p:cNvSpPr>
            <a:spLocks noGrp="1"/>
          </p:cNvSpPr>
          <p:nvPr>
            <p:ph type="dt" sz="half" idx="10"/>
          </p:nvPr>
        </p:nvSpPr>
        <p:spPr/>
        <p:txBody>
          <a:bodyPr/>
          <a:lstStyle/>
          <a:p>
            <a:fld id="{EB7E70F3-E906-40E4-9FB6-F494F2DA9FB2}" type="datetimeFigureOut">
              <a:rPr lang="en-IN" smtClean="0"/>
              <a:t>28-06-2021</a:t>
            </a:fld>
            <a:endParaRPr lang="en-IN"/>
          </a:p>
        </p:txBody>
      </p:sp>
      <p:sp>
        <p:nvSpPr>
          <p:cNvPr id="6" name="Footer Placeholder 5">
            <a:extLst>
              <a:ext uri="{FF2B5EF4-FFF2-40B4-BE49-F238E27FC236}">
                <a16:creationId xmlns:a16="http://schemas.microsoft.com/office/drawing/2014/main" id="{D6CF70CE-9C9A-4445-BB9D-04BA7AE70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E98E4-7BD0-4090-B59E-0986997C4B0A}"/>
              </a:ext>
            </a:extLst>
          </p:cNvPr>
          <p:cNvSpPr>
            <a:spLocks noGrp="1"/>
          </p:cNvSpPr>
          <p:nvPr>
            <p:ph type="sldNum" sz="quarter" idx="12"/>
          </p:nvPr>
        </p:nvSpPr>
        <p:spPr/>
        <p:txBody>
          <a:bodyPr/>
          <a:lstStyle/>
          <a:p>
            <a:fld id="{98B3C0D3-36AB-4076-86D3-C726BDDD199C}" type="slidenum">
              <a:rPr lang="en-IN" smtClean="0"/>
              <a:t>‹#›</a:t>
            </a:fld>
            <a:endParaRPr lang="en-IN"/>
          </a:p>
        </p:txBody>
      </p:sp>
    </p:spTree>
    <p:extLst>
      <p:ext uri="{BB962C8B-B14F-4D97-AF65-F5344CB8AC3E}">
        <p14:creationId xmlns:p14="http://schemas.microsoft.com/office/powerpoint/2010/main" val="307926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333ED-60CA-405E-9FA0-66E4570A0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F99CE7-CEAA-4CC4-AC7C-CB7582962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BC152-636D-41CA-B1AE-B64AE60C4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E70F3-E906-40E4-9FB6-F494F2DA9FB2}" type="datetimeFigureOut">
              <a:rPr lang="en-IN" smtClean="0"/>
              <a:t>28-06-2021</a:t>
            </a:fld>
            <a:endParaRPr lang="en-IN"/>
          </a:p>
        </p:txBody>
      </p:sp>
      <p:sp>
        <p:nvSpPr>
          <p:cNvPr id="5" name="Footer Placeholder 4">
            <a:extLst>
              <a:ext uri="{FF2B5EF4-FFF2-40B4-BE49-F238E27FC236}">
                <a16:creationId xmlns:a16="http://schemas.microsoft.com/office/drawing/2014/main" id="{01FB067D-CFB1-4202-A558-DD524A020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9E02C8-3908-46D9-8448-F76B30061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3C0D3-36AB-4076-86D3-C726BDDD199C}" type="slidenum">
              <a:rPr lang="en-IN" smtClean="0"/>
              <a:t>‹#›</a:t>
            </a:fld>
            <a:endParaRPr lang="en-IN"/>
          </a:p>
        </p:txBody>
      </p:sp>
    </p:spTree>
    <p:extLst>
      <p:ext uri="{BB962C8B-B14F-4D97-AF65-F5344CB8AC3E}">
        <p14:creationId xmlns:p14="http://schemas.microsoft.com/office/powerpoint/2010/main" val="2333702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4463" y="4478076"/>
            <a:ext cx="7766936" cy="1646302"/>
          </a:xfrm>
        </p:spPr>
        <p:txBody>
          <a:bodyPr/>
          <a:lstStyle/>
          <a:p>
            <a:pPr algn="ctr"/>
            <a:r>
              <a:rPr lang="en-US" dirty="0"/>
              <a:t>Software Testing</a:t>
            </a:r>
          </a:p>
        </p:txBody>
      </p:sp>
      <p:pic>
        <p:nvPicPr>
          <p:cNvPr id="2050" name="Picture 2" descr="Top 5 Essentials of Software Testing - Invensis Technologies">
            <a:extLst>
              <a:ext uri="{FF2B5EF4-FFF2-40B4-BE49-F238E27FC236}">
                <a16:creationId xmlns:a16="http://schemas.microsoft.com/office/drawing/2014/main" id="{D64311D4-FB5D-4315-A20C-5108FDD7A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2" y="1259668"/>
            <a:ext cx="47529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4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3211-DA44-4D0D-BBE1-EC8097C472D4}"/>
              </a:ext>
            </a:extLst>
          </p:cNvPr>
          <p:cNvSpPr>
            <a:spLocks noGrp="1"/>
          </p:cNvSpPr>
          <p:nvPr>
            <p:ph type="title"/>
          </p:nvPr>
        </p:nvSpPr>
        <p:spPr/>
        <p:txBody>
          <a:bodyPr/>
          <a:lstStyle/>
          <a:p>
            <a:r>
              <a:rPr lang="en-IN"/>
              <a:t>What is Software Testing?</a:t>
            </a:r>
          </a:p>
        </p:txBody>
      </p:sp>
      <p:pic>
        <p:nvPicPr>
          <p:cNvPr id="5124" name="Picture 4" descr="Skills required for Software Testing Career | Trusted Partner for Software  Testing, Test Automation and V&amp;amp;V services - Bangalore">
            <a:extLst>
              <a:ext uri="{FF2B5EF4-FFF2-40B4-BE49-F238E27FC236}">
                <a16:creationId xmlns:a16="http://schemas.microsoft.com/office/drawing/2014/main" id="{4C32BC75-680B-4DE8-973D-3C6346E1F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325" y="2548724"/>
            <a:ext cx="9280608" cy="373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3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7014-B941-4FC3-A65E-3FEB28DD9B75}"/>
              </a:ext>
            </a:extLst>
          </p:cNvPr>
          <p:cNvSpPr>
            <a:spLocks noGrp="1"/>
          </p:cNvSpPr>
          <p:nvPr>
            <p:ph type="title"/>
          </p:nvPr>
        </p:nvSpPr>
        <p:spPr/>
        <p:txBody>
          <a:bodyPr/>
          <a:lstStyle/>
          <a:p>
            <a:r>
              <a:rPr lang="en-IN"/>
              <a:t>Software Testing</a:t>
            </a:r>
          </a:p>
        </p:txBody>
      </p:sp>
      <p:sp>
        <p:nvSpPr>
          <p:cNvPr id="3" name="Content Placeholder 2">
            <a:extLst>
              <a:ext uri="{FF2B5EF4-FFF2-40B4-BE49-F238E27FC236}">
                <a16:creationId xmlns:a16="http://schemas.microsoft.com/office/drawing/2014/main" id="{0E1D832A-56D4-4FF0-9FAB-96E498B60F98}"/>
              </a:ext>
            </a:extLst>
          </p:cNvPr>
          <p:cNvSpPr>
            <a:spLocks noGrp="1"/>
          </p:cNvSpPr>
          <p:nvPr>
            <p:ph idx="1"/>
          </p:nvPr>
        </p:nvSpPr>
        <p:spPr/>
        <p:txBody>
          <a:bodyPr/>
          <a:lstStyle/>
          <a:p>
            <a:r>
              <a:rPr lang="en-US" b="0" i="0">
                <a:solidFill>
                  <a:srgbClr val="323232"/>
                </a:solidFill>
                <a:effectLst/>
                <a:latin typeface="ibm-plex-sans"/>
              </a:rPr>
              <a:t>A process of evaluating and verifying that a software product or application does what it is supposed to do. </a:t>
            </a:r>
          </a:p>
          <a:p>
            <a:r>
              <a:rPr lang="en-US">
                <a:solidFill>
                  <a:srgbClr val="323232"/>
                </a:solidFill>
                <a:latin typeface="ibm-plex-sans"/>
              </a:rPr>
              <a:t>Testing helps find errors.</a:t>
            </a:r>
            <a:endParaRPr lang="en-IN"/>
          </a:p>
        </p:txBody>
      </p:sp>
    </p:spTree>
    <p:extLst>
      <p:ext uri="{BB962C8B-B14F-4D97-AF65-F5344CB8AC3E}">
        <p14:creationId xmlns:p14="http://schemas.microsoft.com/office/powerpoint/2010/main" val="1646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68D1B95-7954-4AB2-AEF8-3F440CEF7615}"/>
              </a:ext>
            </a:extLst>
          </p:cNvPr>
          <p:cNvGraphicFramePr>
            <a:graphicFrameLocks noGrp="1"/>
          </p:cNvGraphicFramePr>
          <p:nvPr>
            <p:ph idx="1"/>
            <p:extLst>
              <p:ext uri="{D42A27DB-BD31-4B8C-83A1-F6EECF244321}">
                <p14:modId xmlns:p14="http://schemas.microsoft.com/office/powerpoint/2010/main" val="2712548368"/>
              </p:ext>
            </p:extLst>
          </p:nvPr>
        </p:nvGraphicFramePr>
        <p:xfrm>
          <a:off x="838200" y="1825625"/>
          <a:ext cx="10515600" cy="3341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18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8A17-FC6C-4C2C-8DFD-E25646F9A097}"/>
              </a:ext>
            </a:extLst>
          </p:cNvPr>
          <p:cNvSpPr>
            <a:spLocks noGrp="1"/>
          </p:cNvSpPr>
          <p:nvPr>
            <p:ph type="title"/>
          </p:nvPr>
        </p:nvSpPr>
        <p:spPr/>
        <p:txBody>
          <a:bodyPr/>
          <a:lstStyle/>
          <a:p>
            <a:r>
              <a:rPr lang="en-IN"/>
              <a:t>Software Testing Approaches</a:t>
            </a:r>
          </a:p>
        </p:txBody>
      </p:sp>
      <p:pic>
        <p:nvPicPr>
          <p:cNvPr id="5" name="Content Placeholder 4">
            <a:extLst>
              <a:ext uri="{FF2B5EF4-FFF2-40B4-BE49-F238E27FC236}">
                <a16:creationId xmlns:a16="http://schemas.microsoft.com/office/drawing/2014/main" id="{5E9810D8-7A16-4BF5-A258-FBE3D8288DB4}"/>
              </a:ext>
            </a:extLst>
          </p:cNvPr>
          <p:cNvPicPr>
            <a:picLocks noGrp="1" noChangeAspect="1"/>
          </p:cNvPicPr>
          <p:nvPr>
            <p:ph idx="1"/>
          </p:nvPr>
        </p:nvPicPr>
        <p:blipFill>
          <a:blip r:embed="rId2"/>
          <a:stretch>
            <a:fillRect/>
          </a:stretch>
        </p:blipFill>
        <p:spPr>
          <a:xfrm>
            <a:off x="2512381" y="1855703"/>
            <a:ext cx="7651580" cy="4290313"/>
          </a:xfrm>
        </p:spPr>
      </p:pic>
    </p:spTree>
    <p:extLst>
      <p:ext uri="{BB962C8B-B14F-4D97-AF65-F5344CB8AC3E}">
        <p14:creationId xmlns:p14="http://schemas.microsoft.com/office/powerpoint/2010/main" val="25303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B234-5B55-47C0-AA93-65BCE2B0D7AC}"/>
              </a:ext>
            </a:extLst>
          </p:cNvPr>
          <p:cNvSpPr>
            <a:spLocks noGrp="1"/>
          </p:cNvSpPr>
          <p:nvPr>
            <p:ph type="title"/>
          </p:nvPr>
        </p:nvSpPr>
        <p:spPr/>
        <p:txBody>
          <a:bodyPr/>
          <a:lstStyle/>
          <a:p>
            <a:r>
              <a:rPr lang="en-IN"/>
              <a:t>Types of Software Testing</a:t>
            </a:r>
          </a:p>
        </p:txBody>
      </p:sp>
      <p:pic>
        <p:nvPicPr>
          <p:cNvPr id="8200" name="Picture 8" descr="Black Box Testing - SOFTWARE TESTING Fundamentals">
            <a:extLst>
              <a:ext uri="{FF2B5EF4-FFF2-40B4-BE49-F238E27FC236}">
                <a16:creationId xmlns:a16="http://schemas.microsoft.com/office/drawing/2014/main" id="{AAB053EC-177E-4825-A08A-237B5DDB2F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338"/>
          <a:stretch/>
        </p:blipFill>
        <p:spPr bwMode="auto">
          <a:xfrm>
            <a:off x="68061" y="1734063"/>
            <a:ext cx="5486400" cy="2377312"/>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White Box Testing Techniques and Advantages - XenonStack">
            <a:extLst>
              <a:ext uri="{FF2B5EF4-FFF2-40B4-BE49-F238E27FC236}">
                <a16:creationId xmlns:a16="http://schemas.microsoft.com/office/drawing/2014/main" id="{C88F765F-DC27-4335-BE8A-156A8ACEC0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544"/>
          <a:stretch/>
        </p:blipFill>
        <p:spPr bwMode="auto">
          <a:xfrm>
            <a:off x="6027939" y="4111375"/>
            <a:ext cx="6096000" cy="22493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E1E782C-E5DA-4C45-9222-8A21BAB96AEC}"/>
              </a:ext>
            </a:extLst>
          </p:cNvPr>
          <p:cNvSpPr txBox="1"/>
          <p:nvPr/>
        </p:nvSpPr>
        <p:spPr>
          <a:xfrm>
            <a:off x="3048740" y="4974454"/>
            <a:ext cx="3047260" cy="523220"/>
          </a:xfrm>
          <a:prstGeom prst="rect">
            <a:avLst/>
          </a:prstGeom>
          <a:noFill/>
        </p:spPr>
        <p:txBody>
          <a:bodyPr wrap="square">
            <a:spAutoFit/>
          </a:bodyPr>
          <a:lstStyle/>
          <a:p>
            <a:r>
              <a:rPr lang="en-IN" sz="2800"/>
              <a:t>White Box Testing</a:t>
            </a:r>
          </a:p>
        </p:txBody>
      </p:sp>
      <p:sp>
        <p:nvSpPr>
          <p:cNvPr id="12" name="TextBox 11">
            <a:extLst>
              <a:ext uri="{FF2B5EF4-FFF2-40B4-BE49-F238E27FC236}">
                <a16:creationId xmlns:a16="http://schemas.microsoft.com/office/drawing/2014/main" id="{514E21C1-B03D-4FA2-87EF-22854106314A}"/>
              </a:ext>
            </a:extLst>
          </p:cNvPr>
          <p:cNvSpPr txBox="1"/>
          <p:nvPr/>
        </p:nvSpPr>
        <p:spPr>
          <a:xfrm>
            <a:off x="5752316" y="1946272"/>
            <a:ext cx="3047260" cy="523220"/>
          </a:xfrm>
          <a:prstGeom prst="rect">
            <a:avLst/>
          </a:prstGeom>
          <a:noFill/>
        </p:spPr>
        <p:txBody>
          <a:bodyPr wrap="square">
            <a:spAutoFit/>
          </a:bodyPr>
          <a:lstStyle/>
          <a:p>
            <a:r>
              <a:rPr lang="en-IN" sz="2800"/>
              <a:t>Black Box Testing</a:t>
            </a:r>
          </a:p>
        </p:txBody>
      </p:sp>
    </p:spTree>
    <p:extLst>
      <p:ext uri="{BB962C8B-B14F-4D97-AF65-F5344CB8AC3E}">
        <p14:creationId xmlns:p14="http://schemas.microsoft.com/office/powerpoint/2010/main" val="76677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41F5-3B70-4B4F-BB13-A478ECF41814}"/>
              </a:ext>
            </a:extLst>
          </p:cNvPr>
          <p:cNvSpPr>
            <a:spLocks noGrp="1"/>
          </p:cNvSpPr>
          <p:nvPr>
            <p:ph type="title"/>
          </p:nvPr>
        </p:nvSpPr>
        <p:spPr/>
        <p:txBody>
          <a:bodyPr/>
          <a:lstStyle/>
          <a:p>
            <a:r>
              <a:rPr lang="en-IN"/>
              <a:t>Why we say Black Box ?</a:t>
            </a:r>
          </a:p>
        </p:txBody>
      </p:sp>
      <p:pic>
        <p:nvPicPr>
          <p:cNvPr id="1026" name="Picture 2" descr="Black Box Testing: An In-depth Tutorial with Examples and Techniques">
            <a:extLst>
              <a:ext uri="{FF2B5EF4-FFF2-40B4-BE49-F238E27FC236}">
                <a16:creationId xmlns:a16="http://schemas.microsoft.com/office/drawing/2014/main" id="{BB2037AD-29F1-4E32-8281-D2B1AB0F3C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3111" y="1700980"/>
            <a:ext cx="5015884" cy="483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82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lack Box Testing Techniques | 8 Useful Techniques in Black Box Testing">
            <a:extLst>
              <a:ext uri="{FF2B5EF4-FFF2-40B4-BE49-F238E27FC236}">
                <a16:creationId xmlns:a16="http://schemas.microsoft.com/office/drawing/2014/main" id="{40B65B31-3055-45BC-962D-C724A3314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06"/>
          <a:stretch/>
        </p:blipFill>
        <p:spPr bwMode="auto">
          <a:xfrm>
            <a:off x="1092821" y="654708"/>
            <a:ext cx="10543873" cy="554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85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DE45-DE94-4667-92B9-0746AD537BBB}"/>
              </a:ext>
            </a:extLst>
          </p:cNvPr>
          <p:cNvSpPr>
            <a:spLocks noGrp="1"/>
          </p:cNvSpPr>
          <p:nvPr>
            <p:ph type="title"/>
          </p:nvPr>
        </p:nvSpPr>
        <p:spPr/>
        <p:txBody>
          <a:bodyPr/>
          <a:lstStyle/>
          <a:p>
            <a:r>
              <a:rPr lang="en-IN" b="0" i="0">
                <a:solidFill>
                  <a:srgbClr val="3A3A3A"/>
                </a:solidFill>
                <a:effectLst/>
                <a:latin typeface="Work Sans"/>
              </a:rPr>
              <a:t>Black Box Testing Techniques</a:t>
            </a:r>
            <a:br>
              <a:rPr lang="en-IN" b="0" i="0">
                <a:solidFill>
                  <a:srgbClr val="3A3A3A"/>
                </a:solidFill>
                <a:effectLst/>
                <a:latin typeface="Work Sans"/>
              </a:rPr>
            </a:br>
            <a:endParaRPr lang="en-IN"/>
          </a:p>
        </p:txBody>
      </p:sp>
      <p:sp>
        <p:nvSpPr>
          <p:cNvPr id="3" name="Content Placeholder 2">
            <a:extLst>
              <a:ext uri="{FF2B5EF4-FFF2-40B4-BE49-F238E27FC236}">
                <a16:creationId xmlns:a16="http://schemas.microsoft.com/office/drawing/2014/main" id="{972EEC29-BA4C-4BE8-8F13-5F5AEEE568B7}"/>
              </a:ext>
            </a:extLst>
          </p:cNvPr>
          <p:cNvSpPr>
            <a:spLocks noGrp="1"/>
          </p:cNvSpPr>
          <p:nvPr>
            <p:ph idx="1"/>
          </p:nvPr>
        </p:nvSpPr>
        <p:spPr/>
        <p:txBody>
          <a:bodyPr>
            <a:normAutofit fontScale="92500" lnSpcReduction="10000"/>
          </a:bodyPr>
          <a:lstStyle/>
          <a:p>
            <a:pPr algn="l"/>
            <a:r>
              <a:rPr lang="en-US" b="0" i="0">
                <a:solidFill>
                  <a:srgbClr val="3A3A3A"/>
                </a:solidFill>
                <a:effectLst/>
                <a:latin typeface="Work Sans"/>
              </a:rPr>
              <a:t>In order to systematically test a set of functions, it is necessary to design test cases. Testers can create test cases from the requirement specification document using the following Black Box Testing techniques.</a:t>
            </a:r>
          </a:p>
          <a:p>
            <a:pPr marL="514350" indent="-514350" algn="l">
              <a:buFont typeface="+mj-lt"/>
              <a:buAutoNum type="arabicPeriod"/>
            </a:pPr>
            <a:r>
              <a:rPr lang="en-US" b="0" i="0">
                <a:solidFill>
                  <a:srgbClr val="FF0000"/>
                </a:solidFill>
                <a:effectLst/>
                <a:latin typeface="Work Sans"/>
              </a:rPr>
              <a:t>Equivalence Partitioning</a:t>
            </a:r>
          </a:p>
          <a:p>
            <a:pPr marL="514350" indent="-514350" algn="l">
              <a:buFont typeface="+mj-lt"/>
              <a:buAutoNum type="arabicPeriod"/>
            </a:pPr>
            <a:r>
              <a:rPr lang="en-US" b="0" i="0">
                <a:solidFill>
                  <a:srgbClr val="FF0000"/>
                </a:solidFill>
                <a:effectLst/>
                <a:latin typeface="Work Sans"/>
              </a:rPr>
              <a:t>Boundary Value Analysis</a:t>
            </a:r>
          </a:p>
          <a:p>
            <a:pPr marL="514350" indent="-514350" algn="l">
              <a:buFont typeface="+mj-lt"/>
              <a:buAutoNum type="arabicPeriod"/>
            </a:pPr>
            <a:r>
              <a:rPr lang="en-US" b="0" i="0">
                <a:solidFill>
                  <a:srgbClr val="FF0000"/>
                </a:solidFill>
                <a:effectLst/>
                <a:latin typeface="Work Sans"/>
              </a:rPr>
              <a:t>Decision Table Testing</a:t>
            </a:r>
          </a:p>
          <a:p>
            <a:pPr marL="514350" indent="-514350" algn="l">
              <a:buFont typeface="+mj-lt"/>
              <a:buAutoNum type="arabicPeriod"/>
            </a:pPr>
            <a:r>
              <a:rPr lang="en-US" b="0" i="0">
                <a:solidFill>
                  <a:srgbClr val="FF0000"/>
                </a:solidFill>
                <a:effectLst/>
                <a:latin typeface="Work Sans"/>
              </a:rPr>
              <a:t>State Transition Testing</a:t>
            </a:r>
          </a:p>
          <a:p>
            <a:pPr marL="514350" indent="-514350" algn="l">
              <a:buFont typeface="+mj-lt"/>
              <a:buAutoNum type="arabicPeriod"/>
            </a:pPr>
            <a:r>
              <a:rPr lang="en-US" b="0" i="0">
                <a:solidFill>
                  <a:srgbClr val="FF0000"/>
                </a:solidFill>
                <a:effectLst/>
                <a:latin typeface="Work Sans"/>
              </a:rPr>
              <a:t>Error Guessing</a:t>
            </a:r>
          </a:p>
          <a:p>
            <a:pPr marL="514350" indent="-514350" algn="l">
              <a:buFont typeface="+mj-lt"/>
              <a:buAutoNum type="arabicPeriod"/>
            </a:pPr>
            <a:r>
              <a:rPr lang="en-US" b="0" i="0">
                <a:solidFill>
                  <a:srgbClr val="FF0000"/>
                </a:solidFill>
                <a:effectLst/>
                <a:latin typeface="Work Sans"/>
              </a:rPr>
              <a:t>Graph-Based Testing Methods</a:t>
            </a:r>
          </a:p>
          <a:p>
            <a:pPr marL="514350" indent="-514350" algn="l">
              <a:buFont typeface="+mj-lt"/>
              <a:buAutoNum type="arabicPeriod"/>
            </a:pPr>
            <a:r>
              <a:rPr lang="en-US" b="0" i="0">
                <a:solidFill>
                  <a:srgbClr val="FF0000"/>
                </a:solidFill>
                <a:effectLst/>
                <a:latin typeface="Work Sans"/>
              </a:rPr>
              <a:t>Comparison Testing</a:t>
            </a:r>
          </a:p>
          <a:p>
            <a:endParaRPr lang="en-IN"/>
          </a:p>
        </p:txBody>
      </p:sp>
    </p:spTree>
    <p:extLst>
      <p:ext uri="{BB962C8B-B14F-4D97-AF65-F5344CB8AC3E}">
        <p14:creationId xmlns:p14="http://schemas.microsoft.com/office/powerpoint/2010/main" val="403964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DE45-DE94-4667-92B9-0746AD537BBB}"/>
              </a:ext>
            </a:extLst>
          </p:cNvPr>
          <p:cNvSpPr>
            <a:spLocks noGrp="1"/>
          </p:cNvSpPr>
          <p:nvPr>
            <p:ph type="title"/>
          </p:nvPr>
        </p:nvSpPr>
        <p:spPr/>
        <p:txBody>
          <a:bodyPr/>
          <a:lstStyle/>
          <a:p>
            <a:r>
              <a:rPr lang="en-US" b="0" i="0">
                <a:solidFill>
                  <a:srgbClr val="FF6600"/>
                </a:solidFill>
                <a:effectLst/>
                <a:latin typeface="Work Sans"/>
              </a:rPr>
              <a:t>#1) Equivalence Partitioning</a:t>
            </a:r>
            <a:br>
              <a:rPr lang="en-US" b="0" i="0">
                <a:solidFill>
                  <a:srgbClr val="3A3A3A"/>
                </a:solidFill>
                <a:effectLst/>
                <a:latin typeface="Work Sans"/>
              </a:rPr>
            </a:br>
            <a:endParaRPr lang="en-IN"/>
          </a:p>
        </p:txBody>
      </p:sp>
      <p:sp>
        <p:nvSpPr>
          <p:cNvPr id="3" name="Content Placeholder 2">
            <a:extLst>
              <a:ext uri="{FF2B5EF4-FFF2-40B4-BE49-F238E27FC236}">
                <a16:creationId xmlns:a16="http://schemas.microsoft.com/office/drawing/2014/main" id="{972EEC29-BA4C-4BE8-8F13-5F5AEEE568B7}"/>
              </a:ext>
            </a:extLst>
          </p:cNvPr>
          <p:cNvSpPr>
            <a:spLocks noGrp="1"/>
          </p:cNvSpPr>
          <p:nvPr>
            <p:ph idx="1"/>
          </p:nvPr>
        </p:nvSpPr>
        <p:spPr/>
        <p:txBody>
          <a:bodyPr/>
          <a:lstStyle/>
          <a:p>
            <a:pPr algn="l"/>
            <a:r>
              <a:rPr lang="en-US" b="0" i="0">
                <a:solidFill>
                  <a:srgbClr val="3A3A3A"/>
                </a:solidFill>
                <a:effectLst/>
                <a:latin typeface="Work Sans"/>
              </a:rPr>
              <a:t>This technique is also known as Equivalence Class Partitioning (ECP). </a:t>
            </a:r>
          </a:p>
          <a:p>
            <a:pPr algn="l"/>
            <a:r>
              <a:rPr lang="en-US" b="0" i="0">
                <a:solidFill>
                  <a:srgbClr val="3A3A3A"/>
                </a:solidFill>
                <a:effectLst/>
                <a:latin typeface="Work Sans"/>
              </a:rPr>
              <a:t>In this technique, input values to the system or application are divided into different classes or groups based on its similarity in the outcome.</a:t>
            </a:r>
          </a:p>
          <a:p>
            <a:pPr algn="l"/>
            <a:r>
              <a:rPr lang="en-US" b="0" i="0">
                <a:solidFill>
                  <a:srgbClr val="3A3A3A"/>
                </a:solidFill>
                <a:effectLst/>
                <a:latin typeface="Work Sans"/>
              </a:rPr>
              <a:t>Hence, instead of using each and every input value we can now use any one value from the group/class to test the outcome. </a:t>
            </a:r>
          </a:p>
          <a:p>
            <a:pPr algn="l"/>
            <a:r>
              <a:rPr lang="en-US" b="0" i="0">
                <a:solidFill>
                  <a:srgbClr val="3A3A3A"/>
                </a:solidFill>
                <a:effectLst/>
                <a:latin typeface="Work Sans"/>
              </a:rPr>
              <a:t>In this way, we can maintain the test coverage while we can reduce a lot of rework and most importantly the time spent.</a:t>
            </a:r>
          </a:p>
          <a:p>
            <a:endParaRPr lang="en-IN"/>
          </a:p>
        </p:txBody>
      </p:sp>
    </p:spTree>
    <p:extLst>
      <p:ext uri="{BB962C8B-B14F-4D97-AF65-F5344CB8AC3E}">
        <p14:creationId xmlns:p14="http://schemas.microsoft.com/office/powerpoint/2010/main" val="642945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quivalence Partitioning">
            <a:extLst>
              <a:ext uri="{FF2B5EF4-FFF2-40B4-BE49-F238E27FC236}">
                <a16:creationId xmlns:a16="http://schemas.microsoft.com/office/drawing/2014/main" id="{1A3C9A24-5CFA-44C5-97A0-BF51451353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2582" y="843379"/>
            <a:ext cx="6541131" cy="30875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05AEBC7-4065-4C74-B941-2302879B5473}"/>
              </a:ext>
            </a:extLst>
          </p:cNvPr>
          <p:cNvSpPr txBox="1"/>
          <p:nvPr/>
        </p:nvSpPr>
        <p:spPr>
          <a:xfrm>
            <a:off x="739806" y="4085948"/>
            <a:ext cx="11452194" cy="2400657"/>
          </a:xfrm>
          <a:prstGeom prst="rect">
            <a:avLst/>
          </a:prstGeom>
          <a:noFill/>
        </p:spPr>
        <p:txBody>
          <a:bodyPr wrap="square">
            <a:spAutoFit/>
          </a:bodyPr>
          <a:lstStyle/>
          <a:p>
            <a:pPr algn="l"/>
            <a:r>
              <a:rPr lang="en-US" b="0" i="0">
                <a:solidFill>
                  <a:srgbClr val="3A3A3A"/>
                </a:solidFill>
                <a:effectLst/>
                <a:latin typeface="Work Sans"/>
              </a:rPr>
              <a:t>As present in the above image, an “AGE” text field accepts only the numbers from 18 to 60. There will be three sets of classes or groups.</a:t>
            </a:r>
          </a:p>
          <a:p>
            <a:pPr algn="l"/>
            <a:r>
              <a:rPr lang="en-US" b="1" i="0">
                <a:solidFill>
                  <a:srgbClr val="3A3A3A"/>
                </a:solidFill>
                <a:effectLst/>
                <a:latin typeface="Work Sans"/>
              </a:rPr>
              <a:t>Two invalid classes will be:</a:t>
            </a:r>
            <a:endParaRPr lang="en-US" b="0" i="0">
              <a:solidFill>
                <a:srgbClr val="3A3A3A"/>
              </a:solidFill>
              <a:effectLst/>
              <a:latin typeface="Work Sans"/>
            </a:endParaRPr>
          </a:p>
          <a:p>
            <a:pPr algn="l"/>
            <a:r>
              <a:rPr lang="en-US" b="0" i="0">
                <a:solidFill>
                  <a:srgbClr val="3A3A3A"/>
                </a:solidFill>
                <a:effectLst/>
                <a:latin typeface="Work Sans"/>
              </a:rPr>
              <a:t>a) Less than or equal to 17.</a:t>
            </a:r>
          </a:p>
          <a:p>
            <a:pPr algn="l"/>
            <a:r>
              <a:rPr lang="en-US" b="0" i="0">
                <a:solidFill>
                  <a:srgbClr val="3A3A3A"/>
                </a:solidFill>
                <a:effectLst/>
                <a:latin typeface="Work Sans"/>
              </a:rPr>
              <a:t>b) Greater than or equal to 61.</a:t>
            </a:r>
          </a:p>
          <a:p>
            <a:pPr algn="l"/>
            <a:r>
              <a:rPr lang="en-US" sz="2400" b="1" i="0">
                <a:solidFill>
                  <a:srgbClr val="3A3A3A"/>
                </a:solidFill>
                <a:effectLst/>
                <a:latin typeface="Work Sans"/>
              </a:rPr>
              <a:t>One valid class </a:t>
            </a:r>
            <a:r>
              <a:rPr lang="en-US" b="0" i="0">
                <a:solidFill>
                  <a:srgbClr val="3A3A3A"/>
                </a:solidFill>
                <a:effectLst/>
                <a:latin typeface="Work Sans"/>
              </a:rPr>
              <a:t>will be anything between 18 to 60.</a:t>
            </a:r>
          </a:p>
          <a:p>
            <a:pPr algn="l"/>
            <a:r>
              <a:rPr lang="en-US" b="0" i="0">
                <a:solidFill>
                  <a:srgbClr val="3A3A3A"/>
                </a:solidFill>
                <a:effectLst/>
                <a:latin typeface="Work Sans"/>
              </a:rPr>
              <a:t>We have thus reduced the test cases to only 3 test cases based on the formed classes thereby covering all the possibilities. So, testing with any one value from each set of the class is sufficient to test the above scenario.</a:t>
            </a:r>
          </a:p>
        </p:txBody>
      </p:sp>
    </p:spTree>
    <p:extLst>
      <p:ext uri="{BB962C8B-B14F-4D97-AF65-F5344CB8AC3E}">
        <p14:creationId xmlns:p14="http://schemas.microsoft.com/office/powerpoint/2010/main" val="314579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oftware 101: A Complete Guide to the Different Types of Software | Coderus">
            <a:extLst>
              <a:ext uri="{FF2B5EF4-FFF2-40B4-BE49-F238E27FC236}">
                <a16:creationId xmlns:a16="http://schemas.microsoft.com/office/drawing/2014/main" id="{64BBE85D-F777-45BD-9EC5-1956DD723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5793" y="1690688"/>
            <a:ext cx="7222830" cy="48152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3B27895-C2E6-42C5-A8BF-2A0057F8DA9B}"/>
              </a:ext>
            </a:extLst>
          </p:cNvPr>
          <p:cNvSpPr>
            <a:spLocks noGrp="1"/>
          </p:cNvSpPr>
          <p:nvPr>
            <p:ph type="title"/>
          </p:nvPr>
        </p:nvSpPr>
        <p:spPr>
          <a:xfrm>
            <a:off x="838200" y="365125"/>
            <a:ext cx="10515600" cy="1325563"/>
          </a:xfrm>
        </p:spPr>
        <p:txBody>
          <a:bodyPr/>
          <a:lstStyle/>
          <a:p>
            <a:r>
              <a:rPr lang="en-IN"/>
              <a:t>What is a Software?</a:t>
            </a:r>
          </a:p>
        </p:txBody>
      </p:sp>
    </p:spTree>
    <p:extLst>
      <p:ext uri="{BB962C8B-B14F-4D97-AF65-F5344CB8AC3E}">
        <p14:creationId xmlns:p14="http://schemas.microsoft.com/office/powerpoint/2010/main" val="112043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7A54-C340-4932-A660-F88F5C6BED43}"/>
              </a:ext>
            </a:extLst>
          </p:cNvPr>
          <p:cNvSpPr>
            <a:spLocks noGrp="1"/>
          </p:cNvSpPr>
          <p:nvPr>
            <p:ph type="title"/>
          </p:nvPr>
        </p:nvSpPr>
        <p:spPr/>
        <p:txBody>
          <a:bodyPr/>
          <a:lstStyle/>
          <a:p>
            <a:r>
              <a:rPr lang="en-US" b="0" i="0">
                <a:solidFill>
                  <a:srgbClr val="FF6600"/>
                </a:solidFill>
                <a:effectLst/>
                <a:latin typeface="Work Sans"/>
              </a:rPr>
              <a:t>#2) Boundary Value Analysis</a:t>
            </a:r>
            <a:br>
              <a:rPr lang="en-US" b="0" i="0">
                <a:solidFill>
                  <a:srgbClr val="3A3A3A"/>
                </a:solidFill>
                <a:effectLst/>
                <a:latin typeface="Work Sans"/>
              </a:rPr>
            </a:br>
            <a:endParaRPr lang="en-IN"/>
          </a:p>
        </p:txBody>
      </p:sp>
      <p:sp>
        <p:nvSpPr>
          <p:cNvPr id="3" name="Content Placeholder 2">
            <a:extLst>
              <a:ext uri="{FF2B5EF4-FFF2-40B4-BE49-F238E27FC236}">
                <a16:creationId xmlns:a16="http://schemas.microsoft.com/office/drawing/2014/main" id="{D62DB3C5-479C-4A1A-AD7F-301313EA27D8}"/>
              </a:ext>
            </a:extLst>
          </p:cNvPr>
          <p:cNvSpPr>
            <a:spLocks noGrp="1"/>
          </p:cNvSpPr>
          <p:nvPr>
            <p:ph idx="1"/>
          </p:nvPr>
        </p:nvSpPr>
        <p:spPr/>
        <p:txBody>
          <a:bodyPr/>
          <a:lstStyle/>
          <a:p>
            <a:pPr algn="l"/>
            <a:r>
              <a:rPr lang="en-US">
                <a:solidFill>
                  <a:srgbClr val="3A3A3A"/>
                </a:solidFill>
                <a:latin typeface="Work Sans"/>
              </a:rPr>
              <a:t>W</a:t>
            </a:r>
            <a:r>
              <a:rPr lang="en-US" b="0" i="0">
                <a:solidFill>
                  <a:srgbClr val="3A3A3A"/>
                </a:solidFill>
                <a:effectLst/>
                <a:latin typeface="Work Sans"/>
              </a:rPr>
              <a:t>e focus on the </a:t>
            </a:r>
            <a:r>
              <a:rPr lang="en-US" b="1" i="0">
                <a:solidFill>
                  <a:srgbClr val="FF0000"/>
                </a:solidFill>
                <a:effectLst/>
                <a:latin typeface="Work Sans"/>
              </a:rPr>
              <a:t>values at boundaries </a:t>
            </a:r>
            <a:r>
              <a:rPr lang="en-US" b="0" i="0">
                <a:solidFill>
                  <a:srgbClr val="3A3A3A"/>
                </a:solidFill>
                <a:effectLst/>
                <a:latin typeface="Work Sans"/>
              </a:rPr>
              <a:t>as it is found that many applications have a high amount of issues on the boundaries.</a:t>
            </a:r>
          </a:p>
          <a:p>
            <a:pPr algn="l"/>
            <a:r>
              <a:rPr lang="en-US" b="0" i="0">
                <a:solidFill>
                  <a:srgbClr val="3A3A3A"/>
                </a:solidFill>
                <a:effectLst/>
                <a:latin typeface="Work Sans"/>
              </a:rPr>
              <a:t>Boundary means the values near the limit where the behavior of the system changes. </a:t>
            </a:r>
          </a:p>
          <a:p>
            <a:pPr algn="l"/>
            <a:r>
              <a:rPr lang="en-US" b="0" i="0">
                <a:solidFill>
                  <a:srgbClr val="3A3A3A"/>
                </a:solidFill>
                <a:effectLst/>
                <a:latin typeface="Work Sans"/>
              </a:rPr>
              <a:t>In boundary value analysis both the valid inputs and invalid inputs are being tested to verify the issues.</a:t>
            </a:r>
          </a:p>
          <a:p>
            <a:endParaRPr lang="en-IN"/>
          </a:p>
        </p:txBody>
      </p:sp>
    </p:spTree>
    <p:extLst>
      <p:ext uri="{BB962C8B-B14F-4D97-AF65-F5344CB8AC3E}">
        <p14:creationId xmlns:p14="http://schemas.microsoft.com/office/powerpoint/2010/main" val="1146511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oundary Value Analysis">
            <a:extLst>
              <a:ext uri="{FF2B5EF4-FFF2-40B4-BE49-F238E27FC236}">
                <a16:creationId xmlns:a16="http://schemas.microsoft.com/office/drawing/2014/main" id="{D0B9A786-355D-4595-8604-FD1CC1ADE4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9033" y="506028"/>
            <a:ext cx="6613933" cy="35437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B26925-2E50-47F5-A10D-A629F6BDEEAF}"/>
              </a:ext>
            </a:extLst>
          </p:cNvPr>
          <p:cNvSpPr txBox="1"/>
          <p:nvPr/>
        </p:nvSpPr>
        <p:spPr>
          <a:xfrm>
            <a:off x="2443579" y="4846286"/>
            <a:ext cx="8786674" cy="1200329"/>
          </a:xfrm>
          <a:prstGeom prst="rect">
            <a:avLst/>
          </a:prstGeom>
          <a:noFill/>
        </p:spPr>
        <p:txBody>
          <a:bodyPr wrap="square">
            <a:spAutoFit/>
          </a:bodyPr>
          <a:lstStyle/>
          <a:p>
            <a:r>
              <a:rPr lang="en-US" b="0" i="0">
                <a:solidFill>
                  <a:srgbClr val="3A3A3A"/>
                </a:solidFill>
                <a:effectLst/>
                <a:latin typeface="Work Sans"/>
              </a:rPr>
              <a:t>If we want to test a field where values from 1 to 100 should be accepted then we choose the boundary values: 1-1, 1, 1+1, 100-1, 100, and 100+1. </a:t>
            </a:r>
          </a:p>
          <a:p>
            <a:endParaRPr lang="en-US">
              <a:solidFill>
                <a:srgbClr val="3A3A3A"/>
              </a:solidFill>
              <a:latin typeface="Work Sans"/>
            </a:endParaRPr>
          </a:p>
          <a:p>
            <a:r>
              <a:rPr lang="en-US" b="0" i="0">
                <a:solidFill>
                  <a:srgbClr val="3A3A3A"/>
                </a:solidFill>
                <a:effectLst/>
                <a:latin typeface="Work Sans"/>
              </a:rPr>
              <a:t>Instead of using all the values from 1 to 100, we just use 0, 1, 2, 99, 100, and 101.</a:t>
            </a:r>
            <a:endParaRPr lang="en-IN"/>
          </a:p>
        </p:txBody>
      </p:sp>
    </p:spTree>
    <p:extLst>
      <p:ext uri="{BB962C8B-B14F-4D97-AF65-F5344CB8AC3E}">
        <p14:creationId xmlns:p14="http://schemas.microsoft.com/office/powerpoint/2010/main" val="365963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94537F4-6CDE-41A8-AAC8-9B36DA1F2E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399" y="1649691"/>
            <a:ext cx="9230438" cy="377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4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2266-689D-4963-8D67-A2D275680AAD}"/>
              </a:ext>
            </a:extLst>
          </p:cNvPr>
          <p:cNvSpPr>
            <a:spLocks noGrp="1"/>
          </p:cNvSpPr>
          <p:nvPr>
            <p:ph type="title"/>
          </p:nvPr>
        </p:nvSpPr>
        <p:spPr/>
        <p:txBody>
          <a:bodyPr/>
          <a:lstStyle/>
          <a:p>
            <a:r>
              <a:rPr lang="en-US" b="0" i="0">
                <a:solidFill>
                  <a:srgbClr val="FF6600"/>
                </a:solidFill>
                <a:effectLst/>
                <a:latin typeface="Work Sans"/>
              </a:rPr>
              <a:t>#3) Decision Table Testing</a:t>
            </a:r>
            <a:br>
              <a:rPr lang="en-US" b="0" i="0">
                <a:solidFill>
                  <a:srgbClr val="3A3A3A"/>
                </a:solidFill>
                <a:effectLst/>
                <a:latin typeface="Work Sans"/>
              </a:rPr>
            </a:br>
            <a:endParaRPr lang="en-IN"/>
          </a:p>
        </p:txBody>
      </p:sp>
      <p:sp>
        <p:nvSpPr>
          <p:cNvPr id="3" name="Content Placeholder 2">
            <a:extLst>
              <a:ext uri="{FF2B5EF4-FFF2-40B4-BE49-F238E27FC236}">
                <a16:creationId xmlns:a16="http://schemas.microsoft.com/office/drawing/2014/main" id="{7ECFEB87-9583-4A06-AD6D-5F95B4034361}"/>
              </a:ext>
            </a:extLst>
          </p:cNvPr>
          <p:cNvSpPr>
            <a:spLocks noGrp="1"/>
          </p:cNvSpPr>
          <p:nvPr>
            <p:ph idx="1"/>
          </p:nvPr>
        </p:nvSpPr>
        <p:spPr/>
        <p:txBody>
          <a:bodyPr>
            <a:normAutofit fontScale="92500" lnSpcReduction="20000"/>
          </a:bodyPr>
          <a:lstStyle/>
          <a:p>
            <a:pPr algn="l"/>
            <a:r>
              <a:rPr lang="en-US" b="0" i="0">
                <a:solidFill>
                  <a:srgbClr val="3A3A3A"/>
                </a:solidFill>
                <a:effectLst/>
                <a:latin typeface="Work Sans"/>
              </a:rPr>
              <a:t>As the name itself suggests that, wherever there are logical relationships like:</a:t>
            </a:r>
          </a:p>
          <a:p>
            <a:pPr algn="l"/>
            <a:r>
              <a:rPr lang="en-US" sz="2400">
                <a:solidFill>
                  <a:srgbClr val="3A3A3A"/>
                </a:solidFill>
                <a:effectLst/>
                <a:latin typeface="Comic Sans MS" panose="030F0702030302020204" pitchFamily="66" charset="0"/>
              </a:rPr>
              <a:t>If</a:t>
            </a:r>
            <a:br>
              <a:rPr lang="en-US" sz="2400">
                <a:solidFill>
                  <a:srgbClr val="3A3A3A"/>
                </a:solidFill>
                <a:effectLst/>
                <a:latin typeface="Comic Sans MS" panose="030F0702030302020204" pitchFamily="66" charset="0"/>
              </a:rPr>
            </a:br>
            <a:r>
              <a:rPr lang="en-US" sz="2400">
                <a:solidFill>
                  <a:srgbClr val="3A3A3A"/>
                </a:solidFill>
                <a:effectLst/>
                <a:latin typeface="Comic Sans MS" panose="030F0702030302020204" pitchFamily="66" charset="0"/>
              </a:rPr>
              <a:t>{</a:t>
            </a:r>
            <a:br>
              <a:rPr lang="en-US" sz="2400">
                <a:solidFill>
                  <a:srgbClr val="3A3A3A"/>
                </a:solidFill>
                <a:effectLst/>
                <a:latin typeface="Comic Sans MS" panose="030F0702030302020204" pitchFamily="66" charset="0"/>
              </a:rPr>
            </a:br>
            <a:r>
              <a:rPr lang="en-US" sz="2400">
                <a:solidFill>
                  <a:srgbClr val="3A3A3A"/>
                </a:solidFill>
                <a:effectLst/>
                <a:latin typeface="Comic Sans MS" panose="030F0702030302020204" pitchFamily="66" charset="0"/>
              </a:rPr>
              <a:t>(Condition = True)</a:t>
            </a:r>
            <a:br>
              <a:rPr lang="en-US" sz="2400">
                <a:solidFill>
                  <a:srgbClr val="3A3A3A"/>
                </a:solidFill>
                <a:effectLst/>
                <a:latin typeface="Comic Sans MS" panose="030F0702030302020204" pitchFamily="66" charset="0"/>
              </a:rPr>
            </a:br>
            <a:r>
              <a:rPr lang="en-US" sz="2400">
                <a:solidFill>
                  <a:srgbClr val="3A3A3A"/>
                </a:solidFill>
                <a:effectLst/>
                <a:latin typeface="Comic Sans MS" panose="030F0702030302020204" pitchFamily="66" charset="0"/>
              </a:rPr>
              <a:t>then action1 ;</a:t>
            </a:r>
            <a:br>
              <a:rPr lang="en-US" sz="2400">
                <a:solidFill>
                  <a:srgbClr val="3A3A3A"/>
                </a:solidFill>
                <a:effectLst/>
                <a:latin typeface="Comic Sans MS" panose="030F0702030302020204" pitchFamily="66" charset="0"/>
              </a:rPr>
            </a:br>
            <a:r>
              <a:rPr lang="en-US" sz="2400">
                <a:solidFill>
                  <a:srgbClr val="3A3A3A"/>
                </a:solidFill>
                <a:effectLst/>
                <a:latin typeface="Comic Sans MS" panose="030F0702030302020204" pitchFamily="66" charset="0"/>
              </a:rPr>
              <a:t>}</a:t>
            </a:r>
            <a:br>
              <a:rPr lang="en-US" sz="2400">
                <a:solidFill>
                  <a:srgbClr val="3A3A3A"/>
                </a:solidFill>
                <a:effectLst/>
                <a:latin typeface="Comic Sans MS" panose="030F0702030302020204" pitchFamily="66" charset="0"/>
              </a:rPr>
            </a:br>
            <a:r>
              <a:rPr lang="en-US" sz="2400">
                <a:solidFill>
                  <a:srgbClr val="3A3A3A"/>
                </a:solidFill>
                <a:effectLst/>
                <a:latin typeface="Comic Sans MS" panose="030F0702030302020204" pitchFamily="66" charset="0"/>
              </a:rPr>
              <a:t>else action2;        /*(condition = False)*/</a:t>
            </a:r>
          </a:p>
          <a:p>
            <a:pPr algn="l"/>
            <a:endParaRPr lang="en-US" sz="2400">
              <a:solidFill>
                <a:srgbClr val="3A3A3A"/>
              </a:solidFill>
              <a:effectLst/>
              <a:latin typeface="Comic Sans MS" panose="030F0702030302020204" pitchFamily="66" charset="0"/>
            </a:endParaRPr>
          </a:p>
          <a:p>
            <a:pPr algn="l"/>
            <a:r>
              <a:rPr lang="en-US" b="0" i="0">
                <a:solidFill>
                  <a:srgbClr val="3A3A3A"/>
                </a:solidFill>
                <a:effectLst/>
                <a:latin typeface="Work Sans"/>
              </a:rPr>
              <a:t>Then a tester will identify two outputs (action1 and action2) for two conditions (True and False). </a:t>
            </a:r>
          </a:p>
          <a:p>
            <a:pPr algn="l"/>
            <a:r>
              <a:rPr lang="en-US" b="0" i="0">
                <a:solidFill>
                  <a:srgbClr val="3A3A3A"/>
                </a:solidFill>
                <a:effectLst/>
                <a:latin typeface="Work Sans"/>
              </a:rPr>
              <a:t>So based on the probable scenarios a Decision table is carved to prepare a set of test cases.</a:t>
            </a:r>
          </a:p>
          <a:p>
            <a:endParaRPr lang="en-IN"/>
          </a:p>
        </p:txBody>
      </p:sp>
    </p:spTree>
    <p:extLst>
      <p:ext uri="{BB962C8B-B14F-4D97-AF65-F5344CB8AC3E}">
        <p14:creationId xmlns:p14="http://schemas.microsoft.com/office/powerpoint/2010/main" val="344874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A59E-D38E-4010-BAB9-0D887AA82D01}"/>
              </a:ext>
            </a:extLst>
          </p:cNvPr>
          <p:cNvSpPr>
            <a:spLocks noGrp="1"/>
          </p:cNvSpPr>
          <p:nvPr>
            <p:ph type="title"/>
          </p:nvPr>
        </p:nvSpPr>
        <p:spPr/>
        <p:txBody>
          <a:bodyPr/>
          <a:lstStyle/>
          <a:p>
            <a:r>
              <a:rPr lang="en-IN"/>
              <a:t>Decision Table Testing </a:t>
            </a:r>
          </a:p>
        </p:txBody>
      </p:sp>
      <p:pic>
        <p:nvPicPr>
          <p:cNvPr id="4098" name="Picture 2">
            <a:extLst>
              <a:ext uri="{FF2B5EF4-FFF2-40B4-BE49-F238E27FC236}">
                <a16:creationId xmlns:a16="http://schemas.microsoft.com/office/drawing/2014/main" id="{E6092326-C1EE-4C6D-8FE9-3A3E34F6DA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118" y="2404797"/>
            <a:ext cx="8530344" cy="204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711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645CB8C-83C4-4E84-BF8E-F227F32A8C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445" y="1508289"/>
            <a:ext cx="7469110" cy="421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32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4BC9-7ACD-4FBA-993C-4B32F70A9A65}"/>
              </a:ext>
            </a:extLst>
          </p:cNvPr>
          <p:cNvSpPr>
            <a:spLocks noGrp="1"/>
          </p:cNvSpPr>
          <p:nvPr>
            <p:ph type="ctrTitle"/>
          </p:nvPr>
        </p:nvSpPr>
        <p:spPr/>
        <p:txBody>
          <a:bodyPr>
            <a:normAutofit/>
          </a:bodyPr>
          <a:lstStyle/>
          <a:p>
            <a:r>
              <a:rPr lang="en-IN" sz="3200" b="1">
                <a:effectLst/>
                <a:latin typeface="Times New Roman" panose="02020603050405020304" pitchFamily="18" charset="0"/>
                <a:ea typeface="Calibri" panose="020F0502020204030204" pitchFamily="34" charset="0"/>
                <a:cs typeface="Times New Roman" panose="02020603050405020304" pitchFamily="18" charset="0"/>
              </a:rPr>
              <a:t>Errors, Faults and Failures in Software Applications</a:t>
            </a:r>
            <a:br>
              <a:rPr lang="en-IN" sz="3200" b="1">
                <a:effectLst/>
                <a:latin typeface="Calibri" panose="020F0502020204030204" pitchFamily="34" charset="0"/>
                <a:ea typeface="Calibri" panose="020F0502020204030204" pitchFamily="34" charset="0"/>
                <a:cs typeface="Times New Roman" panose="02020603050405020304" pitchFamily="18" charset="0"/>
              </a:rPr>
            </a:br>
            <a:endParaRPr lang="en-IN" b="1"/>
          </a:p>
        </p:txBody>
      </p:sp>
      <p:sp>
        <p:nvSpPr>
          <p:cNvPr id="3" name="Subtitle 2">
            <a:extLst>
              <a:ext uri="{FF2B5EF4-FFF2-40B4-BE49-F238E27FC236}">
                <a16:creationId xmlns:a16="http://schemas.microsoft.com/office/drawing/2014/main" id="{23C28209-DC92-41D0-8B33-205E335807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8655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3D33-3481-4397-A099-FCE96821D323}"/>
              </a:ext>
            </a:extLst>
          </p:cNvPr>
          <p:cNvSpPr>
            <a:spLocks noGrp="1"/>
          </p:cNvSpPr>
          <p:nvPr>
            <p:ph type="title"/>
          </p:nvPr>
        </p:nvSpPr>
        <p:spPr/>
        <p:txBody>
          <a:bodyPr/>
          <a:lstStyle/>
          <a:p>
            <a:endParaRPr lang="en-IN"/>
          </a:p>
        </p:txBody>
      </p:sp>
      <p:pic>
        <p:nvPicPr>
          <p:cNvPr id="5122" name="Picture 2" descr="QA Software Testing Firm LITSLINK - Top-Notch Quality Assurance Services">
            <a:extLst>
              <a:ext uri="{FF2B5EF4-FFF2-40B4-BE49-F238E27FC236}">
                <a16:creationId xmlns:a16="http://schemas.microsoft.com/office/drawing/2014/main" id="{B818EF79-6026-4D18-AEB3-99CCF38B9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25" y="1774372"/>
            <a:ext cx="7332157" cy="508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5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0016-F1CA-4827-83E5-85380B51E7A4}"/>
              </a:ext>
            </a:extLst>
          </p:cNvPr>
          <p:cNvSpPr>
            <a:spLocks noGrp="1"/>
          </p:cNvSpPr>
          <p:nvPr>
            <p:ph type="title"/>
          </p:nvPr>
        </p:nvSpPr>
        <p:spPr/>
        <p:txBody>
          <a:bodyPr/>
          <a:lstStyle/>
          <a:p>
            <a:r>
              <a:rPr lang="en-US" b="0" i="0">
                <a:solidFill>
                  <a:srgbClr val="222222"/>
                </a:solidFill>
                <a:effectLst/>
                <a:latin typeface="Arial" panose="020B0604020202020204" pitchFamily="34" charset="0"/>
              </a:rPr>
              <a:t>Categories of Software Errors:</a:t>
            </a:r>
            <a:br>
              <a:rPr lang="en-US" b="0" i="0">
                <a:solidFill>
                  <a:srgbClr val="222222"/>
                </a:solidFill>
                <a:effectLst/>
                <a:latin typeface="Arial" panose="020B0604020202020204" pitchFamily="34" charset="0"/>
              </a:rPr>
            </a:br>
            <a:endParaRPr lang="en-IN"/>
          </a:p>
        </p:txBody>
      </p:sp>
      <p:graphicFrame>
        <p:nvGraphicFramePr>
          <p:cNvPr id="7" name="Content Placeholder 6">
            <a:extLst>
              <a:ext uri="{FF2B5EF4-FFF2-40B4-BE49-F238E27FC236}">
                <a16:creationId xmlns:a16="http://schemas.microsoft.com/office/drawing/2014/main" id="{2158FF65-7750-4BFB-BC6E-C58288E81615}"/>
              </a:ext>
            </a:extLst>
          </p:cNvPr>
          <p:cNvGraphicFramePr>
            <a:graphicFrameLocks noGrp="1"/>
          </p:cNvGraphicFramePr>
          <p:nvPr>
            <p:ph idx="1"/>
            <p:extLst>
              <p:ext uri="{D42A27DB-BD31-4B8C-83A1-F6EECF244321}">
                <p14:modId xmlns:p14="http://schemas.microsoft.com/office/powerpoint/2010/main" val="355942907"/>
              </p:ext>
            </p:extLst>
          </p:nvPr>
        </p:nvGraphicFramePr>
        <p:xfrm>
          <a:off x="838200" y="1118586"/>
          <a:ext cx="10871447" cy="551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501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809C631-00F5-45AF-8397-373B10A0CC73}"/>
              </a:ext>
            </a:extLst>
          </p:cNvPr>
          <p:cNvSpPr>
            <a:spLocks noGrp="1" noChangeArrowheads="1"/>
          </p:cNvSpPr>
          <p:nvPr>
            <p:ph type="title"/>
          </p:nvPr>
        </p:nvSpPr>
        <p:spPr/>
        <p:txBody>
          <a:bodyPr/>
          <a:lstStyle/>
          <a:p>
            <a:r>
              <a:rPr lang="en-GB" altLang="en-US"/>
              <a:t>Why Test a software?</a:t>
            </a:r>
          </a:p>
        </p:txBody>
      </p:sp>
      <p:sp>
        <p:nvSpPr>
          <p:cNvPr id="45059" name="Rectangle 3">
            <a:extLst>
              <a:ext uri="{FF2B5EF4-FFF2-40B4-BE49-F238E27FC236}">
                <a16:creationId xmlns:a16="http://schemas.microsoft.com/office/drawing/2014/main" id="{D1EDB556-EDB2-4846-A973-EF8A2CB669F3}"/>
              </a:ext>
            </a:extLst>
          </p:cNvPr>
          <p:cNvSpPr>
            <a:spLocks noGrp="1" noChangeArrowheads="1"/>
          </p:cNvSpPr>
          <p:nvPr>
            <p:ph type="body" idx="1"/>
          </p:nvPr>
        </p:nvSpPr>
        <p:spPr/>
        <p:txBody>
          <a:bodyPr/>
          <a:lstStyle/>
          <a:p>
            <a:pPr>
              <a:buFont typeface="Wingdings" panose="05000000000000000000" pitchFamily="2" charset="2"/>
              <a:buChar char="ü"/>
            </a:pPr>
            <a:r>
              <a:rPr lang="en-GB" altLang="en-US" sz="3200"/>
              <a:t>To Find faults</a:t>
            </a:r>
          </a:p>
          <a:p>
            <a:pPr>
              <a:buFont typeface="Wingdings" panose="05000000000000000000" pitchFamily="2" charset="2"/>
              <a:buChar char="ü"/>
            </a:pPr>
            <a:r>
              <a:rPr lang="en-GB" altLang="en-US" sz="3200"/>
              <a:t>Prove that the software is correct</a:t>
            </a:r>
          </a:p>
          <a:p>
            <a:pPr>
              <a:buFont typeface="Wingdings" panose="05000000000000000000" pitchFamily="2" charset="2"/>
              <a:buChar char="ü"/>
            </a:pPr>
            <a:r>
              <a:rPr lang="en-GB" altLang="en-US" sz="3200"/>
              <a:t>Demonstrate conformance to requirements</a:t>
            </a:r>
          </a:p>
          <a:p>
            <a:pPr>
              <a:buFont typeface="Wingdings" panose="05000000000000000000" pitchFamily="2" charset="2"/>
              <a:buChar char="ü"/>
            </a:pPr>
            <a:r>
              <a:rPr lang="en-GB" altLang="en-US" sz="3200"/>
              <a:t>Reduce costs</a:t>
            </a:r>
          </a:p>
          <a:p>
            <a:pPr>
              <a:buFont typeface="Wingdings" panose="05000000000000000000" pitchFamily="2" charset="2"/>
              <a:buChar char="ü"/>
            </a:pPr>
            <a:r>
              <a:rPr lang="en-GB" altLang="en-US" sz="3200"/>
              <a:t>Show system meets user needs</a:t>
            </a:r>
          </a:p>
          <a:p>
            <a:pPr>
              <a:buFont typeface="Wingdings" panose="05000000000000000000" pitchFamily="2" charset="2"/>
              <a:buChar char="ü"/>
            </a:pPr>
            <a:r>
              <a:rPr lang="en-GB" altLang="en-US" sz="3200"/>
              <a:t>Assess the software quality</a:t>
            </a:r>
          </a:p>
          <a:p>
            <a:pPr>
              <a:buFont typeface="Wingdings" panose="05000000000000000000" pitchFamily="2" charset="2"/>
              <a:buChar char="ü"/>
            </a:pPr>
            <a:r>
              <a:rPr lang="en-GB" altLang="en-US" sz="3200"/>
              <a:t>Build confidence</a:t>
            </a:r>
          </a:p>
          <a:p>
            <a:pPr marL="0" indent="0">
              <a:buNone/>
            </a:pP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7FED-817D-48E6-AC7D-B625ABB82DAB}"/>
              </a:ext>
            </a:extLst>
          </p:cNvPr>
          <p:cNvSpPr>
            <a:spLocks noGrp="1"/>
          </p:cNvSpPr>
          <p:nvPr>
            <p:ph type="title"/>
          </p:nvPr>
        </p:nvSpPr>
        <p:spPr/>
        <p:txBody>
          <a:bodyPr/>
          <a:lstStyle/>
          <a:p>
            <a:r>
              <a:rPr lang="en-IN"/>
              <a:t>What is a Software?</a:t>
            </a:r>
          </a:p>
        </p:txBody>
      </p:sp>
      <p:graphicFrame>
        <p:nvGraphicFramePr>
          <p:cNvPr id="8" name="Content Placeholder 7">
            <a:extLst>
              <a:ext uri="{FF2B5EF4-FFF2-40B4-BE49-F238E27FC236}">
                <a16:creationId xmlns:a16="http://schemas.microsoft.com/office/drawing/2014/main" id="{D634EED7-4095-403F-A947-F6D2B9811329}"/>
              </a:ext>
            </a:extLst>
          </p:cNvPr>
          <p:cNvGraphicFramePr>
            <a:graphicFrameLocks noGrp="1"/>
          </p:cNvGraphicFramePr>
          <p:nvPr>
            <p:ph idx="1"/>
            <p:extLst>
              <p:ext uri="{D42A27DB-BD31-4B8C-83A1-F6EECF244321}">
                <p14:modId xmlns:p14="http://schemas.microsoft.com/office/powerpoint/2010/main" val="1335215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68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SOFTWARE || APPLICATION SOFTWARE || SYSTEM SOFTWARE || UTILITY  SOFTWARE || COMPUTER BASICS - YouTube">
            <a:extLst>
              <a:ext uri="{FF2B5EF4-FFF2-40B4-BE49-F238E27FC236}">
                <a16:creationId xmlns:a16="http://schemas.microsoft.com/office/drawing/2014/main" id="{5613C7F3-B531-4AB7-BC15-43B887016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7" t="13058" r="2329" b="14320"/>
          <a:stretch/>
        </p:blipFill>
        <p:spPr bwMode="auto">
          <a:xfrm>
            <a:off x="2205424" y="1050893"/>
            <a:ext cx="8367882" cy="475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0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Desktop Appliction &amp;amp; Product Development Solutions | Digital Corn">
            <a:extLst>
              <a:ext uri="{FF2B5EF4-FFF2-40B4-BE49-F238E27FC236}">
                <a16:creationId xmlns:a16="http://schemas.microsoft.com/office/drawing/2014/main" id="{C7B60BC3-A470-42D8-BFAB-1C505835D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56" y="37375"/>
            <a:ext cx="5350276" cy="40127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F7931D6-2812-4674-9525-048652459FB0}"/>
              </a:ext>
            </a:extLst>
          </p:cNvPr>
          <p:cNvSpPr txBox="1"/>
          <p:nvPr/>
        </p:nvSpPr>
        <p:spPr>
          <a:xfrm>
            <a:off x="8478707" y="2664780"/>
            <a:ext cx="2603821" cy="369332"/>
          </a:xfrm>
          <a:prstGeom prst="rect">
            <a:avLst/>
          </a:prstGeom>
          <a:noFill/>
        </p:spPr>
        <p:txBody>
          <a:bodyPr wrap="square">
            <a:spAutoFit/>
          </a:bodyPr>
          <a:lstStyle/>
          <a:p>
            <a:r>
              <a:rPr lang="en-IN"/>
              <a:t>Mobile Applications</a:t>
            </a:r>
          </a:p>
        </p:txBody>
      </p:sp>
      <p:sp>
        <p:nvSpPr>
          <p:cNvPr id="12" name="TextBox 11">
            <a:extLst>
              <a:ext uri="{FF2B5EF4-FFF2-40B4-BE49-F238E27FC236}">
                <a16:creationId xmlns:a16="http://schemas.microsoft.com/office/drawing/2014/main" id="{82392A5D-0F94-45CD-8059-7F860A734022}"/>
              </a:ext>
            </a:extLst>
          </p:cNvPr>
          <p:cNvSpPr txBox="1"/>
          <p:nvPr/>
        </p:nvSpPr>
        <p:spPr>
          <a:xfrm>
            <a:off x="2184964" y="4076715"/>
            <a:ext cx="6094476" cy="369332"/>
          </a:xfrm>
          <a:prstGeom prst="rect">
            <a:avLst/>
          </a:prstGeom>
          <a:noFill/>
        </p:spPr>
        <p:txBody>
          <a:bodyPr wrap="square">
            <a:spAutoFit/>
          </a:bodyPr>
          <a:lstStyle/>
          <a:p>
            <a:r>
              <a:rPr lang="en-IN"/>
              <a:t>Web Applications</a:t>
            </a:r>
          </a:p>
        </p:txBody>
      </p:sp>
      <p:sp>
        <p:nvSpPr>
          <p:cNvPr id="14" name="TextBox 13">
            <a:extLst>
              <a:ext uri="{FF2B5EF4-FFF2-40B4-BE49-F238E27FC236}">
                <a16:creationId xmlns:a16="http://schemas.microsoft.com/office/drawing/2014/main" id="{199B2249-B257-4BE6-8D37-36B619CA6061}"/>
              </a:ext>
            </a:extLst>
          </p:cNvPr>
          <p:cNvSpPr txBox="1"/>
          <p:nvPr/>
        </p:nvSpPr>
        <p:spPr>
          <a:xfrm>
            <a:off x="5671397" y="812562"/>
            <a:ext cx="2985685" cy="369332"/>
          </a:xfrm>
          <a:prstGeom prst="rect">
            <a:avLst/>
          </a:prstGeom>
          <a:noFill/>
        </p:spPr>
        <p:txBody>
          <a:bodyPr wrap="square">
            <a:spAutoFit/>
          </a:bodyPr>
          <a:lstStyle/>
          <a:p>
            <a:r>
              <a:rPr lang="en-IN"/>
              <a:t>Desktop-based Applications</a:t>
            </a:r>
          </a:p>
        </p:txBody>
      </p:sp>
      <p:pic>
        <p:nvPicPr>
          <p:cNvPr id="14344" name="Picture 8" descr="Mobile Apps in Myrtle Beach - Does your business need an app? - eNation  Worldwide">
            <a:extLst>
              <a:ext uri="{FF2B5EF4-FFF2-40B4-BE49-F238E27FC236}">
                <a16:creationId xmlns:a16="http://schemas.microsoft.com/office/drawing/2014/main" id="{1171D468-7625-41C4-86B5-E2B228E52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3158324"/>
            <a:ext cx="504825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Products - TechCalibrants">
            <a:extLst>
              <a:ext uri="{FF2B5EF4-FFF2-40B4-BE49-F238E27FC236}">
                <a16:creationId xmlns:a16="http://schemas.microsoft.com/office/drawing/2014/main" id="{6E7CAD12-3924-47E4-8F2C-E1B2F4003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225" y="3158324"/>
            <a:ext cx="5142382" cy="314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0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st software testing center in vadapalani - Cloud Career Solutions">
            <a:extLst>
              <a:ext uri="{FF2B5EF4-FFF2-40B4-BE49-F238E27FC236}">
                <a16:creationId xmlns:a16="http://schemas.microsoft.com/office/drawing/2014/main" id="{171C47E4-396F-4580-A787-9CC86C899F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14090" y="3719836"/>
            <a:ext cx="47625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ypes of Software Errors – Freakingtech.com">
            <a:extLst>
              <a:ext uri="{FF2B5EF4-FFF2-40B4-BE49-F238E27FC236}">
                <a16:creationId xmlns:a16="http://schemas.microsoft.com/office/drawing/2014/main" id="{B2AAAE36-77AD-4D9C-974E-849EF71F7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227" y="776288"/>
            <a:ext cx="4922668" cy="492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5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ogramming Errors - YouTube">
            <a:extLst>
              <a:ext uri="{FF2B5EF4-FFF2-40B4-BE49-F238E27FC236}">
                <a16:creationId xmlns:a16="http://schemas.microsoft.com/office/drawing/2014/main" id="{DEC6D38A-17A9-4E77-9697-4FA15CF8FF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134"/>
          <a:stretch/>
        </p:blipFill>
        <p:spPr bwMode="auto">
          <a:xfrm>
            <a:off x="1044530" y="680405"/>
            <a:ext cx="6386156" cy="29048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rogramming Errors in C - javatpoint">
            <a:extLst>
              <a:ext uri="{FF2B5EF4-FFF2-40B4-BE49-F238E27FC236}">
                <a16:creationId xmlns:a16="http://schemas.microsoft.com/office/drawing/2014/main" id="{7E570B5F-9C7E-4242-BA0B-7A8FA9C23F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9"/>
          <a:stretch/>
        </p:blipFill>
        <p:spPr bwMode="auto">
          <a:xfrm>
            <a:off x="8513685" y="2678700"/>
            <a:ext cx="3678315" cy="420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64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ce between Bug, Defect, Error, Fault and Failure - javatpoint">
            <a:extLst>
              <a:ext uri="{FF2B5EF4-FFF2-40B4-BE49-F238E27FC236}">
                <a16:creationId xmlns:a16="http://schemas.microsoft.com/office/drawing/2014/main" id="{1A6719B5-9227-41A5-9DD5-6E0ABE20BD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1571" y="1518081"/>
            <a:ext cx="7865196" cy="427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Differences Between Errors vs Faults vs Failures of Software |  Manajemen Kualitas Teknologi Informasi">
            <a:extLst>
              <a:ext uri="{FF2B5EF4-FFF2-40B4-BE49-F238E27FC236}">
                <a16:creationId xmlns:a16="http://schemas.microsoft.com/office/drawing/2014/main" id="{C6451ED5-9EF7-413C-8014-B84AC260C4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6855" y="1415480"/>
            <a:ext cx="8324619" cy="4322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16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10046</TotalTime>
  <Words>695</Words>
  <Application>Microsoft Office PowerPoint</Application>
  <PresentationFormat>Widescreen</PresentationFormat>
  <Paragraphs>74</Paragraphs>
  <Slides>29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Bahnschrift</vt:lpstr>
      <vt:lpstr>Bahnschrift SemiBold</vt:lpstr>
      <vt:lpstr>Calibri</vt:lpstr>
      <vt:lpstr>Calibri Light</vt:lpstr>
      <vt:lpstr>Comic Sans MS</vt:lpstr>
      <vt:lpstr>ibm-plex-sans</vt:lpstr>
      <vt:lpstr>Times New Roman</vt:lpstr>
      <vt:lpstr>Wingdings</vt:lpstr>
      <vt:lpstr>Work Sans</vt:lpstr>
      <vt:lpstr>Office Theme</vt:lpstr>
      <vt:lpstr>Software Testing</vt:lpstr>
      <vt:lpstr>What is a Software?</vt:lpstr>
      <vt:lpstr>What is a Software?</vt:lpstr>
      <vt:lpstr>PowerPoint Presentation</vt:lpstr>
      <vt:lpstr>PowerPoint Presentation</vt:lpstr>
      <vt:lpstr>PowerPoint Presentation</vt:lpstr>
      <vt:lpstr>PowerPoint Presentation</vt:lpstr>
      <vt:lpstr>PowerPoint Presentation</vt:lpstr>
      <vt:lpstr>PowerPoint Presentation</vt:lpstr>
      <vt:lpstr>What is Software Testing?</vt:lpstr>
      <vt:lpstr>Software Testing</vt:lpstr>
      <vt:lpstr>PowerPoint Presentation</vt:lpstr>
      <vt:lpstr>Software Testing Approaches</vt:lpstr>
      <vt:lpstr>Types of Software Testing</vt:lpstr>
      <vt:lpstr>Why we say Black Box ?</vt:lpstr>
      <vt:lpstr>PowerPoint Presentation</vt:lpstr>
      <vt:lpstr>Black Box Testing Techniques </vt:lpstr>
      <vt:lpstr>#1) Equivalence Partitioning </vt:lpstr>
      <vt:lpstr>PowerPoint Presentation</vt:lpstr>
      <vt:lpstr>#2) Boundary Value Analysis </vt:lpstr>
      <vt:lpstr>PowerPoint Presentation</vt:lpstr>
      <vt:lpstr>PowerPoint Presentation</vt:lpstr>
      <vt:lpstr>#3) Decision Table Testing </vt:lpstr>
      <vt:lpstr>Decision Table Testing </vt:lpstr>
      <vt:lpstr>PowerPoint Presentation</vt:lpstr>
      <vt:lpstr>Errors, Faults and Failures in Software Applications </vt:lpstr>
      <vt:lpstr>PowerPoint Presentation</vt:lpstr>
      <vt:lpstr>Categories of Software Errors: </vt:lpstr>
      <vt:lpstr>Why Test a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27</cp:revision>
  <dcterms:created xsi:type="dcterms:W3CDTF">2021-06-28T04:17:48Z</dcterms:created>
  <dcterms:modified xsi:type="dcterms:W3CDTF">2021-07-05T03:44:48Z</dcterms:modified>
</cp:coreProperties>
</file>