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945600" cy="32918400"/>
  <p:notesSz cx="7004050" cy="9283700"/>
  <p:defaultTextStyle>
    <a:defPPr>
      <a:defRPr lang="en-US"/>
    </a:defPPr>
    <a:lvl1pPr algn="l" rtl="0" eaLnBrk="0" fontAlgn="base" hangingPunct="0">
      <a:spcBef>
        <a:spcPct val="0"/>
      </a:spcBef>
      <a:spcAft>
        <a:spcPct val="0"/>
      </a:spcAft>
      <a:defRPr sz="2200" kern="1200">
        <a:solidFill>
          <a:schemeClr val="tx1"/>
        </a:solidFill>
        <a:latin typeface="Arial" charset="0"/>
        <a:ea typeface="+mn-ea"/>
        <a:cs typeface="+mn-cs"/>
      </a:defRPr>
    </a:lvl1pPr>
    <a:lvl2pPr marL="457200" algn="l" rtl="0" eaLnBrk="0" fontAlgn="base" hangingPunct="0">
      <a:spcBef>
        <a:spcPct val="0"/>
      </a:spcBef>
      <a:spcAft>
        <a:spcPct val="0"/>
      </a:spcAft>
      <a:defRPr sz="2200" kern="1200">
        <a:solidFill>
          <a:schemeClr val="tx1"/>
        </a:solidFill>
        <a:latin typeface="Arial" charset="0"/>
        <a:ea typeface="+mn-ea"/>
        <a:cs typeface="+mn-cs"/>
      </a:defRPr>
    </a:lvl2pPr>
    <a:lvl3pPr marL="914400" algn="l" rtl="0" eaLnBrk="0" fontAlgn="base" hangingPunct="0">
      <a:spcBef>
        <a:spcPct val="0"/>
      </a:spcBef>
      <a:spcAft>
        <a:spcPct val="0"/>
      </a:spcAft>
      <a:defRPr sz="2200" kern="1200">
        <a:solidFill>
          <a:schemeClr val="tx1"/>
        </a:solidFill>
        <a:latin typeface="Arial" charset="0"/>
        <a:ea typeface="+mn-ea"/>
        <a:cs typeface="+mn-cs"/>
      </a:defRPr>
    </a:lvl3pPr>
    <a:lvl4pPr marL="1371600" algn="l" rtl="0" eaLnBrk="0" fontAlgn="base" hangingPunct="0">
      <a:spcBef>
        <a:spcPct val="0"/>
      </a:spcBef>
      <a:spcAft>
        <a:spcPct val="0"/>
      </a:spcAft>
      <a:defRPr sz="2200" kern="1200">
        <a:solidFill>
          <a:schemeClr val="tx1"/>
        </a:solidFill>
        <a:latin typeface="Arial" charset="0"/>
        <a:ea typeface="+mn-ea"/>
        <a:cs typeface="+mn-cs"/>
      </a:defRPr>
    </a:lvl4pPr>
    <a:lvl5pPr marL="1828800" algn="l" rtl="0" eaLnBrk="0" fontAlgn="base" hangingPunct="0">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CD29A"/>
    <a:srgbClr val="800000"/>
    <a:srgbClr val="D0F4FC"/>
    <a:srgbClr val="A50021"/>
    <a:srgbClr val="006666"/>
    <a:srgbClr val="FF9966"/>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77" autoAdjust="0"/>
    <p:restoredTop sz="99834" autoAdjust="0"/>
  </p:normalViewPr>
  <p:slideViewPr>
    <p:cSldViewPr>
      <p:cViewPr>
        <p:scale>
          <a:sx n="40" d="100"/>
          <a:sy n="40" d="100"/>
        </p:scale>
        <p:origin x="784" y="20"/>
      </p:cViewPr>
      <p:guideLst>
        <p:guide orient="horz" pos="10368"/>
        <p:guide pos="69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1C3358-8C8A-4F3B-8F5C-658DFA962265}"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CA62B9E1-0042-45C3-B5A9-DB0AF59832BB}">
      <dgm:prSet phldrT="[Text]" custT="1"/>
      <dgm:spPr/>
      <dgm:t>
        <a:bodyPr/>
        <a:lstStyle/>
        <a:p>
          <a:pPr algn="ctr"/>
          <a:r>
            <a:rPr lang="en-US" sz="4400" b="1" dirty="0">
              <a:latin typeface="+mn-lt"/>
              <a:cs typeface="Arial" pitchFamily="34" charset="0"/>
            </a:rPr>
            <a:t>Abstract</a:t>
          </a:r>
        </a:p>
      </dgm:t>
    </dgm:pt>
    <dgm:pt modelId="{C8484370-1FB7-42C2-8205-000C747C338C}" type="parTrans" cxnId="{93B9C148-FB1B-4D2B-A911-035605EF8CB2}">
      <dgm:prSet/>
      <dgm:spPr/>
      <dgm:t>
        <a:bodyPr/>
        <a:lstStyle/>
        <a:p>
          <a:endParaRPr lang="en-US"/>
        </a:p>
      </dgm:t>
    </dgm:pt>
    <dgm:pt modelId="{F998A62C-2F55-4A23-B187-0F3A7AC3B7A5}" type="sibTrans" cxnId="{93B9C148-FB1B-4D2B-A911-035605EF8CB2}">
      <dgm:prSet/>
      <dgm:spPr/>
      <dgm:t>
        <a:bodyPr/>
        <a:lstStyle/>
        <a:p>
          <a:endParaRPr lang="en-US"/>
        </a:p>
      </dgm:t>
    </dgm:pt>
    <dgm:pt modelId="{AF060237-B5EE-4752-8C90-6E7CB44289BF}" type="pres">
      <dgm:prSet presAssocID="{531C3358-8C8A-4F3B-8F5C-658DFA962265}" presName="linear" presStyleCnt="0">
        <dgm:presLayoutVars>
          <dgm:animLvl val="lvl"/>
          <dgm:resizeHandles val="exact"/>
        </dgm:presLayoutVars>
      </dgm:prSet>
      <dgm:spPr/>
    </dgm:pt>
    <dgm:pt modelId="{C3CDC904-C154-417D-9356-A2E7F1B73717}" type="pres">
      <dgm:prSet presAssocID="{CA62B9E1-0042-45C3-B5A9-DB0AF59832BB}" presName="parentText" presStyleLbl="node1" presStyleIdx="0" presStyleCnt="1" custScaleY="68530" custLinFactY="-88622" custLinFactNeighborX="232" custLinFactNeighborY="-100000">
        <dgm:presLayoutVars>
          <dgm:chMax val="0"/>
          <dgm:bulletEnabled val="1"/>
        </dgm:presLayoutVars>
      </dgm:prSet>
      <dgm:spPr/>
    </dgm:pt>
  </dgm:ptLst>
  <dgm:cxnLst>
    <dgm:cxn modelId="{93B9C148-FB1B-4D2B-A911-035605EF8CB2}" srcId="{531C3358-8C8A-4F3B-8F5C-658DFA962265}" destId="{CA62B9E1-0042-45C3-B5A9-DB0AF59832BB}" srcOrd="0" destOrd="0" parTransId="{C8484370-1FB7-42C2-8205-000C747C338C}" sibTransId="{F998A62C-2F55-4A23-B187-0F3A7AC3B7A5}"/>
    <dgm:cxn modelId="{DF82FCDB-B5CF-4216-85E2-E35A832E478F}" type="presOf" srcId="{CA62B9E1-0042-45C3-B5A9-DB0AF59832BB}" destId="{C3CDC904-C154-417D-9356-A2E7F1B73717}" srcOrd="0" destOrd="0" presId="urn:microsoft.com/office/officeart/2005/8/layout/vList2"/>
    <dgm:cxn modelId="{E0687BDC-7435-4FAA-9CC5-7D6D86472FDB}" type="presOf" srcId="{531C3358-8C8A-4F3B-8F5C-658DFA962265}" destId="{AF060237-B5EE-4752-8C90-6E7CB44289BF}" srcOrd="0" destOrd="0" presId="urn:microsoft.com/office/officeart/2005/8/layout/vList2"/>
    <dgm:cxn modelId="{9DA5B8DF-8F65-45CE-99B3-B6F616C08222}" type="presParOf" srcId="{AF060237-B5EE-4752-8C90-6E7CB44289BF}" destId="{C3CDC904-C154-417D-9356-A2E7F1B73717}" srcOrd="0" destOrd="0" presId="urn:microsoft.com/office/officeart/2005/8/layout/vList2"/>
  </dgm:cxnLst>
  <dgm:bg>
    <a:solidFill>
      <a:schemeClr val="bg2"/>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1C3358-8C8A-4F3B-8F5C-658DFA962265}"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CA62B9E1-0042-45C3-B5A9-DB0AF59832BB}">
      <dgm:prSet phldrT="[Text]" custT="1"/>
      <dgm:spPr/>
      <dgm:t>
        <a:bodyPr/>
        <a:lstStyle/>
        <a:p>
          <a:pPr algn="ctr"/>
          <a:r>
            <a:rPr lang="en-US" sz="4400" b="1" dirty="0">
              <a:latin typeface="+mn-lt"/>
              <a:cs typeface="Arial" pitchFamily="34" charset="0"/>
            </a:rPr>
            <a:t>Motivation</a:t>
          </a:r>
        </a:p>
      </dgm:t>
    </dgm:pt>
    <dgm:pt modelId="{C8484370-1FB7-42C2-8205-000C747C338C}" type="parTrans" cxnId="{93B9C148-FB1B-4D2B-A911-035605EF8CB2}">
      <dgm:prSet/>
      <dgm:spPr/>
      <dgm:t>
        <a:bodyPr/>
        <a:lstStyle/>
        <a:p>
          <a:endParaRPr lang="en-US"/>
        </a:p>
      </dgm:t>
    </dgm:pt>
    <dgm:pt modelId="{F998A62C-2F55-4A23-B187-0F3A7AC3B7A5}" type="sibTrans" cxnId="{93B9C148-FB1B-4D2B-A911-035605EF8CB2}">
      <dgm:prSet/>
      <dgm:spPr/>
      <dgm:t>
        <a:bodyPr/>
        <a:lstStyle/>
        <a:p>
          <a:endParaRPr lang="en-US"/>
        </a:p>
      </dgm:t>
    </dgm:pt>
    <dgm:pt modelId="{AF060237-B5EE-4752-8C90-6E7CB44289BF}" type="pres">
      <dgm:prSet presAssocID="{531C3358-8C8A-4F3B-8F5C-658DFA962265}" presName="linear" presStyleCnt="0">
        <dgm:presLayoutVars>
          <dgm:animLvl val="lvl"/>
          <dgm:resizeHandles val="exact"/>
        </dgm:presLayoutVars>
      </dgm:prSet>
      <dgm:spPr/>
    </dgm:pt>
    <dgm:pt modelId="{C3CDC904-C154-417D-9356-A2E7F1B73717}" type="pres">
      <dgm:prSet presAssocID="{CA62B9E1-0042-45C3-B5A9-DB0AF59832BB}" presName="parentText" presStyleLbl="node1" presStyleIdx="0" presStyleCnt="1" custScaleX="100000" custScaleY="65625" custLinFactY="-90346" custLinFactNeighborX="993" custLinFactNeighborY="-100000">
        <dgm:presLayoutVars>
          <dgm:chMax val="0"/>
          <dgm:bulletEnabled val="1"/>
        </dgm:presLayoutVars>
      </dgm:prSet>
      <dgm:spPr/>
    </dgm:pt>
  </dgm:ptLst>
  <dgm:cxnLst>
    <dgm:cxn modelId="{A4BCE030-0387-4AB7-B7C5-5BEAD1558F8B}" type="presOf" srcId="{CA62B9E1-0042-45C3-B5A9-DB0AF59832BB}" destId="{C3CDC904-C154-417D-9356-A2E7F1B73717}" srcOrd="0" destOrd="0" presId="urn:microsoft.com/office/officeart/2005/8/layout/vList2"/>
    <dgm:cxn modelId="{93B9C148-FB1B-4D2B-A911-035605EF8CB2}" srcId="{531C3358-8C8A-4F3B-8F5C-658DFA962265}" destId="{CA62B9E1-0042-45C3-B5A9-DB0AF59832BB}" srcOrd="0" destOrd="0" parTransId="{C8484370-1FB7-42C2-8205-000C747C338C}" sibTransId="{F998A62C-2F55-4A23-B187-0F3A7AC3B7A5}"/>
    <dgm:cxn modelId="{A2BE8FB8-A1AC-45CB-A81E-A36E5EDA4959}" type="presOf" srcId="{531C3358-8C8A-4F3B-8F5C-658DFA962265}" destId="{AF060237-B5EE-4752-8C90-6E7CB44289BF}" srcOrd="0" destOrd="0" presId="urn:microsoft.com/office/officeart/2005/8/layout/vList2"/>
    <dgm:cxn modelId="{AE33AB56-B25B-489D-9C29-D8D1E8F6311F}" type="presParOf" srcId="{AF060237-B5EE-4752-8C90-6E7CB44289BF}" destId="{C3CDC904-C154-417D-9356-A2E7F1B73717}" srcOrd="0" destOrd="0" presId="urn:microsoft.com/office/officeart/2005/8/layout/vList2"/>
  </dgm:cxnLst>
  <dgm:bg>
    <a:solidFill>
      <a:schemeClr val="bg2"/>
    </a:solid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1C3358-8C8A-4F3B-8F5C-658DFA962265}"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CA62B9E1-0042-45C3-B5A9-DB0AF59832BB}">
      <dgm:prSet phldrT="[Text]" custT="1"/>
      <dgm:spPr/>
      <dgm:t>
        <a:bodyPr/>
        <a:lstStyle/>
        <a:p>
          <a:pPr algn="ctr"/>
          <a:r>
            <a:rPr lang="en-US" sz="4400" b="1" dirty="0">
              <a:latin typeface="+mn-lt"/>
              <a:cs typeface="Arial" pitchFamily="34" charset="0"/>
            </a:rPr>
            <a:t>Proposed Algorithm/Methodology</a:t>
          </a:r>
        </a:p>
      </dgm:t>
    </dgm:pt>
    <dgm:pt modelId="{C8484370-1FB7-42C2-8205-000C747C338C}" type="parTrans" cxnId="{93B9C148-FB1B-4D2B-A911-035605EF8CB2}">
      <dgm:prSet/>
      <dgm:spPr/>
      <dgm:t>
        <a:bodyPr/>
        <a:lstStyle/>
        <a:p>
          <a:endParaRPr lang="en-US"/>
        </a:p>
      </dgm:t>
    </dgm:pt>
    <dgm:pt modelId="{F998A62C-2F55-4A23-B187-0F3A7AC3B7A5}" type="sibTrans" cxnId="{93B9C148-FB1B-4D2B-A911-035605EF8CB2}">
      <dgm:prSet/>
      <dgm:spPr/>
      <dgm:t>
        <a:bodyPr/>
        <a:lstStyle/>
        <a:p>
          <a:endParaRPr lang="en-US"/>
        </a:p>
      </dgm:t>
    </dgm:pt>
    <dgm:pt modelId="{AF060237-B5EE-4752-8C90-6E7CB44289BF}" type="pres">
      <dgm:prSet presAssocID="{531C3358-8C8A-4F3B-8F5C-658DFA962265}" presName="linear" presStyleCnt="0">
        <dgm:presLayoutVars>
          <dgm:animLvl val="lvl"/>
          <dgm:resizeHandles val="exact"/>
        </dgm:presLayoutVars>
      </dgm:prSet>
      <dgm:spPr/>
    </dgm:pt>
    <dgm:pt modelId="{C3CDC904-C154-417D-9356-A2E7F1B73717}" type="pres">
      <dgm:prSet presAssocID="{CA62B9E1-0042-45C3-B5A9-DB0AF59832BB}" presName="parentText" presStyleLbl="node1" presStyleIdx="0" presStyleCnt="1" custScaleY="74441" custLinFactY="-107208" custLinFactNeighborX="352" custLinFactNeighborY="-200000">
        <dgm:presLayoutVars>
          <dgm:chMax val="0"/>
          <dgm:bulletEnabled val="1"/>
        </dgm:presLayoutVars>
      </dgm:prSet>
      <dgm:spPr/>
    </dgm:pt>
  </dgm:ptLst>
  <dgm:cxnLst>
    <dgm:cxn modelId="{6973A837-D0E0-4898-879C-AA9C1966DB0A}" type="presOf" srcId="{531C3358-8C8A-4F3B-8F5C-658DFA962265}" destId="{AF060237-B5EE-4752-8C90-6E7CB44289BF}" srcOrd="0" destOrd="0" presId="urn:microsoft.com/office/officeart/2005/8/layout/vList2"/>
    <dgm:cxn modelId="{1A7C0C68-CBDF-4411-AEA6-7B3F1AB85320}" type="presOf" srcId="{CA62B9E1-0042-45C3-B5A9-DB0AF59832BB}" destId="{C3CDC904-C154-417D-9356-A2E7F1B73717}" srcOrd="0" destOrd="0" presId="urn:microsoft.com/office/officeart/2005/8/layout/vList2"/>
    <dgm:cxn modelId="{93B9C148-FB1B-4D2B-A911-035605EF8CB2}" srcId="{531C3358-8C8A-4F3B-8F5C-658DFA962265}" destId="{CA62B9E1-0042-45C3-B5A9-DB0AF59832BB}" srcOrd="0" destOrd="0" parTransId="{C8484370-1FB7-42C2-8205-000C747C338C}" sibTransId="{F998A62C-2F55-4A23-B187-0F3A7AC3B7A5}"/>
    <dgm:cxn modelId="{F88EACD4-1D28-4F0B-9228-D21576F44A5F}" type="presParOf" srcId="{AF060237-B5EE-4752-8C90-6E7CB44289BF}" destId="{C3CDC904-C154-417D-9356-A2E7F1B73717}" srcOrd="0" destOrd="0" presId="urn:microsoft.com/office/officeart/2005/8/layout/vList2"/>
  </dgm:cxnLst>
  <dgm:bg>
    <a:solidFill>
      <a:schemeClr val="bg2"/>
    </a:solidFill>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1C3358-8C8A-4F3B-8F5C-658DFA962265}"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CA62B9E1-0042-45C3-B5A9-DB0AF59832BB}">
      <dgm:prSet phldrT="[Text]" custT="1"/>
      <dgm:spPr/>
      <dgm:t>
        <a:bodyPr/>
        <a:lstStyle/>
        <a:p>
          <a:pPr algn="ctr"/>
          <a:r>
            <a:rPr lang="en-US" sz="4800" b="1" dirty="0">
              <a:latin typeface="+mn-lt"/>
              <a:cs typeface="Arial" pitchFamily="34" charset="0"/>
            </a:rPr>
            <a:t>Experimental Results</a:t>
          </a:r>
          <a:endParaRPr lang="en-US" sz="4800" b="1" dirty="0">
            <a:solidFill>
              <a:schemeClr val="bg1"/>
            </a:solidFill>
            <a:latin typeface="+mn-lt"/>
            <a:cs typeface="Arial" pitchFamily="34" charset="0"/>
          </a:endParaRPr>
        </a:p>
      </dgm:t>
    </dgm:pt>
    <dgm:pt modelId="{C8484370-1FB7-42C2-8205-000C747C338C}" type="parTrans" cxnId="{93B9C148-FB1B-4D2B-A911-035605EF8CB2}">
      <dgm:prSet/>
      <dgm:spPr/>
      <dgm:t>
        <a:bodyPr/>
        <a:lstStyle/>
        <a:p>
          <a:endParaRPr lang="en-US"/>
        </a:p>
      </dgm:t>
    </dgm:pt>
    <dgm:pt modelId="{F998A62C-2F55-4A23-B187-0F3A7AC3B7A5}" type="sibTrans" cxnId="{93B9C148-FB1B-4D2B-A911-035605EF8CB2}">
      <dgm:prSet/>
      <dgm:spPr/>
      <dgm:t>
        <a:bodyPr/>
        <a:lstStyle/>
        <a:p>
          <a:endParaRPr lang="en-US"/>
        </a:p>
      </dgm:t>
    </dgm:pt>
    <dgm:pt modelId="{AF060237-B5EE-4752-8C90-6E7CB44289BF}" type="pres">
      <dgm:prSet presAssocID="{531C3358-8C8A-4F3B-8F5C-658DFA962265}" presName="linear" presStyleCnt="0">
        <dgm:presLayoutVars>
          <dgm:animLvl val="lvl"/>
          <dgm:resizeHandles val="exact"/>
        </dgm:presLayoutVars>
      </dgm:prSet>
      <dgm:spPr/>
    </dgm:pt>
    <dgm:pt modelId="{C3CDC904-C154-417D-9356-A2E7F1B73717}" type="pres">
      <dgm:prSet presAssocID="{CA62B9E1-0042-45C3-B5A9-DB0AF59832BB}" presName="parentText" presStyleLbl="node1" presStyleIdx="0" presStyleCnt="1" custScaleY="90629" custLinFactY="-196745" custLinFactNeighborY="-200000">
        <dgm:presLayoutVars>
          <dgm:chMax val="0"/>
          <dgm:bulletEnabled val="1"/>
        </dgm:presLayoutVars>
      </dgm:prSet>
      <dgm:spPr/>
    </dgm:pt>
  </dgm:ptLst>
  <dgm:cxnLst>
    <dgm:cxn modelId="{6EB97035-ADA9-4583-B709-8E8C90B155D5}" type="presOf" srcId="{531C3358-8C8A-4F3B-8F5C-658DFA962265}" destId="{AF060237-B5EE-4752-8C90-6E7CB44289BF}" srcOrd="0" destOrd="0" presId="urn:microsoft.com/office/officeart/2005/8/layout/vList2"/>
    <dgm:cxn modelId="{80698B61-F2DB-4876-9849-4FF4F9B1049B}" type="presOf" srcId="{CA62B9E1-0042-45C3-B5A9-DB0AF59832BB}" destId="{C3CDC904-C154-417D-9356-A2E7F1B73717}" srcOrd="0" destOrd="0" presId="urn:microsoft.com/office/officeart/2005/8/layout/vList2"/>
    <dgm:cxn modelId="{93B9C148-FB1B-4D2B-A911-035605EF8CB2}" srcId="{531C3358-8C8A-4F3B-8F5C-658DFA962265}" destId="{CA62B9E1-0042-45C3-B5A9-DB0AF59832BB}" srcOrd="0" destOrd="0" parTransId="{C8484370-1FB7-42C2-8205-000C747C338C}" sibTransId="{F998A62C-2F55-4A23-B187-0F3A7AC3B7A5}"/>
    <dgm:cxn modelId="{188AE086-B60D-4C99-BDB5-35991ED2CEFA}" type="presParOf" srcId="{AF060237-B5EE-4752-8C90-6E7CB44289BF}" destId="{C3CDC904-C154-417D-9356-A2E7F1B73717}" srcOrd="0" destOrd="0" presId="urn:microsoft.com/office/officeart/2005/8/layout/vList2"/>
  </dgm:cxnLst>
  <dgm:bg>
    <a:solidFill>
      <a:schemeClr val="bg2"/>
    </a:solidFill>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1C3358-8C8A-4F3B-8F5C-658DFA962265}"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CA62B9E1-0042-45C3-B5A9-DB0AF59832BB}">
      <dgm:prSet phldrT="[Text]" custT="1"/>
      <dgm:spPr/>
      <dgm:t>
        <a:bodyPr/>
        <a:lstStyle/>
        <a:p>
          <a:pPr algn="ctr"/>
          <a:r>
            <a:rPr lang="en-US" sz="4800" b="1" dirty="0">
              <a:solidFill>
                <a:schemeClr val="bg1"/>
              </a:solidFill>
              <a:latin typeface="+mn-lt"/>
              <a:cs typeface="Arial" pitchFamily="34" charset="0"/>
            </a:rPr>
            <a:t>Outcomes</a:t>
          </a:r>
        </a:p>
      </dgm:t>
    </dgm:pt>
    <dgm:pt modelId="{C8484370-1FB7-42C2-8205-000C747C338C}" type="parTrans" cxnId="{93B9C148-FB1B-4D2B-A911-035605EF8CB2}">
      <dgm:prSet/>
      <dgm:spPr/>
      <dgm:t>
        <a:bodyPr/>
        <a:lstStyle/>
        <a:p>
          <a:endParaRPr lang="en-US"/>
        </a:p>
      </dgm:t>
    </dgm:pt>
    <dgm:pt modelId="{F998A62C-2F55-4A23-B187-0F3A7AC3B7A5}" type="sibTrans" cxnId="{93B9C148-FB1B-4D2B-A911-035605EF8CB2}">
      <dgm:prSet/>
      <dgm:spPr/>
      <dgm:t>
        <a:bodyPr/>
        <a:lstStyle/>
        <a:p>
          <a:endParaRPr lang="en-US"/>
        </a:p>
      </dgm:t>
    </dgm:pt>
    <dgm:pt modelId="{AF060237-B5EE-4752-8C90-6E7CB44289BF}" type="pres">
      <dgm:prSet presAssocID="{531C3358-8C8A-4F3B-8F5C-658DFA962265}" presName="linear" presStyleCnt="0">
        <dgm:presLayoutVars>
          <dgm:animLvl val="lvl"/>
          <dgm:resizeHandles val="exact"/>
        </dgm:presLayoutVars>
      </dgm:prSet>
      <dgm:spPr/>
    </dgm:pt>
    <dgm:pt modelId="{C3CDC904-C154-417D-9356-A2E7F1B73717}" type="pres">
      <dgm:prSet presAssocID="{CA62B9E1-0042-45C3-B5A9-DB0AF59832BB}" presName="parentText" presStyleLbl="node1" presStyleIdx="0" presStyleCnt="1" custScaleY="60376" custLinFactY="-100000" custLinFactNeighborX="185" custLinFactNeighborY="-170522">
        <dgm:presLayoutVars>
          <dgm:chMax val="0"/>
          <dgm:bulletEnabled val="1"/>
        </dgm:presLayoutVars>
      </dgm:prSet>
      <dgm:spPr/>
    </dgm:pt>
  </dgm:ptLst>
  <dgm:cxnLst>
    <dgm:cxn modelId="{1A58BE37-1B59-4831-A2D8-6145543BDF5A}" type="presOf" srcId="{CA62B9E1-0042-45C3-B5A9-DB0AF59832BB}" destId="{C3CDC904-C154-417D-9356-A2E7F1B73717}" srcOrd="0" destOrd="0" presId="urn:microsoft.com/office/officeart/2005/8/layout/vList2"/>
    <dgm:cxn modelId="{93B9C148-FB1B-4D2B-A911-035605EF8CB2}" srcId="{531C3358-8C8A-4F3B-8F5C-658DFA962265}" destId="{CA62B9E1-0042-45C3-B5A9-DB0AF59832BB}" srcOrd="0" destOrd="0" parTransId="{C8484370-1FB7-42C2-8205-000C747C338C}" sibTransId="{F998A62C-2F55-4A23-B187-0F3A7AC3B7A5}"/>
    <dgm:cxn modelId="{DF4F48C0-CC67-4B98-8A80-D39F9BE633E0}" type="presOf" srcId="{531C3358-8C8A-4F3B-8F5C-658DFA962265}" destId="{AF060237-B5EE-4752-8C90-6E7CB44289BF}" srcOrd="0" destOrd="0" presId="urn:microsoft.com/office/officeart/2005/8/layout/vList2"/>
    <dgm:cxn modelId="{CBDF0969-B9FE-4B63-9149-EA7700EDEFA8}" type="presParOf" srcId="{AF060237-B5EE-4752-8C90-6E7CB44289BF}" destId="{C3CDC904-C154-417D-9356-A2E7F1B73717}" srcOrd="0" destOrd="0" presId="urn:microsoft.com/office/officeart/2005/8/layout/vList2"/>
  </dgm:cxnLst>
  <dgm:bg>
    <a:solidFill>
      <a:schemeClr val="bg2"/>
    </a:solidFill>
  </dgm:bg>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31C3358-8C8A-4F3B-8F5C-658DFA962265}"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CA62B9E1-0042-45C3-B5A9-DB0AF59832BB}">
      <dgm:prSet phldrT="[Text]" custT="1"/>
      <dgm:spPr/>
      <dgm:t>
        <a:bodyPr/>
        <a:lstStyle/>
        <a:p>
          <a:pPr algn="ctr"/>
          <a:r>
            <a:rPr lang="en-US" sz="4800" b="1" dirty="0">
              <a:solidFill>
                <a:schemeClr val="bg1"/>
              </a:solidFill>
              <a:latin typeface="+mn-lt"/>
              <a:cs typeface="Arial" pitchFamily="34" charset="0"/>
            </a:rPr>
            <a:t>Conclusion</a:t>
          </a:r>
        </a:p>
      </dgm:t>
    </dgm:pt>
    <dgm:pt modelId="{C8484370-1FB7-42C2-8205-000C747C338C}" type="parTrans" cxnId="{93B9C148-FB1B-4D2B-A911-035605EF8CB2}">
      <dgm:prSet/>
      <dgm:spPr/>
      <dgm:t>
        <a:bodyPr/>
        <a:lstStyle/>
        <a:p>
          <a:endParaRPr lang="en-US"/>
        </a:p>
      </dgm:t>
    </dgm:pt>
    <dgm:pt modelId="{F998A62C-2F55-4A23-B187-0F3A7AC3B7A5}" type="sibTrans" cxnId="{93B9C148-FB1B-4D2B-A911-035605EF8CB2}">
      <dgm:prSet/>
      <dgm:spPr/>
      <dgm:t>
        <a:bodyPr/>
        <a:lstStyle/>
        <a:p>
          <a:endParaRPr lang="en-US"/>
        </a:p>
      </dgm:t>
    </dgm:pt>
    <dgm:pt modelId="{AF060237-B5EE-4752-8C90-6E7CB44289BF}" type="pres">
      <dgm:prSet presAssocID="{531C3358-8C8A-4F3B-8F5C-658DFA962265}" presName="linear" presStyleCnt="0">
        <dgm:presLayoutVars>
          <dgm:animLvl val="lvl"/>
          <dgm:resizeHandles val="exact"/>
        </dgm:presLayoutVars>
      </dgm:prSet>
      <dgm:spPr/>
    </dgm:pt>
    <dgm:pt modelId="{C3CDC904-C154-417D-9356-A2E7F1B73717}" type="pres">
      <dgm:prSet presAssocID="{CA62B9E1-0042-45C3-B5A9-DB0AF59832BB}" presName="parentText" presStyleLbl="node1" presStyleIdx="0" presStyleCnt="1" custScaleY="74441" custLinFactY="-24030" custLinFactNeighborX="-1084" custLinFactNeighborY="-100000">
        <dgm:presLayoutVars>
          <dgm:chMax val="0"/>
          <dgm:bulletEnabled val="1"/>
        </dgm:presLayoutVars>
      </dgm:prSet>
      <dgm:spPr/>
    </dgm:pt>
  </dgm:ptLst>
  <dgm:cxnLst>
    <dgm:cxn modelId="{93B9C148-FB1B-4D2B-A911-035605EF8CB2}" srcId="{531C3358-8C8A-4F3B-8F5C-658DFA962265}" destId="{CA62B9E1-0042-45C3-B5A9-DB0AF59832BB}" srcOrd="0" destOrd="0" parTransId="{C8484370-1FB7-42C2-8205-000C747C338C}" sibTransId="{F998A62C-2F55-4A23-B187-0F3A7AC3B7A5}"/>
    <dgm:cxn modelId="{0ABF01D9-E83C-4BC8-9F7B-51E97971EBA6}" type="presOf" srcId="{CA62B9E1-0042-45C3-B5A9-DB0AF59832BB}" destId="{C3CDC904-C154-417D-9356-A2E7F1B73717}" srcOrd="0" destOrd="0" presId="urn:microsoft.com/office/officeart/2005/8/layout/vList2"/>
    <dgm:cxn modelId="{8F3F70D9-A2BF-4594-B953-5DA17BB17D29}" type="presOf" srcId="{531C3358-8C8A-4F3B-8F5C-658DFA962265}" destId="{AF060237-B5EE-4752-8C90-6E7CB44289BF}" srcOrd="0" destOrd="0" presId="urn:microsoft.com/office/officeart/2005/8/layout/vList2"/>
    <dgm:cxn modelId="{146A133C-2743-4C67-BC5F-C6E4760ED21C}" type="presParOf" srcId="{AF060237-B5EE-4752-8C90-6E7CB44289BF}" destId="{C3CDC904-C154-417D-9356-A2E7F1B73717}" srcOrd="0" destOrd="0" presId="urn:microsoft.com/office/officeart/2005/8/layout/vList2"/>
  </dgm:cxnLst>
  <dgm:bg>
    <a:solidFill>
      <a:schemeClr val="bg2"/>
    </a:solidFill>
  </dgm:bg>
  <dgm:whole/>
  <dgm:extLst>
    <a:ext uri="http://schemas.microsoft.com/office/drawing/2008/diagram">
      <dsp:dataModelExt xmlns:dsp="http://schemas.microsoft.com/office/drawing/2008/diagram" relId="rId3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31C3358-8C8A-4F3B-8F5C-658DFA962265}"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CA62B9E1-0042-45C3-B5A9-DB0AF59832BB}">
      <dgm:prSet phldrT="[Text]" custT="1"/>
      <dgm:spPr/>
      <dgm:t>
        <a:bodyPr/>
        <a:lstStyle/>
        <a:p>
          <a:pPr algn="ctr"/>
          <a:r>
            <a:rPr lang="en-US" sz="4800" b="1" dirty="0">
              <a:latin typeface="+mn-lt"/>
              <a:cs typeface="Arial" pitchFamily="34" charset="0"/>
            </a:rPr>
            <a:t>References</a:t>
          </a:r>
        </a:p>
      </dgm:t>
    </dgm:pt>
    <dgm:pt modelId="{C8484370-1FB7-42C2-8205-000C747C338C}" type="parTrans" cxnId="{93B9C148-FB1B-4D2B-A911-035605EF8CB2}">
      <dgm:prSet/>
      <dgm:spPr/>
      <dgm:t>
        <a:bodyPr/>
        <a:lstStyle/>
        <a:p>
          <a:endParaRPr lang="en-US"/>
        </a:p>
      </dgm:t>
    </dgm:pt>
    <dgm:pt modelId="{F998A62C-2F55-4A23-B187-0F3A7AC3B7A5}" type="sibTrans" cxnId="{93B9C148-FB1B-4D2B-A911-035605EF8CB2}">
      <dgm:prSet/>
      <dgm:spPr/>
      <dgm:t>
        <a:bodyPr/>
        <a:lstStyle/>
        <a:p>
          <a:endParaRPr lang="en-US"/>
        </a:p>
      </dgm:t>
    </dgm:pt>
    <dgm:pt modelId="{AF060237-B5EE-4752-8C90-6E7CB44289BF}" type="pres">
      <dgm:prSet presAssocID="{531C3358-8C8A-4F3B-8F5C-658DFA962265}" presName="linear" presStyleCnt="0">
        <dgm:presLayoutVars>
          <dgm:animLvl val="lvl"/>
          <dgm:resizeHandles val="exact"/>
        </dgm:presLayoutVars>
      </dgm:prSet>
      <dgm:spPr/>
    </dgm:pt>
    <dgm:pt modelId="{C3CDC904-C154-417D-9356-A2E7F1B73717}" type="pres">
      <dgm:prSet presAssocID="{CA62B9E1-0042-45C3-B5A9-DB0AF59832BB}" presName="parentText" presStyleLbl="node1" presStyleIdx="0" presStyleCnt="1" custScaleX="99111" custScaleY="77429" custLinFactY="-45048" custLinFactNeighborX="0" custLinFactNeighborY="-100000">
        <dgm:presLayoutVars>
          <dgm:chMax val="0"/>
          <dgm:bulletEnabled val="1"/>
        </dgm:presLayoutVars>
      </dgm:prSet>
      <dgm:spPr/>
    </dgm:pt>
  </dgm:ptLst>
  <dgm:cxnLst>
    <dgm:cxn modelId="{93B9C148-FB1B-4D2B-A911-035605EF8CB2}" srcId="{531C3358-8C8A-4F3B-8F5C-658DFA962265}" destId="{CA62B9E1-0042-45C3-B5A9-DB0AF59832BB}" srcOrd="0" destOrd="0" parTransId="{C8484370-1FB7-42C2-8205-000C747C338C}" sibTransId="{F998A62C-2F55-4A23-B187-0F3A7AC3B7A5}"/>
    <dgm:cxn modelId="{5309F174-5058-444A-B838-6F22136E34FF}" type="presOf" srcId="{531C3358-8C8A-4F3B-8F5C-658DFA962265}" destId="{AF060237-B5EE-4752-8C90-6E7CB44289BF}" srcOrd="0" destOrd="0" presId="urn:microsoft.com/office/officeart/2005/8/layout/vList2"/>
    <dgm:cxn modelId="{C22CD9F0-AD76-45ED-8B7E-6B8595575455}" type="presOf" srcId="{CA62B9E1-0042-45C3-B5A9-DB0AF59832BB}" destId="{C3CDC904-C154-417D-9356-A2E7F1B73717}" srcOrd="0" destOrd="0" presId="urn:microsoft.com/office/officeart/2005/8/layout/vList2"/>
    <dgm:cxn modelId="{D15E5ABD-1F7A-40E2-BB80-0B7942DCBFCE}" type="presParOf" srcId="{AF060237-B5EE-4752-8C90-6E7CB44289BF}" destId="{C3CDC904-C154-417D-9356-A2E7F1B73717}" srcOrd="0" destOrd="0" presId="urn:microsoft.com/office/officeart/2005/8/layout/vList2"/>
  </dgm:cxnLst>
  <dgm:bg>
    <a:solidFill>
      <a:schemeClr val="bg2"/>
    </a:solidFill>
  </dgm:bg>
  <dgm:whole/>
  <dgm:extLst>
    <a:ext uri="http://schemas.microsoft.com/office/drawing/2008/diagram">
      <dsp:dataModelExt xmlns:dsp="http://schemas.microsoft.com/office/drawing/2008/diagram" relId="rId3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31C3358-8C8A-4F3B-8F5C-658DFA962265}"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CA62B9E1-0042-45C3-B5A9-DB0AF59832BB}">
      <dgm:prSet phldrT="[Text]" custT="1"/>
      <dgm:spPr/>
      <dgm:t>
        <a:bodyPr/>
        <a:lstStyle/>
        <a:p>
          <a:pPr algn="ctr"/>
          <a:r>
            <a:rPr lang="en-US" sz="4400" b="1" dirty="0">
              <a:latin typeface="+mn-lt"/>
              <a:cs typeface="Arial" pitchFamily="34" charset="0"/>
            </a:rPr>
            <a:t>Objectives</a:t>
          </a:r>
        </a:p>
      </dgm:t>
    </dgm:pt>
    <dgm:pt modelId="{C8484370-1FB7-42C2-8205-000C747C338C}" type="parTrans" cxnId="{93B9C148-FB1B-4D2B-A911-035605EF8CB2}">
      <dgm:prSet/>
      <dgm:spPr/>
      <dgm:t>
        <a:bodyPr/>
        <a:lstStyle/>
        <a:p>
          <a:endParaRPr lang="en-US"/>
        </a:p>
      </dgm:t>
    </dgm:pt>
    <dgm:pt modelId="{F998A62C-2F55-4A23-B187-0F3A7AC3B7A5}" type="sibTrans" cxnId="{93B9C148-FB1B-4D2B-A911-035605EF8CB2}">
      <dgm:prSet/>
      <dgm:spPr/>
      <dgm:t>
        <a:bodyPr/>
        <a:lstStyle/>
        <a:p>
          <a:endParaRPr lang="en-US"/>
        </a:p>
      </dgm:t>
    </dgm:pt>
    <dgm:pt modelId="{AF060237-B5EE-4752-8C90-6E7CB44289BF}" type="pres">
      <dgm:prSet presAssocID="{531C3358-8C8A-4F3B-8F5C-658DFA962265}" presName="linear" presStyleCnt="0">
        <dgm:presLayoutVars>
          <dgm:animLvl val="lvl"/>
          <dgm:resizeHandles val="exact"/>
        </dgm:presLayoutVars>
      </dgm:prSet>
      <dgm:spPr/>
    </dgm:pt>
    <dgm:pt modelId="{C3CDC904-C154-417D-9356-A2E7F1B73717}" type="pres">
      <dgm:prSet presAssocID="{CA62B9E1-0042-45C3-B5A9-DB0AF59832BB}" presName="parentText" presStyleLbl="node1" presStyleIdx="0" presStyleCnt="1" custScaleY="74441" custLinFactY="-20238" custLinFactNeighborX="3018" custLinFactNeighborY="-100000">
        <dgm:presLayoutVars>
          <dgm:chMax val="0"/>
          <dgm:bulletEnabled val="1"/>
        </dgm:presLayoutVars>
      </dgm:prSet>
      <dgm:spPr/>
    </dgm:pt>
  </dgm:ptLst>
  <dgm:cxnLst>
    <dgm:cxn modelId="{93B9C148-FB1B-4D2B-A911-035605EF8CB2}" srcId="{531C3358-8C8A-4F3B-8F5C-658DFA962265}" destId="{CA62B9E1-0042-45C3-B5A9-DB0AF59832BB}" srcOrd="0" destOrd="0" parTransId="{C8484370-1FB7-42C2-8205-000C747C338C}" sibTransId="{F998A62C-2F55-4A23-B187-0F3A7AC3B7A5}"/>
    <dgm:cxn modelId="{DEA236BE-5F26-4CDE-9359-7A0CD9A9D466}" type="presOf" srcId="{CA62B9E1-0042-45C3-B5A9-DB0AF59832BB}" destId="{C3CDC904-C154-417D-9356-A2E7F1B73717}" srcOrd="0" destOrd="0" presId="urn:microsoft.com/office/officeart/2005/8/layout/vList2"/>
    <dgm:cxn modelId="{FBD1C4C1-C122-4FDE-B94D-7EA2E55A4B70}" type="presOf" srcId="{531C3358-8C8A-4F3B-8F5C-658DFA962265}" destId="{AF060237-B5EE-4752-8C90-6E7CB44289BF}" srcOrd="0" destOrd="0" presId="urn:microsoft.com/office/officeart/2005/8/layout/vList2"/>
    <dgm:cxn modelId="{C30FCC2E-E3FE-410E-B121-EEBD8F26C664}" type="presParOf" srcId="{AF060237-B5EE-4752-8C90-6E7CB44289BF}" destId="{C3CDC904-C154-417D-9356-A2E7F1B73717}" srcOrd="0" destOrd="0" presId="urn:microsoft.com/office/officeart/2005/8/layout/vList2"/>
  </dgm:cxnLst>
  <dgm:bg>
    <a:solidFill>
      <a:schemeClr val="bg2"/>
    </a:solidFill>
  </dgm:bg>
  <dgm:whole/>
  <dgm:extLst>
    <a:ext uri="http://schemas.microsoft.com/office/drawing/2008/diagram">
      <dsp:dataModelExt xmlns:dsp="http://schemas.microsoft.com/office/drawing/2008/diagram" relId="rId4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31C3358-8C8A-4F3B-8F5C-658DFA962265}"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CA62B9E1-0042-45C3-B5A9-DB0AF59832BB}">
      <dgm:prSet phldrT="[Text]" custT="1"/>
      <dgm:spPr/>
      <dgm:t>
        <a:bodyPr/>
        <a:lstStyle/>
        <a:p>
          <a:pPr algn="ctr"/>
          <a:r>
            <a:rPr lang="en-US" sz="4800" b="1" dirty="0">
              <a:solidFill>
                <a:schemeClr val="bg1"/>
              </a:solidFill>
              <a:latin typeface="+mn-lt"/>
              <a:cs typeface="Arial" pitchFamily="34" charset="0"/>
            </a:rPr>
            <a:t>Future Work</a:t>
          </a:r>
        </a:p>
      </dgm:t>
    </dgm:pt>
    <dgm:pt modelId="{C8484370-1FB7-42C2-8205-000C747C338C}" type="parTrans" cxnId="{93B9C148-FB1B-4D2B-A911-035605EF8CB2}">
      <dgm:prSet/>
      <dgm:spPr/>
      <dgm:t>
        <a:bodyPr/>
        <a:lstStyle/>
        <a:p>
          <a:endParaRPr lang="en-US"/>
        </a:p>
      </dgm:t>
    </dgm:pt>
    <dgm:pt modelId="{F998A62C-2F55-4A23-B187-0F3A7AC3B7A5}" type="sibTrans" cxnId="{93B9C148-FB1B-4D2B-A911-035605EF8CB2}">
      <dgm:prSet/>
      <dgm:spPr/>
      <dgm:t>
        <a:bodyPr/>
        <a:lstStyle/>
        <a:p>
          <a:endParaRPr lang="en-US"/>
        </a:p>
      </dgm:t>
    </dgm:pt>
    <dgm:pt modelId="{AF060237-B5EE-4752-8C90-6E7CB44289BF}" type="pres">
      <dgm:prSet presAssocID="{531C3358-8C8A-4F3B-8F5C-658DFA962265}" presName="linear" presStyleCnt="0">
        <dgm:presLayoutVars>
          <dgm:animLvl val="lvl"/>
          <dgm:resizeHandles val="exact"/>
        </dgm:presLayoutVars>
      </dgm:prSet>
      <dgm:spPr/>
    </dgm:pt>
    <dgm:pt modelId="{C3CDC904-C154-417D-9356-A2E7F1B73717}" type="pres">
      <dgm:prSet presAssocID="{CA62B9E1-0042-45C3-B5A9-DB0AF59832BB}" presName="parentText" presStyleLbl="node1" presStyleIdx="0" presStyleCnt="1" custScaleY="74441" custLinFactNeighborY="-32685">
        <dgm:presLayoutVars>
          <dgm:chMax val="0"/>
          <dgm:bulletEnabled val="1"/>
        </dgm:presLayoutVars>
      </dgm:prSet>
      <dgm:spPr/>
    </dgm:pt>
  </dgm:ptLst>
  <dgm:cxnLst>
    <dgm:cxn modelId="{AD0D4C63-28C1-4B76-AF0F-A77A2F6358D3}" type="presOf" srcId="{CA62B9E1-0042-45C3-B5A9-DB0AF59832BB}" destId="{C3CDC904-C154-417D-9356-A2E7F1B73717}" srcOrd="0" destOrd="0" presId="urn:microsoft.com/office/officeart/2005/8/layout/vList2"/>
    <dgm:cxn modelId="{93B9C148-FB1B-4D2B-A911-035605EF8CB2}" srcId="{531C3358-8C8A-4F3B-8F5C-658DFA962265}" destId="{CA62B9E1-0042-45C3-B5A9-DB0AF59832BB}" srcOrd="0" destOrd="0" parTransId="{C8484370-1FB7-42C2-8205-000C747C338C}" sibTransId="{F998A62C-2F55-4A23-B187-0F3A7AC3B7A5}"/>
    <dgm:cxn modelId="{D622E0A0-8983-4373-A129-906F73FF2785}" type="presOf" srcId="{531C3358-8C8A-4F3B-8F5C-658DFA962265}" destId="{AF060237-B5EE-4752-8C90-6E7CB44289BF}" srcOrd="0" destOrd="0" presId="urn:microsoft.com/office/officeart/2005/8/layout/vList2"/>
    <dgm:cxn modelId="{35070FBA-8C64-49A7-8D53-9298209E8876}" type="presParOf" srcId="{AF060237-B5EE-4752-8C90-6E7CB44289BF}" destId="{C3CDC904-C154-417D-9356-A2E7F1B73717}" srcOrd="0" destOrd="0" presId="urn:microsoft.com/office/officeart/2005/8/layout/vList2"/>
  </dgm:cxnLst>
  <dgm:bg>
    <a:solidFill>
      <a:schemeClr val="bg2"/>
    </a:solidFill>
  </dgm:bg>
  <dgm:whole/>
  <dgm:extLst>
    <a:ext uri="http://schemas.microsoft.com/office/drawing/2008/diagram">
      <dsp:dataModelExt xmlns:dsp="http://schemas.microsoft.com/office/drawing/2008/diagram" relId="rId4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DC904-C154-417D-9356-A2E7F1B73717}">
      <dsp:nvSpPr>
        <dsp:cNvPr id="0" name=""/>
        <dsp:cNvSpPr/>
      </dsp:nvSpPr>
      <dsp:spPr>
        <a:xfrm>
          <a:off x="0" y="59321"/>
          <a:ext cx="10744199" cy="82104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b="1" kern="1200" dirty="0">
              <a:latin typeface="+mn-lt"/>
              <a:cs typeface="Arial" pitchFamily="34" charset="0"/>
            </a:rPr>
            <a:t>Abstract</a:t>
          </a:r>
        </a:p>
      </dsp:txBody>
      <dsp:txXfrm>
        <a:off x="40080" y="99401"/>
        <a:ext cx="10664039" cy="7408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DC904-C154-417D-9356-A2E7F1B73717}">
      <dsp:nvSpPr>
        <dsp:cNvPr id="0" name=""/>
        <dsp:cNvSpPr/>
      </dsp:nvSpPr>
      <dsp:spPr>
        <a:xfrm>
          <a:off x="0" y="33388"/>
          <a:ext cx="10744200" cy="7862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b="1" kern="1200" dirty="0">
              <a:latin typeface="+mn-lt"/>
              <a:cs typeface="Arial" pitchFamily="34" charset="0"/>
            </a:rPr>
            <a:t>Motivation</a:t>
          </a:r>
        </a:p>
      </dsp:txBody>
      <dsp:txXfrm>
        <a:off x="38381" y="71769"/>
        <a:ext cx="10667438" cy="7094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DC904-C154-417D-9356-A2E7F1B73717}">
      <dsp:nvSpPr>
        <dsp:cNvPr id="0" name=""/>
        <dsp:cNvSpPr/>
      </dsp:nvSpPr>
      <dsp:spPr>
        <a:xfrm>
          <a:off x="0" y="197539"/>
          <a:ext cx="10820400" cy="89186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b="1" kern="1200" dirty="0">
              <a:latin typeface="+mn-lt"/>
              <a:cs typeface="Arial" pitchFamily="34" charset="0"/>
            </a:rPr>
            <a:t>Proposed Algorithm/Methodology</a:t>
          </a:r>
        </a:p>
      </dsp:txBody>
      <dsp:txXfrm>
        <a:off x="43537" y="241076"/>
        <a:ext cx="10733326" cy="8047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DC904-C154-417D-9356-A2E7F1B73717}">
      <dsp:nvSpPr>
        <dsp:cNvPr id="0" name=""/>
        <dsp:cNvSpPr/>
      </dsp:nvSpPr>
      <dsp:spPr>
        <a:xfrm>
          <a:off x="0" y="0"/>
          <a:ext cx="10287000" cy="111973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dirty="0">
              <a:latin typeface="+mn-lt"/>
              <a:cs typeface="Arial" pitchFamily="34" charset="0"/>
            </a:rPr>
            <a:t>Experimental Results</a:t>
          </a:r>
          <a:endParaRPr lang="en-US" sz="4800" b="1" kern="1200" dirty="0">
            <a:solidFill>
              <a:schemeClr val="bg1"/>
            </a:solidFill>
            <a:latin typeface="+mn-lt"/>
            <a:cs typeface="Arial" pitchFamily="34" charset="0"/>
          </a:endParaRPr>
        </a:p>
      </dsp:txBody>
      <dsp:txXfrm>
        <a:off x="54661" y="54661"/>
        <a:ext cx="10177678" cy="10104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DC904-C154-417D-9356-A2E7F1B73717}">
      <dsp:nvSpPr>
        <dsp:cNvPr id="0" name=""/>
        <dsp:cNvSpPr/>
      </dsp:nvSpPr>
      <dsp:spPr>
        <a:xfrm>
          <a:off x="0" y="208967"/>
          <a:ext cx="10295793" cy="74595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dirty="0">
              <a:solidFill>
                <a:schemeClr val="bg1"/>
              </a:solidFill>
              <a:latin typeface="+mn-lt"/>
              <a:cs typeface="Arial" pitchFamily="34" charset="0"/>
            </a:rPr>
            <a:t>Outcomes</a:t>
          </a:r>
        </a:p>
      </dsp:txBody>
      <dsp:txXfrm>
        <a:off x="36415" y="245382"/>
        <a:ext cx="10222963" cy="6731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DC904-C154-417D-9356-A2E7F1B73717}">
      <dsp:nvSpPr>
        <dsp:cNvPr id="0" name=""/>
        <dsp:cNvSpPr/>
      </dsp:nvSpPr>
      <dsp:spPr>
        <a:xfrm>
          <a:off x="0" y="0"/>
          <a:ext cx="10287000" cy="91973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dirty="0">
              <a:solidFill>
                <a:schemeClr val="bg1"/>
              </a:solidFill>
              <a:latin typeface="+mn-lt"/>
              <a:cs typeface="Arial" pitchFamily="34" charset="0"/>
            </a:rPr>
            <a:t>Conclusion</a:t>
          </a:r>
        </a:p>
      </dsp:txBody>
      <dsp:txXfrm>
        <a:off x="44898" y="44898"/>
        <a:ext cx="10197204" cy="8299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DC904-C154-417D-9356-A2E7F1B73717}">
      <dsp:nvSpPr>
        <dsp:cNvPr id="0" name=""/>
        <dsp:cNvSpPr/>
      </dsp:nvSpPr>
      <dsp:spPr>
        <a:xfrm>
          <a:off x="94921" y="92402"/>
          <a:ext cx="21164913" cy="9566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dirty="0">
              <a:latin typeface="+mn-lt"/>
              <a:cs typeface="Arial" pitchFamily="34" charset="0"/>
            </a:rPr>
            <a:t>References</a:t>
          </a:r>
        </a:p>
      </dsp:txBody>
      <dsp:txXfrm>
        <a:off x="141621" y="139102"/>
        <a:ext cx="21071513" cy="8632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DC904-C154-417D-9356-A2E7F1B73717}">
      <dsp:nvSpPr>
        <dsp:cNvPr id="0" name=""/>
        <dsp:cNvSpPr/>
      </dsp:nvSpPr>
      <dsp:spPr>
        <a:xfrm>
          <a:off x="0" y="0"/>
          <a:ext cx="10814538" cy="89186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b="1" kern="1200" dirty="0">
              <a:latin typeface="+mn-lt"/>
              <a:cs typeface="Arial" pitchFamily="34" charset="0"/>
            </a:rPr>
            <a:t>Objectives</a:t>
          </a:r>
        </a:p>
      </dsp:txBody>
      <dsp:txXfrm>
        <a:off x="43537" y="43537"/>
        <a:ext cx="10727464" cy="8047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DC904-C154-417D-9356-A2E7F1B73717}">
      <dsp:nvSpPr>
        <dsp:cNvPr id="0" name=""/>
        <dsp:cNvSpPr/>
      </dsp:nvSpPr>
      <dsp:spPr>
        <a:xfrm>
          <a:off x="0" y="726709"/>
          <a:ext cx="10287000" cy="919733"/>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dirty="0">
              <a:solidFill>
                <a:schemeClr val="bg1"/>
              </a:solidFill>
              <a:latin typeface="+mn-lt"/>
              <a:cs typeface="Arial" pitchFamily="34" charset="0"/>
            </a:rPr>
            <a:t>Future Work</a:t>
          </a:r>
        </a:p>
      </dsp:txBody>
      <dsp:txXfrm>
        <a:off x="44898" y="771607"/>
        <a:ext cx="10197204" cy="8299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2926085"/>
            <a:ext cx="18653760" cy="20482560"/>
          </a:xfrm>
        </p:spPr>
        <p:txBody>
          <a:bodyPr/>
          <a:lstStyle>
            <a:lvl1pPr>
              <a:lnSpc>
                <a:spcPct val="100000"/>
              </a:lnSpc>
              <a:defRPr sz="27400"/>
            </a:lvl1pPr>
          </a:lstStyle>
          <a:p>
            <a:r>
              <a:rPr lang="en-US" dirty="0"/>
              <a:t>Click to edit Master title style</a:t>
            </a:r>
          </a:p>
        </p:txBody>
      </p:sp>
      <p:sp>
        <p:nvSpPr>
          <p:cNvPr id="3" name="Subtitle 2"/>
          <p:cNvSpPr>
            <a:spLocks noGrp="1"/>
          </p:cNvSpPr>
          <p:nvPr>
            <p:ph type="subTitle" idx="1"/>
          </p:nvPr>
        </p:nvSpPr>
        <p:spPr>
          <a:xfrm>
            <a:off x="3291840" y="23774400"/>
            <a:ext cx="15361920" cy="5852160"/>
          </a:xfrm>
        </p:spPr>
        <p:txBody>
          <a:bodyPr>
            <a:normAutofit/>
          </a:bodyPr>
          <a:lstStyle>
            <a:lvl1pPr marL="0" indent="0" algn="ctr">
              <a:buNone/>
              <a:defRPr sz="8200">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C0165BC2-FAAF-4CA0-A3F5-3C72287330ED}" type="datetime1">
              <a:rPr lang="en-US"/>
              <a:pPr>
                <a:defRPr/>
              </a:pPr>
              <a:t>10/12/2023</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Footer Text</a:t>
            </a:r>
          </a:p>
        </p:txBody>
      </p:sp>
      <p:sp>
        <p:nvSpPr>
          <p:cNvPr id="6" name="Slide Number Placeholder 5"/>
          <p:cNvSpPr>
            <a:spLocks noGrp="1"/>
          </p:cNvSpPr>
          <p:nvPr>
            <p:ph type="sldNum" sz="quarter" idx="12"/>
          </p:nvPr>
        </p:nvSpPr>
        <p:spPr/>
        <p:txBody>
          <a:bodyPr/>
          <a:lstStyle>
            <a:lvl1pPr>
              <a:defRPr/>
            </a:lvl1pPr>
          </a:lstStyle>
          <a:p>
            <a:fld id="{C0F09B31-F215-4FDD-AD3C-0C68082FD85A}"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6B2220B-6C85-4D85-97BD-815C0CFF05A4}" type="datetime1">
              <a:rPr lang="en-US"/>
              <a:pPr>
                <a:defRPr/>
              </a:pPr>
              <a:t>10/12/2023</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Footer Text</a:t>
            </a:r>
          </a:p>
        </p:txBody>
      </p:sp>
      <p:sp>
        <p:nvSpPr>
          <p:cNvPr id="6" name="Slide Number Placeholder 5"/>
          <p:cNvSpPr>
            <a:spLocks noGrp="1"/>
          </p:cNvSpPr>
          <p:nvPr>
            <p:ph type="sldNum" sz="quarter" idx="12"/>
          </p:nvPr>
        </p:nvSpPr>
        <p:spPr/>
        <p:txBody>
          <a:bodyPr/>
          <a:lstStyle>
            <a:lvl1pPr>
              <a:defRPr/>
            </a:lvl1pPr>
          </a:lstStyle>
          <a:p>
            <a:fld id="{9DC1302F-2FA7-4D0B-BB72-275716C03F7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10560" y="1318265"/>
            <a:ext cx="4937760" cy="280873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97280" y="1318265"/>
            <a:ext cx="1444752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C3BB664-D82C-404E-B457-EA06389DF9F0}" type="datetime1">
              <a:rPr lang="en-US"/>
              <a:pPr>
                <a:defRPr/>
              </a:pPr>
              <a:t>10/12/2023</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Footer Text</a:t>
            </a:r>
          </a:p>
        </p:txBody>
      </p:sp>
      <p:sp>
        <p:nvSpPr>
          <p:cNvPr id="6" name="Slide Number Placeholder 5"/>
          <p:cNvSpPr>
            <a:spLocks noGrp="1"/>
          </p:cNvSpPr>
          <p:nvPr>
            <p:ph type="sldNum" sz="quarter" idx="12"/>
          </p:nvPr>
        </p:nvSpPr>
        <p:spPr/>
        <p:txBody>
          <a:bodyPr/>
          <a:lstStyle>
            <a:lvl1pPr>
              <a:defRPr/>
            </a:lvl1pPr>
          </a:lstStyle>
          <a:p>
            <a:fld id="{C3F1E50A-74E2-4172-84E0-10B809A944F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3B0B96B-B154-424E-B082-B1C52E1D79A1}" type="datetime1">
              <a:rPr lang="en-US"/>
              <a:pPr>
                <a:defRPr/>
              </a:pPr>
              <a:t>10/12/2023</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Footer Text</a:t>
            </a:r>
          </a:p>
        </p:txBody>
      </p:sp>
      <p:sp>
        <p:nvSpPr>
          <p:cNvPr id="6" name="Slide Number Placeholder 5"/>
          <p:cNvSpPr>
            <a:spLocks noGrp="1"/>
          </p:cNvSpPr>
          <p:nvPr>
            <p:ph type="sldNum" sz="quarter" idx="12"/>
          </p:nvPr>
        </p:nvSpPr>
        <p:spPr/>
        <p:txBody>
          <a:bodyPr/>
          <a:lstStyle>
            <a:lvl1pPr>
              <a:defRPr/>
            </a:lvl1pPr>
          </a:lstStyle>
          <a:p>
            <a:fld id="{992464A5-D5E6-4E0F-9F96-3F32B28AA67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Oval 3"/>
          <p:cNvSpPr/>
          <p:nvPr/>
        </p:nvSpPr>
        <p:spPr>
          <a:xfrm>
            <a:off x="10790238" y="18837275"/>
            <a:ext cx="203200" cy="406400"/>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13502" tIns="156751" rIns="313502" bIns="156751" anchor="ctr"/>
          <a:lstStyle/>
          <a:p>
            <a:pPr algn="ctr" eaLnBrk="1" hangingPunct="1">
              <a:defRPr/>
            </a:pPr>
            <a:endParaRPr lang="en-US" dirty="0"/>
          </a:p>
        </p:txBody>
      </p:sp>
      <p:sp>
        <p:nvSpPr>
          <p:cNvPr id="5" name="Oval 4"/>
          <p:cNvSpPr/>
          <p:nvPr/>
        </p:nvSpPr>
        <p:spPr>
          <a:xfrm>
            <a:off x="11269663" y="18837275"/>
            <a:ext cx="203200" cy="406400"/>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13502" tIns="156751" rIns="313502" bIns="156751" anchor="ctr"/>
          <a:lstStyle/>
          <a:p>
            <a:pPr algn="ctr" eaLnBrk="1" hangingPunct="1">
              <a:defRPr/>
            </a:pPr>
            <a:endParaRPr lang="en-US" dirty="0"/>
          </a:p>
        </p:txBody>
      </p:sp>
      <p:sp>
        <p:nvSpPr>
          <p:cNvPr id="6" name="Oval 5"/>
          <p:cNvSpPr/>
          <p:nvPr/>
        </p:nvSpPr>
        <p:spPr>
          <a:xfrm>
            <a:off x="10312400" y="18837275"/>
            <a:ext cx="203200" cy="406400"/>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13502" tIns="156751" rIns="313502" bIns="156751" anchor="ctr"/>
          <a:lstStyle/>
          <a:p>
            <a:pPr algn="ctr" eaLnBrk="1" hangingPunct="1">
              <a:defRPr/>
            </a:pPr>
            <a:endParaRPr lang="en-US" dirty="0"/>
          </a:p>
        </p:txBody>
      </p:sp>
      <p:sp>
        <p:nvSpPr>
          <p:cNvPr id="2" name="Title 1"/>
          <p:cNvSpPr>
            <a:spLocks noGrp="1"/>
          </p:cNvSpPr>
          <p:nvPr>
            <p:ph type="title"/>
          </p:nvPr>
        </p:nvSpPr>
        <p:spPr>
          <a:xfrm>
            <a:off x="1733551" y="6583682"/>
            <a:ext cx="18653760" cy="12024360"/>
          </a:xfrm>
        </p:spPr>
        <p:txBody>
          <a:bodyPr/>
          <a:lstStyle>
            <a:lvl1pPr algn="ctr" defTabSz="3135020" rtl="0" eaLnBrk="1" latinLnBrk="0" hangingPunct="1">
              <a:lnSpc>
                <a:spcPct val="100000"/>
              </a:lnSpc>
              <a:spcBef>
                <a:spcPct val="0"/>
              </a:spcBef>
              <a:buNone/>
              <a:defRPr lang="en-US" sz="165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1733551" y="19530065"/>
            <a:ext cx="18653760" cy="5433058"/>
          </a:xfrm>
        </p:spPr>
        <p:txBody>
          <a:bodyPr/>
          <a:lstStyle>
            <a:lvl1pPr marL="0" indent="0" algn="ctr">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0"/>
          </p:nvPr>
        </p:nvSpPr>
        <p:spPr/>
        <p:txBody>
          <a:bodyPr/>
          <a:lstStyle>
            <a:lvl1pPr>
              <a:defRPr/>
            </a:lvl1pPr>
          </a:lstStyle>
          <a:p>
            <a:pPr>
              <a:defRPr/>
            </a:pPr>
            <a:fld id="{D2A3B98D-8D0F-4039-AF6D-123E7C0F5ADB}" type="datetime1">
              <a:rPr lang="en-US"/>
              <a:pPr>
                <a:defRPr/>
              </a:pPr>
              <a:t>10/12/2023</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Footer Text</a:t>
            </a:r>
          </a:p>
        </p:txBody>
      </p:sp>
      <p:sp>
        <p:nvSpPr>
          <p:cNvPr id="9" name="Slide Number Placeholder 5"/>
          <p:cNvSpPr>
            <a:spLocks noGrp="1"/>
          </p:cNvSpPr>
          <p:nvPr>
            <p:ph type="sldNum" sz="quarter" idx="12"/>
          </p:nvPr>
        </p:nvSpPr>
        <p:spPr/>
        <p:txBody>
          <a:bodyPr/>
          <a:lstStyle>
            <a:lvl1pPr>
              <a:defRPr/>
            </a:lvl1pPr>
          </a:lstStyle>
          <a:p>
            <a:fld id="{0CFC11A6-23B0-47BF-BD25-1B74220812B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11155680" y="7680963"/>
            <a:ext cx="9692640" cy="21724622"/>
          </a:xfrm>
        </p:spPr>
        <p:txBody>
          <a:bodyPr/>
          <a:lstStyle>
            <a:lvl1pPr>
              <a:defRPr sz="8200"/>
            </a:lvl1pPr>
            <a:lvl2pPr>
              <a:defRPr sz="5500"/>
            </a:lvl2pPr>
            <a:lvl3pPr>
              <a:defRPr sz="55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877824" y="7680960"/>
            <a:ext cx="9699955" cy="21726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4"/>
          </p:nvPr>
        </p:nvSpPr>
        <p:spPr/>
        <p:txBody>
          <a:bodyPr/>
          <a:lstStyle>
            <a:lvl1pPr>
              <a:defRPr/>
            </a:lvl1pPr>
          </a:lstStyle>
          <a:p>
            <a:pPr>
              <a:defRPr/>
            </a:pPr>
            <a:fld id="{87D68ABC-36FB-40B6-9B43-BC4756EF7208}" type="datetime1">
              <a:rPr lang="en-US"/>
              <a:pPr>
                <a:defRPr/>
              </a:pPr>
              <a:t>10/12/2023</a:t>
            </a:fld>
            <a:endParaRPr lang="en-US" dirty="0"/>
          </a:p>
        </p:txBody>
      </p:sp>
      <p:sp>
        <p:nvSpPr>
          <p:cNvPr id="6" name="Footer Placeholder 4"/>
          <p:cNvSpPr>
            <a:spLocks noGrp="1"/>
          </p:cNvSpPr>
          <p:nvPr>
            <p:ph type="ftr" sz="quarter" idx="15"/>
          </p:nvPr>
        </p:nvSpPr>
        <p:spPr/>
        <p:txBody>
          <a:bodyPr/>
          <a:lstStyle>
            <a:lvl1pPr>
              <a:defRPr/>
            </a:lvl1pPr>
          </a:lstStyle>
          <a:p>
            <a:pPr>
              <a:defRPr/>
            </a:pPr>
            <a:r>
              <a:rPr lang="en-US"/>
              <a:t>Footer Text</a:t>
            </a:r>
          </a:p>
        </p:txBody>
      </p:sp>
      <p:sp>
        <p:nvSpPr>
          <p:cNvPr id="7" name="Slide Number Placeholder 5"/>
          <p:cNvSpPr>
            <a:spLocks noGrp="1"/>
          </p:cNvSpPr>
          <p:nvPr>
            <p:ph type="sldNum" sz="quarter" idx="16"/>
          </p:nvPr>
        </p:nvSpPr>
        <p:spPr/>
        <p:txBody>
          <a:bodyPr/>
          <a:lstStyle>
            <a:lvl1pPr>
              <a:defRPr/>
            </a:lvl1pPr>
          </a:lstStyle>
          <a:p>
            <a:fld id="{B722B00F-3AE6-4F4F-904B-64EB1CAF3DA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7280" y="7680960"/>
            <a:ext cx="9696451" cy="2926080"/>
          </a:xfrm>
        </p:spPr>
        <p:txBody>
          <a:bodyPr anchor="b">
            <a:noAutofit/>
          </a:bodyPr>
          <a:lstStyle>
            <a:lvl1pPr marL="0" indent="0" algn="ctr">
              <a:buNone/>
              <a:defRPr sz="8200" b="0"/>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a:t>Click to edit Master text styles</a:t>
            </a:r>
          </a:p>
        </p:txBody>
      </p:sp>
      <p:sp>
        <p:nvSpPr>
          <p:cNvPr id="5" name="Text Placeholder 4"/>
          <p:cNvSpPr>
            <a:spLocks noGrp="1"/>
          </p:cNvSpPr>
          <p:nvPr>
            <p:ph type="body" sz="quarter" idx="3"/>
          </p:nvPr>
        </p:nvSpPr>
        <p:spPr>
          <a:xfrm>
            <a:off x="11155681" y="7680960"/>
            <a:ext cx="9700260" cy="2926080"/>
          </a:xfrm>
        </p:spPr>
        <p:txBody>
          <a:bodyPr anchor="b">
            <a:noAutofit/>
          </a:bodyPr>
          <a:lstStyle>
            <a:lvl1pPr marL="0" indent="0" algn="ctr">
              <a:buNone/>
              <a:defRPr sz="8200" b="0"/>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a:t>Click to edit Master text styles</a:t>
            </a:r>
          </a:p>
        </p:txBody>
      </p:sp>
      <p:sp>
        <p:nvSpPr>
          <p:cNvPr id="11" name="Content Placeholder 10"/>
          <p:cNvSpPr>
            <a:spLocks noGrp="1"/>
          </p:cNvSpPr>
          <p:nvPr>
            <p:ph sz="quarter" idx="13"/>
          </p:nvPr>
        </p:nvSpPr>
        <p:spPr>
          <a:xfrm>
            <a:off x="1097280" y="10621670"/>
            <a:ext cx="9699955" cy="18785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11214202" y="10621673"/>
            <a:ext cx="9699955" cy="187832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5"/>
          </p:nvPr>
        </p:nvSpPr>
        <p:spPr/>
        <p:txBody>
          <a:bodyPr/>
          <a:lstStyle>
            <a:lvl1pPr>
              <a:defRPr/>
            </a:lvl1pPr>
          </a:lstStyle>
          <a:p>
            <a:pPr>
              <a:defRPr/>
            </a:pPr>
            <a:fld id="{777D80E7-FC8B-4691-B78E-991AE6D9CD8A}" type="datetime1">
              <a:rPr lang="en-US"/>
              <a:pPr>
                <a:defRPr/>
              </a:pPr>
              <a:t>10/12/2023</a:t>
            </a:fld>
            <a:endParaRPr lang="en-US" dirty="0"/>
          </a:p>
        </p:txBody>
      </p:sp>
      <p:sp>
        <p:nvSpPr>
          <p:cNvPr id="8" name="Footer Placeholder 4"/>
          <p:cNvSpPr>
            <a:spLocks noGrp="1"/>
          </p:cNvSpPr>
          <p:nvPr>
            <p:ph type="ftr" sz="quarter" idx="16"/>
          </p:nvPr>
        </p:nvSpPr>
        <p:spPr/>
        <p:txBody>
          <a:bodyPr/>
          <a:lstStyle>
            <a:lvl1pPr>
              <a:defRPr/>
            </a:lvl1pPr>
          </a:lstStyle>
          <a:p>
            <a:pPr>
              <a:defRPr/>
            </a:pPr>
            <a:r>
              <a:rPr lang="en-US"/>
              <a:t>Footer Text</a:t>
            </a:r>
          </a:p>
        </p:txBody>
      </p:sp>
      <p:sp>
        <p:nvSpPr>
          <p:cNvPr id="9" name="Slide Number Placeholder 5"/>
          <p:cNvSpPr>
            <a:spLocks noGrp="1"/>
          </p:cNvSpPr>
          <p:nvPr>
            <p:ph type="sldNum" sz="quarter" idx="17"/>
          </p:nvPr>
        </p:nvSpPr>
        <p:spPr/>
        <p:txBody>
          <a:bodyPr/>
          <a:lstStyle>
            <a:lvl1pPr>
              <a:defRPr/>
            </a:lvl1pPr>
          </a:lstStyle>
          <a:p>
            <a:fld id="{BCED7577-5314-498A-9425-700FF591E25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1AB5E7AE-5681-401E-A80D-049E40D27E41}" type="datetime1">
              <a:rPr lang="en-US"/>
              <a:pPr>
                <a:defRPr/>
              </a:pPr>
              <a:t>10/12/2023</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Footer Text</a:t>
            </a:r>
          </a:p>
        </p:txBody>
      </p:sp>
      <p:sp>
        <p:nvSpPr>
          <p:cNvPr id="5" name="Slide Number Placeholder 5"/>
          <p:cNvSpPr>
            <a:spLocks noGrp="1"/>
          </p:cNvSpPr>
          <p:nvPr>
            <p:ph type="sldNum" sz="quarter" idx="12"/>
          </p:nvPr>
        </p:nvSpPr>
        <p:spPr/>
        <p:txBody>
          <a:bodyPr/>
          <a:lstStyle>
            <a:lvl1pPr>
              <a:defRPr/>
            </a:lvl1pPr>
          </a:lstStyle>
          <a:p>
            <a:fld id="{5E4FE643-F087-4445-8226-1F4743595C7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D47D914-B710-452D-9696-9CB3383063B7}" type="datetime1">
              <a:rPr lang="en-US"/>
              <a:pPr>
                <a:defRPr/>
              </a:pPr>
              <a:t>10/12/2023</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a:t>Footer Text</a:t>
            </a:r>
          </a:p>
        </p:txBody>
      </p:sp>
      <p:sp>
        <p:nvSpPr>
          <p:cNvPr id="4" name="Slide Number Placeholder 5"/>
          <p:cNvSpPr>
            <a:spLocks noGrp="1"/>
          </p:cNvSpPr>
          <p:nvPr>
            <p:ph type="sldNum" sz="quarter" idx="12"/>
          </p:nvPr>
        </p:nvSpPr>
        <p:spPr/>
        <p:txBody>
          <a:bodyPr/>
          <a:lstStyle>
            <a:lvl1pPr>
              <a:defRPr/>
            </a:lvl1pPr>
          </a:lstStyle>
          <a:p>
            <a:fld id="{6ACFAAEE-CE2C-438E-8267-D1385CE0F8D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177010" y="1280160"/>
            <a:ext cx="7219951" cy="10058400"/>
          </a:xfrm>
        </p:spPr>
        <p:txBody>
          <a:bodyPr/>
          <a:lstStyle>
            <a:lvl1pPr algn="ctr">
              <a:lnSpc>
                <a:spcPct val="100000"/>
              </a:lnSpc>
              <a:defRPr sz="96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1725930" y="1310643"/>
            <a:ext cx="11990071" cy="2809494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177010" y="11704323"/>
            <a:ext cx="7219951" cy="17701262"/>
          </a:xfrm>
        </p:spPr>
        <p:txBody>
          <a:bodyPr>
            <a:normAutofit/>
          </a:bodyPr>
          <a:lstStyle>
            <a:lvl1pPr marL="0" indent="0" algn="ctr">
              <a:lnSpc>
                <a:spcPct val="125000"/>
              </a:lnSpc>
              <a:buNone/>
              <a:defRPr sz="55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F534AC3-8027-44BA-8387-AE3AF740B8E5}" type="datetime1">
              <a:rPr lang="en-US"/>
              <a:pPr>
                <a:defRPr/>
              </a:pPr>
              <a:t>10/12/2023</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Footer Text</a:t>
            </a:r>
          </a:p>
        </p:txBody>
      </p:sp>
      <p:sp>
        <p:nvSpPr>
          <p:cNvPr id="7" name="Slide Number Placeholder 5"/>
          <p:cNvSpPr>
            <a:spLocks noGrp="1"/>
          </p:cNvSpPr>
          <p:nvPr>
            <p:ph type="sldNum" sz="quarter" idx="12"/>
          </p:nvPr>
        </p:nvSpPr>
        <p:spPr/>
        <p:txBody>
          <a:bodyPr/>
          <a:lstStyle>
            <a:lvl1pPr>
              <a:defRPr/>
            </a:lvl1pPr>
          </a:lstStyle>
          <a:p>
            <a:fld id="{0DF46A36-3BAD-4451-B5A4-0A73780D8C7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30982" y="1097280"/>
            <a:ext cx="13708378" cy="4297680"/>
          </a:xfrm>
        </p:spPr>
        <p:txBody>
          <a:bodyPr/>
          <a:lstStyle>
            <a:lvl1pPr algn="ctr">
              <a:lnSpc>
                <a:spcPct val="100000"/>
              </a:lnSpc>
              <a:defRPr sz="9600" b="0"/>
            </a:lvl1pPr>
          </a:lstStyle>
          <a:p>
            <a:r>
              <a:rPr lang="en-US"/>
              <a:t>Click to edit Master title style</a:t>
            </a:r>
            <a:endParaRPr lang="en-US" dirty="0"/>
          </a:p>
        </p:txBody>
      </p:sp>
      <p:sp>
        <p:nvSpPr>
          <p:cNvPr id="3" name="Picture Placeholder 2"/>
          <p:cNvSpPr>
            <a:spLocks noGrp="1"/>
          </p:cNvSpPr>
          <p:nvPr>
            <p:ph type="pic" idx="1"/>
          </p:nvPr>
        </p:nvSpPr>
        <p:spPr>
          <a:xfrm>
            <a:off x="3619502" y="5486400"/>
            <a:ext cx="14531338" cy="21797011"/>
          </a:xfrm>
          <a:ln w="76200">
            <a:solidFill>
              <a:schemeClr val="bg1"/>
            </a:solidFill>
          </a:ln>
          <a:effectLst>
            <a:outerShdw blurRad="88900" dist="50800" dir="5400000" algn="ctr" rotWithShape="0">
              <a:srgbClr val="000000">
                <a:alpha val="25000"/>
              </a:srgbClr>
            </a:outerShdw>
          </a:effectLst>
        </p:spPr>
        <p:txBody>
          <a:bodyPr rtlCol="0">
            <a:normAutofit/>
          </a:bodyPr>
          <a:lstStyle>
            <a:lvl1pPr marL="0" indent="0" algn="ctr">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pPr lvl="0"/>
            <a:r>
              <a:rPr lang="en-US" noProof="0" dirty="0"/>
              <a:t>Click icon to add picture</a:t>
            </a:r>
          </a:p>
        </p:txBody>
      </p:sp>
      <p:sp>
        <p:nvSpPr>
          <p:cNvPr id="4" name="Text Placeholder 3"/>
          <p:cNvSpPr>
            <a:spLocks noGrp="1"/>
          </p:cNvSpPr>
          <p:nvPr>
            <p:ph type="body" sz="half" idx="2"/>
          </p:nvPr>
        </p:nvSpPr>
        <p:spPr>
          <a:xfrm>
            <a:off x="4030982" y="27889200"/>
            <a:ext cx="13708378" cy="2560320"/>
          </a:xfrm>
        </p:spPr>
        <p:txBody>
          <a:bodyPr>
            <a:normAutofit/>
          </a:bodyPr>
          <a:lstStyle>
            <a:lvl1pPr marL="0" indent="0" algn="ctr">
              <a:buNone/>
              <a:defRPr sz="55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D625D22-B48D-4F7E-833B-BE1A3EFFA050}" type="datetime1">
              <a:rPr lang="en-US"/>
              <a:pPr>
                <a:defRPr/>
              </a:pPr>
              <a:t>10/12/2023</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Footer Text</a:t>
            </a:r>
          </a:p>
        </p:txBody>
      </p:sp>
      <p:sp>
        <p:nvSpPr>
          <p:cNvPr id="7" name="Slide Number Placeholder 5"/>
          <p:cNvSpPr>
            <a:spLocks noGrp="1"/>
          </p:cNvSpPr>
          <p:nvPr>
            <p:ph type="sldNum" sz="quarter" idx="12"/>
          </p:nvPr>
        </p:nvSpPr>
        <p:spPr/>
        <p:txBody>
          <a:bodyPr/>
          <a:lstStyle>
            <a:lvl1pPr>
              <a:defRPr/>
            </a:lvl1pPr>
          </a:lstStyle>
          <a:p>
            <a:fld id="{453917D9-5D14-4397-B1A6-2B0FBEACB9E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6963" y="0"/>
            <a:ext cx="19751675" cy="7680325"/>
          </a:xfrm>
          <a:prstGeom prst="rect">
            <a:avLst/>
          </a:prstGeom>
        </p:spPr>
        <p:txBody>
          <a:bodyPr vert="horz" lIns="313502" tIns="156751" rIns="313502" bIns="156751" rtlCol="0" anchor="b">
            <a:noAutofit/>
          </a:bodyPr>
          <a:lstStyle/>
          <a:p>
            <a:r>
              <a:rPr lang="en-US"/>
              <a:t>Click to edit Master title style</a:t>
            </a:r>
            <a:endParaRPr lang="en-US" dirty="0"/>
          </a:p>
        </p:txBody>
      </p:sp>
      <p:sp>
        <p:nvSpPr>
          <p:cNvPr id="1027" name="Text Placeholder 2"/>
          <p:cNvSpPr>
            <a:spLocks noGrp="1"/>
          </p:cNvSpPr>
          <p:nvPr>
            <p:ph type="body" idx="1"/>
          </p:nvPr>
        </p:nvSpPr>
        <p:spPr bwMode="auto">
          <a:xfrm>
            <a:off x="1096963" y="7680325"/>
            <a:ext cx="19751675" cy="21724938"/>
          </a:xfrm>
          <a:prstGeom prst="rect">
            <a:avLst/>
          </a:prstGeom>
          <a:noFill/>
          <a:ln w="9525">
            <a:noFill/>
            <a:miter lim="800000"/>
            <a:headEnd/>
            <a:tailEnd/>
          </a:ln>
        </p:spPr>
        <p:txBody>
          <a:bodyPr vert="horz" wrap="square" lIns="313502" tIns="156751" rIns="313502" bIns="15675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271750" y="30510163"/>
            <a:ext cx="5006975" cy="1752600"/>
          </a:xfrm>
          <a:prstGeom prst="rect">
            <a:avLst/>
          </a:prstGeom>
        </p:spPr>
        <p:txBody>
          <a:bodyPr vert="horz" lIns="313502" tIns="156751" rIns="156751" bIns="156751" rtlCol="0" anchor="ctr"/>
          <a:lstStyle>
            <a:lvl1pPr algn="r" eaLnBrk="1" hangingPunct="1">
              <a:defRPr sz="4100">
                <a:solidFill>
                  <a:schemeClr val="tx1">
                    <a:lumMod val="65000"/>
                    <a:lumOff val="35000"/>
                  </a:schemeClr>
                </a:solidFill>
                <a:latin typeface="Century Gothic" pitchFamily="34" charset="0"/>
              </a:defRPr>
            </a:lvl1pPr>
          </a:lstStyle>
          <a:p>
            <a:pPr>
              <a:defRPr/>
            </a:pPr>
            <a:fld id="{21F64384-1CA1-4715-905B-D1D2890F945A}" type="datetime1">
              <a:rPr lang="en-US"/>
              <a:pPr>
                <a:defRPr/>
              </a:pPr>
              <a:t>10/12/2023</a:t>
            </a:fld>
            <a:endParaRPr lang="en-US" dirty="0"/>
          </a:p>
        </p:txBody>
      </p:sp>
      <p:sp>
        <p:nvSpPr>
          <p:cNvPr id="5" name="Footer Placeholder 4"/>
          <p:cNvSpPr>
            <a:spLocks noGrp="1"/>
          </p:cNvSpPr>
          <p:nvPr>
            <p:ph type="ftr" sz="quarter" idx="3"/>
          </p:nvPr>
        </p:nvSpPr>
        <p:spPr>
          <a:xfrm>
            <a:off x="1582738" y="30510163"/>
            <a:ext cx="6834187" cy="1752600"/>
          </a:xfrm>
          <a:prstGeom prst="rect">
            <a:avLst/>
          </a:prstGeom>
        </p:spPr>
        <p:txBody>
          <a:bodyPr vert="horz" lIns="156751" tIns="156751" rIns="313502" bIns="156751" rtlCol="0" anchor="ctr"/>
          <a:lstStyle>
            <a:lvl1pPr algn="l" eaLnBrk="1" hangingPunct="1">
              <a:defRPr sz="4100">
                <a:solidFill>
                  <a:schemeClr val="tx1">
                    <a:lumMod val="65000"/>
                    <a:lumOff val="35000"/>
                  </a:schemeClr>
                </a:solidFill>
                <a:latin typeface="Century Gothic" pitchFamily="34" charset="0"/>
              </a:defRPr>
            </a:lvl1pPr>
          </a:lstStyle>
          <a:p>
            <a:pPr>
              <a:defRPr/>
            </a:pPr>
            <a:r>
              <a:rPr lang="en-US"/>
              <a:t>Footer Text</a:t>
            </a:r>
          </a:p>
        </p:txBody>
      </p:sp>
      <p:sp>
        <p:nvSpPr>
          <p:cNvPr id="6" name="Slide Number Placeholder 5"/>
          <p:cNvSpPr>
            <a:spLocks noGrp="1"/>
          </p:cNvSpPr>
          <p:nvPr>
            <p:ph type="sldNum" sz="quarter" idx="4"/>
          </p:nvPr>
        </p:nvSpPr>
        <p:spPr>
          <a:xfrm>
            <a:off x="20504150" y="30510163"/>
            <a:ext cx="1347788" cy="1752600"/>
          </a:xfrm>
          <a:prstGeom prst="rect">
            <a:avLst/>
          </a:prstGeom>
        </p:spPr>
        <p:txBody>
          <a:bodyPr vert="horz" wrap="square" lIns="94051" tIns="156751" rIns="156751" bIns="156751" numCol="1" anchor="ctr" anchorCtr="0" compatLnSpc="1">
            <a:prstTxWarp prst="textNoShape">
              <a:avLst/>
            </a:prstTxWarp>
          </a:bodyPr>
          <a:lstStyle>
            <a:lvl1pPr eaLnBrk="1" hangingPunct="1">
              <a:defRPr sz="4100">
                <a:solidFill>
                  <a:srgbClr val="595959"/>
                </a:solidFill>
                <a:latin typeface="Century Gothic" pitchFamily="34" charset="0"/>
              </a:defRPr>
            </a:lvl1pPr>
          </a:lstStyle>
          <a:p>
            <a:fld id="{D4688656-4499-421A-A4EC-448368D58DF0}" type="slidenum">
              <a:rPr lang="en-US"/>
              <a:pPr/>
              <a:t>‹#›</a:t>
            </a:fld>
            <a:endParaRPr lang="en-US"/>
          </a:p>
        </p:txBody>
      </p:sp>
      <p:sp>
        <p:nvSpPr>
          <p:cNvPr id="7" name="Oval 6"/>
          <p:cNvSpPr/>
          <p:nvPr/>
        </p:nvSpPr>
        <p:spPr>
          <a:xfrm>
            <a:off x="20299363" y="31197550"/>
            <a:ext cx="203200" cy="406400"/>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13502" tIns="156751" rIns="313502" bIns="156751" anchor="ctr"/>
          <a:lstStyle/>
          <a:p>
            <a:pPr algn="ctr" defTabSz="3135020" eaLnBrk="1" hangingPunct="1">
              <a:defRPr/>
            </a:pPr>
            <a:endParaRPr lang="en-US" sz="6200" dirty="0"/>
          </a:p>
        </p:txBody>
      </p:sp>
      <p:sp>
        <p:nvSpPr>
          <p:cNvPr id="8" name="Oval 7"/>
          <p:cNvSpPr/>
          <p:nvPr/>
        </p:nvSpPr>
        <p:spPr>
          <a:xfrm>
            <a:off x="1365250" y="31197550"/>
            <a:ext cx="204788" cy="406400"/>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13502" tIns="156751" rIns="313502" bIns="156751" anchor="ctr"/>
          <a:lstStyle/>
          <a:p>
            <a:pPr algn="ctr" eaLnBrk="1" hangingPunct="1">
              <a:defRPr/>
            </a:pPr>
            <a:endParaRPr lang="en-US" dirty="0"/>
          </a:p>
        </p:txBody>
      </p:sp>
      <p:sp>
        <p:nvSpPr>
          <p:cNvPr id="1033" name="Rectangle 8"/>
          <p:cNvSpPr>
            <a:spLocks noChangeArrowheads="1"/>
          </p:cNvSpPr>
          <p:nvPr userDrawn="1"/>
        </p:nvSpPr>
        <p:spPr bwMode="auto">
          <a:xfrm>
            <a:off x="3656013" y="0"/>
            <a:ext cx="18281650" cy="365760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57200" tIns="457200" rIns="457200" bIns="457200"/>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defRPr/>
            </a:pPr>
            <a:endParaRPr lang="en-US"/>
          </a:p>
        </p:txBody>
      </p:sp>
      <p:sp>
        <p:nvSpPr>
          <p:cNvPr id="10" name="Rectangle 9"/>
          <p:cNvSpPr>
            <a:spLocks noChangeArrowheads="1"/>
          </p:cNvSpPr>
          <p:nvPr userDrawn="1"/>
        </p:nvSpPr>
        <p:spPr bwMode="auto">
          <a:xfrm>
            <a:off x="0" y="30937200"/>
            <a:ext cx="21945600" cy="1981200"/>
          </a:xfrm>
          <a:prstGeom prst="rect">
            <a:avLst/>
          </a:prstGeom>
          <a:solidFill>
            <a:schemeClr val="bg1">
              <a:lumMod val="95000"/>
            </a:schemeClr>
          </a:solidFill>
          <a:ln w="9525">
            <a:noFill/>
            <a:miter lim="800000"/>
            <a:headEnd/>
            <a:tailEnd/>
          </a:ln>
          <a:effectLst/>
        </p:spPr>
        <p:txBody>
          <a:bodyPr wrap="none" lIns="457200" tIns="457200" rIns="457200" bIns="457200"/>
          <a:lstStyle/>
          <a:p>
            <a:pPr eaLnBrk="1" hangingPunct="1">
              <a:defRPr/>
            </a:pPr>
            <a:endParaRPr lang="en-US" dirty="0"/>
          </a:p>
        </p:txBody>
      </p:sp>
      <p:sp>
        <p:nvSpPr>
          <p:cNvPr id="1035" name="Line 12"/>
          <p:cNvSpPr>
            <a:spLocks noChangeShapeType="1"/>
          </p:cNvSpPr>
          <p:nvPr userDrawn="1"/>
        </p:nvSpPr>
        <p:spPr bwMode="auto">
          <a:xfrm>
            <a:off x="0" y="3657600"/>
            <a:ext cx="21937663" cy="0"/>
          </a:xfrm>
          <a:prstGeom prst="line">
            <a:avLst/>
          </a:prstGeom>
          <a:noFill/>
          <a:ln w="76200">
            <a:solidFill>
              <a:schemeClr val="tx1"/>
            </a:solidFill>
            <a:round/>
            <a:headEnd/>
            <a:tailEnd/>
          </a:ln>
        </p:spPr>
        <p:txBody>
          <a:bodyPr/>
          <a:lstStyle/>
          <a:p>
            <a:endParaRPr lang="en-US"/>
          </a:p>
        </p:txBody>
      </p:sp>
      <p:sp>
        <p:nvSpPr>
          <p:cNvPr id="1036" name="Line 12"/>
          <p:cNvSpPr>
            <a:spLocks noChangeShapeType="1"/>
          </p:cNvSpPr>
          <p:nvPr userDrawn="1"/>
        </p:nvSpPr>
        <p:spPr bwMode="auto">
          <a:xfrm flipH="1">
            <a:off x="3657600" y="0"/>
            <a:ext cx="0" cy="3657600"/>
          </a:xfrm>
          <a:prstGeom prst="line">
            <a:avLst/>
          </a:prstGeom>
          <a:noFill/>
          <a:ln w="76200">
            <a:solidFill>
              <a:schemeClr val="tx1"/>
            </a:solidFill>
            <a:round/>
            <a:headEnd/>
            <a:tailEnd/>
          </a:ln>
        </p:spPr>
        <p:txBody>
          <a:bodyPr/>
          <a:lstStyle/>
          <a:p>
            <a:endParaRPr lang="en-US"/>
          </a:p>
        </p:txBody>
      </p:sp>
      <p:sp>
        <p:nvSpPr>
          <p:cNvPr id="13" name="Frame 12"/>
          <p:cNvSpPr/>
          <p:nvPr userDrawn="1"/>
        </p:nvSpPr>
        <p:spPr bwMode="auto">
          <a:xfrm>
            <a:off x="0" y="0"/>
            <a:ext cx="21945600" cy="32994600"/>
          </a:xfrm>
          <a:prstGeom prst="frame">
            <a:avLst>
              <a:gd name="adj1" fmla="val 877"/>
            </a:avLst>
          </a:prstGeom>
          <a:solidFill>
            <a:schemeClr val="tx1"/>
          </a:solidFill>
          <a:ln w="9525" cap="flat" cmpd="sng" algn="ctr">
            <a:noFill/>
            <a:prstDash val="solid"/>
            <a:round/>
            <a:headEnd type="none" w="med" len="med"/>
            <a:tailEnd type="none" w="med" len="med"/>
          </a:ln>
          <a:effectLst/>
        </p:spPr>
        <p:txBody>
          <a:bodyPr/>
          <a:lstStyle/>
          <a:p>
            <a:pPr defTabSz="4389438" eaLnBrk="1" hangingPunct="1">
              <a:defRPr/>
            </a:pPr>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67"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ctr" defTabSz="3133725" rtl="0" eaLnBrk="0" fontAlgn="base" hangingPunct="0">
        <a:lnSpc>
          <a:spcPts val="19885"/>
        </a:lnSpc>
        <a:spcBef>
          <a:spcPct val="0"/>
        </a:spcBef>
        <a:spcAft>
          <a:spcPct val="0"/>
        </a:spcAft>
        <a:defRPr sz="18500" kern="1200">
          <a:solidFill>
            <a:schemeClr val="tx2"/>
          </a:solidFill>
          <a:effectLst>
            <a:outerShdw blurRad="63500" dist="38100" dir="5400000" algn="t" rotWithShape="0">
              <a:prstClr val="black">
                <a:alpha val="25000"/>
              </a:prstClr>
            </a:outerShdw>
          </a:effectLst>
          <a:latin typeface="+mn-lt"/>
          <a:ea typeface="+mj-ea"/>
          <a:cs typeface="+mj-cs"/>
        </a:defRPr>
      </a:lvl1pPr>
      <a:lvl2pPr algn="ctr" defTabSz="3133725" rtl="0" eaLnBrk="0" fontAlgn="base" hangingPunct="0">
        <a:spcBef>
          <a:spcPct val="0"/>
        </a:spcBef>
        <a:spcAft>
          <a:spcPct val="0"/>
        </a:spcAft>
        <a:defRPr sz="18500">
          <a:solidFill>
            <a:schemeClr val="tx2"/>
          </a:solidFill>
          <a:latin typeface="Palatino Linotype" pitchFamily="18" charset="0"/>
        </a:defRPr>
      </a:lvl2pPr>
      <a:lvl3pPr algn="ctr" defTabSz="3133725" rtl="0" eaLnBrk="0" fontAlgn="base" hangingPunct="0">
        <a:spcBef>
          <a:spcPct val="0"/>
        </a:spcBef>
        <a:spcAft>
          <a:spcPct val="0"/>
        </a:spcAft>
        <a:defRPr sz="18500">
          <a:solidFill>
            <a:schemeClr val="tx2"/>
          </a:solidFill>
          <a:latin typeface="Palatino Linotype" pitchFamily="18" charset="0"/>
        </a:defRPr>
      </a:lvl3pPr>
      <a:lvl4pPr algn="ctr" defTabSz="3133725" rtl="0" eaLnBrk="0" fontAlgn="base" hangingPunct="0">
        <a:spcBef>
          <a:spcPct val="0"/>
        </a:spcBef>
        <a:spcAft>
          <a:spcPct val="0"/>
        </a:spcAft>
        <a:defRPr sz="18500">
          <a:solidFill>
            <a:schemeClr val="tx2"/>
          </a:solidFill>
          <a:latin typeface="Palatino Linotype" pitchFamily="18" charset="0"/>
        </a:defRPr>
      </a:lvl4pPr>
      <a:lvl5pPr algn="ctr" defTabSz="3133725" rtl="0" eaLnBrk="0" fontAlgn="base" hangingPunct="0">
        <a:spcBef>
          <a:spcPct val="0"/>
        </a:spcBef>
        <a:spcAft>
          <a:spcPct val="0"/>
        </a:spcAft>
        <a:defRPr sz="18500">
          <a:solidFill>
            <a:schemeClr val="tx2"/>
          </a:solidFill>
          <a:latin typeface="Palatino Linotype" pitchFamily="18" charset="0"/>
        </a:defRPr>
      </a:lvl5pPr>
      <a:lvl6pPr marL="457200" algn="ctr" defTabSz="3133725" rtl="0" fontAlgn="base">
        <a:spcBef>
          <a:spcPct val="0"/>
        </a:spcBef>
        <a:spcAft>
          <a:spcPct val="0"/>
        </a:spcAft>
        <a:defRPr sz="18500">
          <a:solidFill>
            <a:schemeClr val="tx2"/>
          </a:solidFill>
          <a:latin typeface="Palatino Linotype" pitchFamily="18" charset="0"/>
        </a:defRPr>
      </a:lvl6pPr>
      <a:lvl7pPr marL="914400" algn="ctr" defTabSz="3133725" rtl="0" fontAlgn="base">
        <a:spcBef>
          <a:spcPct val="0"/>
        </a:spcBef>
        <a:spcAft>
          <a:spcPct val="0"/>
        </a:spcAft>
        <a:defRPr sz="18500">
          <a:solidFill>
            <a:schemeClr val="tx2"/>
          </a:solidFill>
          <a:latin typeface="Palatino Linotype" pitchFamily="18" charset="0"/>
        </a:defRPr>
      </a:lvl7pPr>
      <a:lvl8pPr marL="1371600" algn="ctr" defTabSz="3133725" rtl="0" fontAlgn="base">
        <a:spcBef>
          <a:spcPct val="0"/>
        </a:spcBef>
        <a:spcAft>
          <a:spcPct val="0"/>
        </a:spcAft>
        <a:defRPr sz="18500">
          <a:solidFill>
            <a:schemeClr val="tx2"/>
          </a:solidFill>
          <a:latin typeface="Palatino Linotype" pitchFamily="18" charset="0"/>
        </a:defRPr>
      </a:lvl8pPr>
      <a:lvl9pPr marL="1828800" algn="ctr" defTabSz="3133725" rtl="0" fontAlgn="base">
        <a:spcBef>
          <a:spcPct val="0"/>
        </a:spcBef>
        <a:spcAft>
          <a:spcPct val="0"/>
        </a:spcAft>
        <a:defRPr sz="18500">
          <a:solidFill>
            <a:schemeClr val="tx2"/>
          </a:solidFill>
          <a:latin typeface="Palatino Linotype" pitchFamily="18" charset="0"/>
        </a:defRPr>
      </a:lvl9pPr>
    </p:titleStyle>
    <p:bodyStyle>
      <a:lvl1pPr marL="1174750" indent="-1174750" algn="l" defTabSz="3133725" rtl="0" eaLnBrk="0" fontAlgn="base" hangingPunct="0">
        <a:spcBef>
          <a:spcPct val="20000"/>
        </a:spcBef>
        <a:spcAft>
          <a:spcPct val="0"/>
        </a:spcAft>
        <a:buFont typeface="Arial" charset="0"/>
        <a:buChar char="•"/>
        <a:defRPr sz="8200" kern="1200">
          <a:solidFill>
            <a:srgbClr val="7F7F7F"/>
          </a:solidFill>
          <a:latin typeface="+mj-lt"/>
          <a:ea typeface="+mn-ea"/>
          <a:cs typeface="+mn-cs"/>
        </a:defRPr>
      </a:lvl1pPr>
      <a:lvl2pPr marL="2546350" indent="-979488" algn="l" defTabSz="3133725" rtl="0" eaLnBrk="0" fontAlgn="base" hangingPunct="0">
        <a:spcBef>
          <a:spcPct val="20000"/>
        </a:spcBef>
        <a:spcAft>
          <a:spcPct val="0"/>
        </a:spcAft>
        <a:buFont typeface="Courier New" pitchFamily="49" charset="0"/>
        <a:buChar char="o"/>
        <a:defRPr sz="5500" kern="1200">
          <a:solidFill>
            <a:srgbClr val="7F7F7F"/>
          </a:solidFill>
          <a:latin typeface="+mj-lt"/>
          <a:ea typeface="+mn-ea"/>
          <a:cs typeface="+mn-cs"/>
        </a:defRPr>
      </a:lvl2pPr>
      <a:lvl3pPr marL="3917950" indent="-782638" algn="l" defTabSz="3133725" rtl="0" eaLnBrk="0" fontAlgn="base" hangingPunct="0">
        <a:spcBef>
          <a:spcPct val="20000"/>
        </a:spcBef>
        <a:spcAft>
          <a:spcPct val="0"/>
        </a:spcAft>
        <a:buFont typeface="Arial" charset="0"/>
        <a:buChar char="•"/>
        <a:defRPr sz="5500" kern="1200">
          <a:solidFill>
            <a:srgbClr val="7F7F7F"/>
          </a:solidFill>
          <a:latin typeface="+mj-lt"/>
          <a:ea typeface="+mn-ea"/>
          <a:cs typeface="+mn-cs"/>
        </a:defRPr>
      </a:lvl3pPr>
      <a:lvl4pPr marL="5484813" indent="-782638" algn="l" defTabSz="3133725" rtl="0" eaLnBrk="0" fontAlgn="base" hangingPunct="0">
        <a:spcBef>
          <a:spcPct val="20000"/>
        </a:spcBef>
        <a:spcAft>
          <a:spcPct val="0"/>
        </a:spcAft>
        <a:buFont typeface="Courier New" pitchFamily="49" charset="0"/>
        <a:buChar char="o"/>
        <a:defRPr sz="5500" kern="1200">
          <a:solidFill>
            <a:srgbClr val="7F7F7F"/>
          </a:solidFill>
          <a:latin typeface="+mj-lt"/>
          <a:ea typeface="+mn-ea"/>
          <a:cs typeface="+mn-cs"/>
        </a:defRPr>
      </a:lvl4pPr>
      <a:lvl5pPr marL="7053263" indent="-782638" algn="l" defTabSz="3133725" rtl="0" eaLnBrk="0" fontAlgn="base" hangingPunct="0">
        <a:spcBef>
          <a:spcPct val="20000"/>
        </a:spcBef>
        <a:spcAft>
          <a:spcPct val="0"/>
        </a:spcAft>
        <a:buFont typeface="Arial" charset="0"/>
        <a:buChar char="•"/>
        <a:defRPr sz="5500" kern="1200">
          <a:solidFill>
            <a:srgbClr val="7F7F7F"/>
          </a:solidFill>
          <a:latin typeface="+mj-lt"/>
          <a:ea typeface="+mn-ea"/>
          <a:cs typeface="+mn-cs"/>
        </a:defRPr>
      </a:lvl5pPr>
      <a:lvl6pPr marL="8621306" indent="-783755" algn="l" defTabSz="3135020" rtl="0" eaLnBrk="1" latinLnBrk="0" hangingPunct="1">
        <a:spcBef>
          <a:spcPct val="20000"/>
        </a:spcBef>
        <a:buFont typeface="Courier New" pitchFamily="49" charset="0"/>
        <a:buChar char="o"/>
        <a:defRPr sz="5500" kern="1200">
          <a:solidFill>
            <a:schemeClr val="tx1">
              <a:lumMod val="50000"/>
              <a:lumOff val="50000"/>
            </a:schemeClr>
          </a:solidFill>
          <a:latin typeface="+mj-lt"/>
          <a:ea typeface="+mn-ea"/>
          <a:cs typeface="+mn-cs"/>
        </a:defRPr>
      </a:lvl6pPr>
      <a:lvl7pPr marL="10188816" indent="-783755" algn="l" defTabSz="3135020" rtl="0" eaLnBrk="1" latinLnBrk="0" hangingPunct="1">
        <a:spcBef>
          <a:spcPct val="20000"/>
        </a:spcBef>
        <a:buFont typeface="Arial" pitchFamily="34" charset="0"/>
        <a:buChar char="•"/>
        <a:defRPr sz="5500" kern="1200">
          <a:solidFill>
            <a:schemeClr val="tx1">
              <a:lumMod val="50000"/>
              <a:lumOff val="50000"/>
            </a:schemeClr>
          </a:solidFill>
          <a:latin typeface="+mj-lt"/>
          <a:ea typeface="+mn-ea"/>
          <a:cs typeface="+mn-cs"/>
        </a:defRPr>
      </a:lvl7pPr>
      <a:lvl8pPr marL="11756327" indent="-783755" algn="l" defTabSz="3135020" rtl="0" eaLnBrk="1" latinLnBrk="0" hangingPunct="1">
        <a:spcBef>
          <a:spcPct val="20000"/>
        </a:spcBef>
        <a:buFont typeface="Courier New" pitchFamily="49" charset="0"/>
        <a:buChar char="o"/>
        <a:defRPr sz="5500" kern="1200">
          <a:solidFill>
            <a:schemeClr val="tx1">
              <a:lumMod val="50000"/>
              <a:lumOff val="50000"/>
            </a:schemeClr>
          </a:solidFill>
          <a:latin typeface="+mj-lt"/>
          <a:ea typeface="+mn-ea"/>
          <a:cs typeface="+mn-cs"/>
        </a:defRPr>
      </a:lvl8pPr>
      <a:lvl9pPr marL="13323837" indent="-783755" algn="l" defTabSz="3135020" rtl="0" eaLnBrk="1" latinLnBrk="0" hangingPunct="1">
        <a:spcBef>
          <a:spcPct val="20000"/>
        </a:spcBef>
        <a:buFont typeface="Arial" pitchFamily="34" charset="0"/>
        <a:buChar char="•"/>
        <a:defRPr sz="5500" kern="1200">
          <a:solidFill>
            <a:schemeClr val="tx1">
              <a:lumMod val="50000"/>
              <a:lumOff val="50000"/>
            </a:schemeClr>
          </a:solidFill>
          <a:latin typeface="+mj-lt"/>
          <a:ea typeface="+mn-ea"/>
          <a:cs typeface="+mn-cs"/>
        </a:defRPr>
      </a:lvl9pPr>
    </p:bodyStyle>
    <p:other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9" Type="http://schemas.openxmlformats.org/officeDocument/2006/relationships/diagramLayout" Target="../diagrams/layout8.xml"/><Relationship Id="rId21" Type="http://schemas.microsoft.com/office/2007/relationships/diagramDrawing" Target="../diagrams/drawing4.xml"/><Relationship Id="rId34" Type="http://schemas.openxmlformats.org/officeDocument/2006/relationships/diagramQuickStyle" Target="../diagrams/quickStyle7.xml"/><Relationship Id="rId42" Type="http://schemas.microsoft.com/office/2007/relationships/diagramDrawing" Target="../diagrams/drawing8.xml"/><Relationship Id="rId47" Type="http://schemas.microsoft.com/office/2007/relationships/diagramDrawing" Target="../diagrams/drawing9.xml"/><Relationship Id="rId7" Type="http://schemas.openxmlformats.org/officeDocument/2006/relationships/diagramData" Target="../diagrams/data2.xml"/><Relationship Id="rId2" Type="http://schemas.openxmlformats.org/officeDocument/2006/relationships/diagramData" Target="../diagrams/data1.xml"/><Relationship Id="rId16" Type="http://schemas.microsoft.com/office/2007/relationships/diagramDrawing" Target="../diagrams/drawing3.xml"/><Relationship Id="rId29" Type="http://schemas.openxmlformats.org/officeDocument/2006/relationships/diagramQuickStyle" Target="../diagrams/quickStyle6.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32" Type="http://schemas.openxmlformats.org/officeDocument/2006/relationships/diagramData" Target="../diagrams/data7.xml"/><Relationship Id="rId37" Type="http://schemas.openxmlformats.org/officeDocument/2006/relationships/image" Target="../media/image3.png"/><Relationship Id="rId40" Type="http://schemas.openxmlformats.org/officeDocument/2006/relationships/diagramQuickStyle" Target="../diagrams/quickStyle8.xml"/><Relationship Id="rId45" Type="http://schemas.openxmlformats.org/officeDocument/2006/relationships/diagramQuickStyle" Target="../diagrams/quickStyle9.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28" Type="http://schemas.openxmlformats.org/officeDocument/2006/relationships/diagramLayout" Target="../diagrams/layout6.xml"/><Relationship Id="rId36" Type="http://schemas.microsoft.com/office/2007/relationships/diagramDrawing" Target="../diagrams/drawing7.xml"/><Relationship Id="rId10" Type="http://schemas.openxmlformats.org/officeDocument/2006/relationships/diagramColors" Target="../diagrams/colors2.xml"/><Relationship Id="rId19" Type="http://schemas.openxmlformats.org/officeDocument/2006/relationships/diagramQuickStyle" Target="../diagrams/quickStyle4.xml"/><Relationship Id="rId31" Type="http://schemas.microsoft.com/office/2007/relationships/diagramDrawing" Target="../diagrams/drawing6.xml"/><Relationship Id="rId44" Type="http://schemas.openxmlformats.org/officeDocument/2006/relationships/diagramLayout" Target="../diagrams/layout9.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 Id="rId27" Type="http://schemas.openxmlformats.org/officeDocument/2006/relationships/diagramData" Target="../diagrams/data6.xml"/><Relationship Id="rId30" Type="http://schemas.openxmlformats.org/officeDocument/2006/relationships/diagramColors" Target="../diagrams/colors6.xml"/><Relationship Id="rId35" Type="http://schemas.openxmlformats.org/officeDocument/2006/relationships/diagramColors" Target="../diagrams/colors7.xml"/><Relationship Id="rId43" Type="http://schemas.openxmlformats.org/officeDocument/2006/relationships/diagramData" Target="../diagrams/data9.xml"/><Relationship Id="rId48" Type="http://schemas.openxmlformats.org/officeDocument/2006/relationships/image" Target="../media/image4.png"/><Relationship Id="rId8" Type="http://schemas.openxmlformats.org/officeDocument/2006/relationships/diagramLayout" Target="../diagrams/layout2.xml"/><Relationship Id="rId3" Type="http://schemas.openxmlformats.org/officeDocument/2006/relationships/diagramLayout" Target="../diagrams/layout1.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33" Type="http://schemas.openxmlformats.org/officeDocument/2006/relationships/diagramLayout" Target="../diagrams/layout7.xml"/><Relationship Id="rId38" Type="http://schemas.openxmlformats.org/officeDocument/2006/relationships/diagramData" Target="../diagrams/data8.xml"/><Relationship Id="rId46" Type="http://schemas.openxmlformats.org/officeDocument/2006/relationships/diagramColors" Target="../diagrams/colors9.xml"/><Relationship Id="rId20" Type="http://schemas.openxmlformats.org/officeDocument/2006/relationships/diagramColors" Target="../diagrams/colors4.xml"/><Relationship Id="rId41" Type="http://schemas.openxmlformats.org/officeDocument/2006/relationships/diagramColors" Target="../diagrams/colors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22"/>
          <p:cNvSpPr txBox="1">
            <a:spLocks noChangeArrowheads="1"/>
          </p:cNvSpPr>
          <p:nvPr/>
        </p:nvSpPr>
        <p:spPr bwMode="auto">
          <a:xfrm>
            <a:off x="3047541" y="405499"/>
            <a:ext cx="15644191" cy="1384995"/>
          </a:xfrm>
          <a:prstGeom prst="rect">
            <a:avLst/>
          </a:prstGeom>
          <a:noFill/>
          <a:ln w="9525">
            <a:noFill/>
            <a:miter lim="800000"/>
            <a:headEnd/>
            <a:tailEnd/>
          </a:ln>
        </p:spPr>
        <p:txBody>
          <a:bodyPr wrap="square" lIns="182880" tIns="182880" rIns="182880" bIns="182880">
            <a:spAutoFit/>
          </a:bodyPr>
          <a:lstStyle/>
          <a:p>
            <a:pPr algn="ctr" defTabSz="4389438" eaLnBrk="1" hangingPunct="1"/>
            <a:r>
              <a:rPr lang="en-US" sz="6600" b="1" dirty="0">
                <a:solidFill>
                  <a:schemeClr val="accent3"/>
                </a:solidFill>
              </a:rPr>
              <a:t>Improve Quicksort Algorithm</a:t>
            </a:r>
            <a:endParaRPr lang="en-US" sz="6600" b="1" dirty="0">
              <a:solidFill>
                <a:schemeClr val="accent3"/>
              </a:solidFill>
              <a:latin typeface="Helvetica" pitchFamily="34" charset="0"/>
              <a:ea typeface="Tahoma" pitchFamily="34" charset="0"/>
              <a:cs typeface="Helvetica" pitchFamily="34" charset="0"/>
            </a:endParaRPr>
          </a:p>
        </p:txBody>
      </p:sp>
      <p:sp>
        <p:nvSpPr>
          <p:cNvPr id="3075" name="Text Box 123"/>
          <p:cNvSpPr txBox="1">
            <a:spLocks noChangeArrowheads="1"/>
          </p:cNvSpPr>
          <p:nvPr/>
        </p:nvSpPr>
        <p:spPr bwMode="auto">
          <a:xfrm>
            <a:off x="3097466" y="2070834"/>
            <a:ext cx="16078200" cy="1066800"/>
          </a:xfrm>
          <a:prstGeom prst="rect">
            <a:avLst/>
          </a:prstGeom>
          <a:noFill/>
          <a:ln w="9525">
            <a:noFill/>
            <a:miter lim="800000"/>
            <a:headEnd/>
            <a:tailEnd/>
          </a:ln>
        </p:spPr>
        <p:txBody>
          <a:bodyPr lIns="457200" tIns="457200" rIns="457200" bIns="457200" anchor="ctr" anchorCtr="1"/>
          <a:lstStyle/>
          <a:p>
            <a:pPr algn="ctr" defTabSz="4389438" eaLnBrk="1" hangingPunct="1"/>
            <a:r>
              <a:rPr lang="en-US" sz="3600" dirty="0">
                <a:solidFill>
                  <a:srgbClr val="FFFF99"/>
                </a:solidFill>
              </a:rPr>
              <a:t>Md. Eftikhar Azim (1604003), Shahriar Mahmud Sabuj(1604013),</a:t>
            </a:r>
          </a:p>
          <a:p>
            <a:pPr algn="ctr" defTabSz="4389438" eaLnBrk="1" hangingPunct="1"/>
            <a:r>
              <a:rPr lang="en-US" sz="3600" dirty="0">
                <a:solidFill>
                  <a:srgbClr val="FFFF99"/>
                </a:solidFill>
              </a:rPr>
              <a:t>Md. Sabir Hossain</a:t>
            </a:r>
          </a:p>
          <a:p>
            <a:pPr algn="ctr" defTabSz="4389438" eaLnBrk="1" hangingPunct="1"/>
            <a:r>
              <a:rPr lang="en-US" sz="2400" dirty="0">
                <a:solidFill>
                  <a:srgbClr val="FFFF99"/>
                </a:solidFill>
              </a:rPr>
              <a:t>Department of Computer Science and Engineering, CUET</a:t>
            </a:r>
          </a:p>
          <a:p>
            <a:pPr algn="ctr" defTabSz="4389438" eaLnBrk="1" hangingPunct="1"/>
            <a:r>
              <a:rPr lang="en-US" sz="1800" i="1" dirty="0">
                <a:solidFill>
                  <a:srgbClr val="FFFF99"/>
                </a:solidFill>
              </a:rPr>
              <a:t>Email: u1604003@student.cuet.ac.bd, u1604013@student.cuet.ac.bd, sabir.cse@cuet.ac.bd</a:t>
            </a:r>
            <a:endParaRPr lang="en-US" sz="1800" i="1" baseline="30000" dirty="0">
              <a:solidFill>
                <a:srgbClr val="FFFF99"/>
              </a:solidFill>
            </a:endParaRPr>
          </a:p>
        </p:txBody>
      </p:sp>
      <p:graphicFrame>
        <p:nvGraphicFramePr>
          <p:cNvPr id="8" name="Diagram 7"/>
          <p:cNvGraphicFramePr/>
          <p:nvPr>
            <p:extLst>
              <p:ext uri="{D42A27DB-BD31-4B8C-83A1-F6EECF244321}">
                <p14:modId xmlns:p14="http://schemas.microsoft.com/office/powerpoint/2010/main" val="4031102224"/>
              </p:ext>
            </p:extLst>
          </p:nvPr>
        </p:nvGraphicFramePr>
        <p:xfrm>
          <a:off x="228600" y="3886202"/>
          <a:ext cx="10744199" cy="54593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80" name="TextBox 3"/>
          <p:cNvSpPr txBox="1">
            <a:spLocks noChangeArrowheads="1"/>
          </p:cNvSpPr>
          <p:nvPr/>
        </p:nvSpPr>
        <p:spPr bwMode="auto">
          <a:xfrm>
            <a:off x="11430000" y="25384125"/>
            <a:ext cx="10134600" cy="430213"/>
          </a:xfrm>
          <a:prstGeom prst="rect">
            <a:avLst/>
          </a:prstGeom>
          <a:noFill/>
          <a:ln w="9525">
            <a:noFill/>
            <a:miter lim="800000"/>
            <a:headEnd/>
            <a:tailEnd/>
          </a:ln>
        </p:spPr>
        <p:txBody>
          <a:bodyPr>
            <a:spAutoFit/>
          </a:bodyPr>
          <a:lstStyle/>
          <a:p>
            <a:pPr eaLnBrk="1" hangingPunct="1"/>
            <a:endParaRPr lang="en-US"/>
          </a:p>
        </p:txBody>
      </p:sp>
      <p:sp>
        <p:nvSpPr>
          <p:cNvPr id="4" name="TextBox 3"/>
          <p:cNvSpPr txBox="1"/>
          <p:nvPr/>
        </p:nvSpPr>
        <p:spPr>
          <a:xfrm>
            <a:off x="533400" y="28117800"/>
            <a:ext cx="10439400" cy="2724150"/>
          </a:xfrm>
          <a:prstGeom prst="rect">
            <a:avLst/>
          </a:prstGeom>
          <a:noFill/>
        </p:spPr>
        <p:txBody>
          <a:bodyPr>
            <a:spAutoFit/>
          </a:bodyPr>
          <a:lstStyle/>
          <a:p>
            <a:pPr marL="457200" indent="-457200" eaLnBrk="1" hangingPunct="1">
              <a:buFontTx/>
              <a:buAutoNum type="arabicPeriod"/>
              <a:defRPr/>
            </a:pPr>
            <a:r>
              <a:rPr lang="en-US" sz="1900" i="1" dirty="0">
                <a:solidFill>
                  <a:schemeClr val="tx2">
                    <a:lumMod val="50000"/>
                  </a:schemeClr>
                </a:solidFill>
              </a:rPr>
              <a:t>Google Glass Snoopers Can Steal Your Passcode With a Glance, March, 2015. Available: http://www.wired.com/2014/06/google-glass-snoopers-can-steal-your-passcode-with-a-glance/ </a:t>
            </a:r>
          </a:p>
          <a:p>
            <a:pPr marL="457200" indent="-457200" eaLnBrk="1" hangingPunct="1">
              <a:buFontTx/>
              <a:buAutoNum type="arabicPeriod"/>
              <a:defRPr/>
            </a:pPr>
            <a:r>
              <a:rPr lang="en-US" sz="1900" i="1" dirty="0">
                <a:solidFill>
                  <a:schemeClr val="tx2">
                    <a:lumMod val="50000"/>
                  </a:schemeClr>
                </a:solidFill>
              </a:rPr>
              <a:t>B. Hoanca and K. Mock. Password Entry Scheme Resistant to Eavesdropping, Security and Management, Las Vegas, Nevada, 2008, pp. 119-125.</a:t>
            </a:r>
          </a:p>
          <a:p>
            <a:pPr marL="457200" indent="-457200" eaLnBrk="1" hangingPunct="1">
              <a:buFont typeface="+mj-lt"/>
              <a:buAutoNum type="arabicPeriod"/>
              <a:defRPr/>
            </a:pPr>
            <a:r>
              <a:rPr lang="en-US" sz="1900" i="1" dirty="0">
                <a:solidFill>
                  <a:schemeClr val="tx2">
                    <a:lumMod val="50000"/>
                  </a:schemeClr>
                </a:solidFill>
              </a:rPr>
              <a:t>L. Sobrado, J. C. Birget, "Graphical passwords", The Rutgers Scholar, An Electronic Bulletin for Undergraduate Research, vol. 4 (2002).</a:t>
            </a:r>
          </a:p>
          <a:p>
            <a:pPr marL="457200" indent="-457200" eaLnBrk="1" hangingPunct="1">
              <a:buFont typeface="+mj-lt"/>
              <a:buAutoNum type="arabicPeriod"/>
              <a:defRPr/>
            </a:pPr>
            <a:r>
              <a:rPr lang="en-US" sz="1900" i="1" dirty="0">
                <a:solidFill>
                  <a:schemeClr val="tx2">
                    <a:lumMod val="50000"/>
                  </a:schemeClr>
                </a:solidFill>
              </a:rPr>
              <a:t>N. Hopper and M. Blum. A Secure Human-Computer Authentication Scheme. Technical Re- port CMU-CS-00-139, Carnegie Mellon University, 2000.</a:t>
            </a:r>
          </a:p>
        </p:txBody>
      </p:sp>
      <p:graphicFrame>
        <p:nvGraphicFramePr>
          <p:cNvPr id="27" name="Diagram 26"/>
          <p:cNvGraphicFramePr/>
          <p:nvPr>
            <p:extLst>
              <p:ext uri="{D42A27DB-BD31-4B8C-83A1-F6EECF244321}">
                <p14:modId xmlns:p14="http://schemas.microsoft.com/office/powerpoint/2010/main" val="2369205929"/>
              </p:ext>
            </p:extLst>
          </p:nvPr>
        </p:nvGraphicFramePr>
        <p:xfrm>
          <a:off x="228600" y="9404774"/>
          <a:ext cx="10744200" cy="54140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extLst>
              <p:ext uri="{D42A27DB-BD31-4B8C-83A1-F6EECF244321}">
                <p14:modId xmlns:p14="http://schemas.microsoft.com/office/powerpoint/2010/main" val="1246570153"/>
              </p:ext>
            </p:extLst>
          </p:nvPr>
        </p:nvGraphicFramePr>
        <p:xfrm>
          <a:off x="319454" y="18526566"/>
          <a:ext cx="10820400" cy="864813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32" name="Diagram 31"/>
          <p:cNvGraphicFramePr/>
          <p:nvPr>
            <p:extLst>
              <p:ext uri="{D42A27DB-BD31-4B8C-83A1-F6EECF244321}">
                <p14:modId xmlns:p14="http://schemas.microsoft.com/office/powerpoint/2010/main" val="1047467814"/>
              </p:ext>
            </p:extLst>
          </p:nvPr>
        </p:nvGraphicFramePr>
        <p:xfrm>
          <a:off x="11277600" y="3886200"/>
          <a:ext cx="10287000" cy="83820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34" name="Diagram 33"/>
          <p:cNvGraphicFramePr/>
          <p:nvPr>
            <p:extLst>
              <p:ext uri="{D42A27DB-BD31-4B8C-83A1-F6EECF244321}">
                <p14:modId xmlns:p14="http://schemas.microsoft.com/office/powerpoint/2010/main" val="4220765569"/>
              </p:ext>
            </p:extLst>
          </p:nvPr>
        </p:nvGraphicFramePr>
        <p:xfrm>
          <a:off x="11306907" y="12344400"/>
          <a:ext cx="10295793" cy="784860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40" name="Diagram 39"/>
          <p:cNvGraphicFramePr/>
          <p:nvPr>
            <p:extLst>
              <p:ext uri="{D42A27DB-BD31-4B8C-83A1-F6EECF244321}">
                <p14:modId xmlns:p14="http://schemas.microsoft.com/office/powerpoint/2010/main" val="2583447994"/>
              </p:ext>
            </p:extLst>
          </p:nvPr>
        </p:nvGraphicFramePr>
        <p:xfrm>
          <a:off x="11277600" y="20420350"/>
          <a:ext cx="10287000" cy="36576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42" name="Diagram 41"/>
          <p:cNvGraphicFramePr/>
          <p:nvPr>
            <p:extLst>
              <p:ext uri="{D42A27DB-BD31-4B8C-83A1-F6EECF244321}">
                <p14:modId xmlns:p14="http://schemas.microsoft.com/office/powerpoint/2010/main" val="3198746523"/>
              </p:ext>
            </p:extLst>
          </p:nvPr>
        </p:nvGraphicFramePr>
        <p:xfrm>
          <a:off x="304799" y="27202150"/>
          <a:ext cx="21354757" cy="4725650"/>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
        <p:nvSpPr>
          <p:cNvPr id="35" name="TextBox 34"/>
          <p:cNvSpPr txBox="1"/>
          <p:nvPr/>
        </p:nvSpPr>
        <p:spPr>
          <a:xfrm>
            <a:off x="182880" y="32074417"/>
            <a:ext cx="21579840" cy="707886"/>
          </a:xfrm>
          <a:prstGeom prst="rect">
            <a:avLst/>
          </a:prstGeom>
          <a:solidFill>
            <a:srgbClr val="800000"/>
          </a:solidFill>
        </p:spPr>
        <p:txBody>
          <a:bodyPr wrap="square" rtlCol="0">
            <a:spAutoFit/>
          </a:bodyPr>
          <a:lstStyle/>
          <a:p>
            <a:pPr algn="ctr"/>
            <a:r>
              <a:rPr lang="en-US" sz="4000" b="1" dirty="0">
                <a:solidFill>
                  <a:srgbClr val="FFFF00"/>
                </a:solidFill>
              </a:rPr>
              <a:t>Department of Computer Science and Engineering, CUET, Chittagong, Bangladesh </a:t>
            </a:r>
          </a:p>
        </p:txBody>
      </p:sp>
      <p:pic>
        <p:nvPicPr>
          <p:cNvPr id="2" name="Picture 1"/>
          <p:cNvPicPr>
            <a:picLocks noChangeAspect="1"/>
          </p:cNvPicPr>
          <p:nvPr/>
        </p:nvPicPr>
        <p:blipFill rotWithShape="1">
          <a:blip r:embed="rId37" cstate="print">
            <a:extLst>
              <a:ext uri="{28A0092B-C50C-407E-A947-70E740481C1C}">
                <a14:useLocalDpi xmlns:a14="http://schemas.microsoft.com/office/drawing/2010/main" val="0"/>
              </a:ext>
            </a:extLst>
          </a:blip>
          <a:srcRect t="10263" r="2439" b="12080"/>
          <a:stretch/>
        </p:blipFill>
        <p:spPr>
          <a:xfrm>
            <a:off x="381000" y="152400"/>
            <a:ext cx="3048000" cy="3429000"/>
          </a:xfrm>
          <a:prstGeom prst="rect">
            <a:avLst/>
          </a:prstGeom>
        </p:spPr>
      </p:pic>
      <p:graphicFrame>
        <p:nvGraphicFramePr>
          <p:cNvPr id="17" name="Diagram 16"/>
          <p:cNvGraphicFramePr/>
          <p:nvPr>
            <p:extLst>
              <p:ext uri="{D42A27DB-BD31-4B8C-83A1-F6EECF244321}">
                <p14:modId xmlns:p14="http://schemas.microsoft.com/office/powerpoint/2010/main" val="3704961404"/>
              </p:ext>
            </p:extLst>
          </p:nvPr>
        </p:nvGraphicFramePr>
        <p:xfrm>
          <a:off x="323556" y="14770580"/>
          <a:ext cx="10814538" cy="3733800"/>
        </p:xfrm>
        <a:graphic>
          <a:graphicData uri="http://schemas.openxmlformats.org/drawingml/2006/diagram">
            <dgm:relIds xmlns:dgm="http://schemas.openxmlformats.org/drawingml/2006/diagram" xmlns:r="http://schemas.openxmlformats.org/officeDocument/2006/relationships" r:dm="rId38" r:lo="rId39" r:qs="rId40" r:cs="rId41"/>
          </a:graphicData>
        </a:graphic>
      </p:graphicFrame>
      <p:graphicFrame>
        <p:nvGraphicFramePr>
          <p:cNvPr id="18" name="Diagram 17"/>
          <p:cNvGraphicFramePr/>
          <p:nvPr>
            <p:extLst>
              <p:ext uri="{D42A27DB-BD31-4B8C-83A1-F6EECF244321}">
                <p14:modId xmlns:p14="http://schemas.microsoft.com/office/powerpoint/2010/main" val="3491433668"/>
              </p:ext>
            </p:extLst>
          </p:nvPr>
        </p:nvGraphicFramePr>
        <p:xfrm>
          <a:off x="11213123" y="23896588"/>
          <a:ext cx="10287000" cy="3180812"/>
        </p:xfrm>
        <a:graphic>
          <a:graphicData uri="http://schemas.openxmlformats.org/drawingml/2006/diagram">
            <dgm:relIds xmlns:dgm="http://schemas.openxmlformats.org/drawingml/2006/diagram" xmlns:r="http://schemas.openxmlformats.org/officeDocument/2006/relationships" r:dm="rId43" r:lo="rId44" r:qs="rId45" r:cs="rId46"/>
          </a:graphicData>
        </a:graphic>
      </p:graphicFrame>
      <p:sp>
        <p:nvSpPr>
          <p:cNvPr id="5" name="Rectangle 4"/>
          <p:cNvSpPr/>
          <p:nvPr/>
        </p:nvSpPr>
        <p:spPr>
          <a:xfrm>
            <a:off x="19659600" y="152400"/>
            <a:ext cx="2072640" cy="3429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6000" b="1" dirty="0">
                <a:ln w="0"/>
                <a:solidFill>
                  <a:schemeClr val="tx1"/>
                </a:solidFill>
              </a:rPr>
              <a:t>RIG</a:t>
            </a:r>
          </a:p>
          <a:p>
            <a:pPr algn="ctr"/>
            <a:r>
              <a:rPr lang="en-US" sz="6000" b="1" dirty="0">
                <a:ln w="0"/>
                <a:solidFill>
                  <a:schemeClr val="tx1"/>
                </a:solidFill>
              </a:rPr>
              <a:t>02</a:t>
            </a:r>
          </a:p>
        </p:txBody>
      </p:sp>
      <p:sp>
        <p:nvSpPr>
          <p:cNvPr id="3" name="TextBox 2"/>
          <p:cNvSpPr txBox="1"/>
          <p:nvPr/>
        </p:nvSpPr>
        <p:spPr>
          <a:xfrm>
            <a:off x="381000" y="4750653"/>
            <a:ext cx="10591800" cy="430887"/>
          </a:xfrm>
          <a:prstGeom prst="rect">
            <a:avLst/>
          </a:prstGeom>
          <a:noFill/>
        </p:spPr>
        <p:txBody>
          <a:bodyPr wrap="square" rtlCol="0">
            <a:spAutoFit/>
          </a:bodyPr>
          <a:lstStyle/>
          <a:p>
            <a:endParaRPr lang="en-US" dirty="0"/>
          </a:p>
        </p:txBody>
      </p:sp>
      <p:sp>
        <p:nvSpPr>
          <p:cNvPr id="6" name="TextBox 5"/>
          <p:cNvSpPr txBox="1"/>
          <p:nvPr/>
        </p:nvSpPr>
        <p:spPr>
          <a:xfrm>
            <a:off x="356050" y="4878050"/>
            <a:ext cx="10616750" cy="3693319"/>
          </a:xfrm>
          <a:prstGeom prst="rect">
            <a:avLst/>
          </a:prstGeom>
          <a:noFill/>
        </p:spPr>
        <p:txBody>
          <a:bodyPr wrap="square" rtlCol="0">
            <a:spAutoFit/>
          </a:bodyPr>
          <a:lstStyle/>
          <a:p>
            <a:pPr algn="just"/>
            <a:r>
              <a:rPr lang="en-US" sz="2600" dirty="0">
                <a:latin typeface="Arial" panose="020B0604020202020204" pitchFamily="34" charset="0"/>
                <a:cs typeface="Arial" panose="020B0604020202020204" pitchFamily="34" charset="0"/>
              </a:rPr>
              <a:t>Pioneers of Computer Science have been carried out sufficient work on analysis of Quicksort algorithm, which no doubt is out of reach to discuss and describe. Though we cannot oversight any contribution made by researchers in the field of research and development, facts come out with necessities. Keeping this in mind some improvements have been made on quicksort algorithm in its worst case performance. In this work quicksort is improved to perform best when it is supposed to be perform worst. The results of modifications have yielded sufficient improvements over the existing one.</a:t>
            </a:r>
          </a:p>
        </p:txBody>
      </p:sp>
      <p:sp>
        <p:nvSpPr>
          <p:cNvPr id="9" name="TextBox 8"/>
          <p:cNvSpPr txBox="1"/>
          <p:nvPr/>
        </p:nvSpPr>
        <p:spPr>
          <a:xfrm>
            <a:off x="356050" y="15792808"/>
            <a:ext cx="10439400" cy="2092881"/>
          </a:xfrm>
          <a:prstGeom prst="rect">
            <a:avLst/>
          </a:prstGeom>
          <a:noFill/>
        </p:spPr>
        <p:txBody>
          <a:bodyPr wrap="square" rtlCol="0">
            <a:spAutoFit/>
          </a:bodyPr>
          <a:lstStyle/>
          <a:p>
            <a:pPr lvl="0"/>
            <a:r>
              <a:rPr lang="en-US" sz="2600" dirty="0">
                <a:latin typeface="Arial" panose="020B0604020202020204" pitchFamily="34" charset="0"/>
                <a:cs typeface="Arial" panose="020B0604020202020204" pitchFamily="34" charset="0"/>
              </a:rPr>
              <a:t>1. To minimize the time complexity of Quicksort from O(n</a:t>
            </a:r>
            <a:r>
              <a:rPr lang="en-US" sz="2600" baseline="30000" dirty="0">
                <a:latin typeface="Arial" panose="020B0604020202020204" pitchFamily="34" charset="0"/>
                <a:cs typeface="Arial" panose="020B0604020202020204" pitchFamily="34" charset="0"/>
              </a:rPr>
              <a:t>2</a:t>
            </a:r>
            <a:r>
              <a:rPr lang="en-US" sz="2600" dirty="0">
                <a:latin typeface="Arial" panose="020B0604020202020204" pitchFamily="34" charset="0"/>
                <a:cs typeface="Arial" panose="020B0604020202020204" pitchFamily="34" charset="0"/>
              </a:rPr>
              <a:t>) to O(n logn).</a:t>
            </a:r>
          </a:p>
          <a:p>
            <a:pPr lvl="0"/>
            <a:r>
              <a:rPr lang="en-US" sz="2600" dirty="0">
                <a:latin typeface="Arial" panose="020B0604020202020204" pitchFamily="34" charset="0"/>
                <a:cs typeface="Arial" panose="020B0604020202020204" pitchFamily="34" charset="0"/>
              </a:rPr>
              <a:t>2. To make the sorting tasks easy, efficient and time friendly.</a:t>
            </a:r>
          </a:p>
          <a:p>
            <a:pPr lvl="0"/>
            <a:r>
              <a:rPr lang="en-US" sz="2600" dirty="0">
                <a:latin typeface="Arial" panose="020B0604020202020204" pitchFamily="34" charset="0"/>
                <a:cs typeface="Arial" panose="020B0604020202020204" pitchFamily="34" charset="0"/>
              </a:rPr>
              <a:t>3. To modify the algorithm that will help computer scientists to sort huge set of datasets.</a:t>
            </a:r>
          </a:p>
        </p:txBody>
      </p:sp>
      <p:sp>
        <p:nvSpPr>
          <p:cNvPr id="13" name="TextBox 12"/>
          <p:cNvSpPr txBox="1"/>
          <p:nvPr/>
        </p:nvSpPr>
        <p:spPr>
          <a:xfrm rot="10800000" flipV="1">
            <a:off x="11306907" y="5054947"/>
            <a:ext cx="10134600" cy="4093428"/>
          </a:xfrm>
          <a:prstGeom prst="rect">
            <a:avLst/>
          </a:prstGeom>
          <a:noFill/>
        </p:spPr>
        <p:txBody>
          <a:bodyPr wrap="square" rtlCol="0">
            <a:spAutoFit/>
          </a:bodyPr>
          <a:lstStyle/>
          <a:p>
            <a:r>
              <a:rPr lang="en-US" sz="2600" dirty="0">
                <a:latin typeface="Arial" panose="020B0604020202020204" pitchFamily="34" charset="0"/>
                <a:cs typeface="Arial" panose="020B0604020202020204" pitchFamily="34" charset="0"/>
              </a:rPr>
              <a:t>The configuration of the pc used for this work is described as : Intel core i7, 8 GB of RAM, System: Windows 10 pro, Environment: Code blocks. </a:t>
            </a:r>
          </a:p>
          <a:p>
            <a:r>
              <a:rPr lang="en-US" sz="2600" dirty="0">
                <a:latin typeface="Arial" panose="020B0604020202020204" pitchFamily="34" charset="0"/>
                <a:cs typeface="Arial" panose="020B0604020202020204" pitchFamily="34" charset="0"/>
              </a:rPr>
              <a:t>At first the Quicksort is tested under 3 categories:</a:t>
            </a:r>
          </a:p>
          <a:p>
            <a:pPr lvl="0"/>
            <a:r>
              <a:rPr lang="en-US" sz="2600" dirty="0">
                <a:latin typeface="Arial" panose="020B0604020202020204" pitchFamily="34" charset="0"/>
                <a:cs typeface="Arial" panose="020B0604020202020204" pitchFamily="34" charset="0"/>
              </a:rPr>
              <a:t> 1. Ascending order input </a:t>
            </a:r>
          </a:p>
          <a:p>
            <a:pPr lvl="0"/>
            <a:r>
              <a:rPr lang="en-US" sz="2600" dirty="0">
                <a:latin typeface="Arial" panose="020B0604020202020204" pitchFamily="34" charset="0"/>
                <a:cs typeface="Arial" panose="020B0604020202020204" pitchFamily="34" charset="0"/>
              </a:rPr>
              <a:t> 2. Descending order input </a:t>
            </a:r>
          </a:p>
          <a:p>
            <a:pPr lvl="0"/>
            <a:r>
              <a:rPr lang="en-US" sz="2600" dirty="0">
                <a:latin typeface="Arial" panose="020B0604020202020204" pitchFamily="34" charset="0"/>
                <a:cs typeface="Arial" panose="020B0604020202020204" pitchFamily="34" charset="0"/>
              </a:rPr>
              <a:t> 3. Random input </a:t>
            </a:r>
          </a:p>
          <a:p>
            <a:pPr lvl="0"/>
            <a:r>
              <a:rPr lang="en-US" sz="2600" dirty="0">
                <a:latin typeface="Arial" panose="020B0604020202020204" pitchFamily="34" charset="0"/>
                <a:cs typeface="Arial" panose="020B0604020202020204" pitchFamily="34" charset="0"/>
              </a:rPr>
              <a:t>The results obtained for the above 3 categories of data set tests correctness of the algorithm. The table shows comparison between average case, worst case and worst case made best.</a:t>
            </a:r>
          </a:p>
        </p:txBody>
      </p:sp>
      <p:sp>
        <p:nvSpPr>
          <p:cNvPr id="21" name="TextBox 20"/>
          <p:cNvSpPr txBox="1"/>
          <p:nvPr/>
        </p:nvSpPr>
        <p:spPr>
          <a:xfrm flipH="1">
            <a:off x="11306907" y="21351908"/>
            <a:ext cx="10134600" cy="3693319"/>
          </a:xfrm>
          <a:prstGeom prst="rect">
            <a:avLst/>
          </a:prstGeom>
          <a:noFill/>
        </p:spPr>
        <p:txBody>
          <a:bodyPr wrap="square" rtlCol="0">
            <a:spAutoFit/>
          </a:bodyPr>
          <a:lstStyle/>
          <a:p>
            <a:pPr algn="just"/>
            <a:r>
              <a:rPr lang="en-US" sz="2600" dirty="0">
                <a:latin typeface="Arial" panose="020B0604020202020204" pitchFamily="34" charset="0"/>
                <a:cs typeface="Arial" panose="020B0604020202020204" pitchFamily="34" charset="0"/>
              </a:rPr>
              <a:t>In this work, we have shown how Quicksort algorithm works well from an angle which has not been discussed yet. By improving the Quicksort function we can sort all possible cases of input data except for mention cases. Finally considering word done in this work, we can claim a modification of O(n log n) in almost sorted order or randomly ordered input as worst and average case respectively. And O(n) when the input is sorted or reversely sorted order as best case.</a:t>
            </a:r>
          </a:p>
          <a:p>
            <a:pPr algn="just"/>
            <a:endParaRPr lang="en-US" sz="2600" dirty="0">
              <a:latin typeface="Arial" panose="020B0604020202020204" pitchFamily="34" charset="0"/>
              <a:cs typeface="Arial" panose="020B0604020202020204" pitchFamily="34" charset="0"/>
            </a:endParaRPr>
          </a:p>
        </p:txBody>
      </p:sp>
      <p:sp>
        <p:nvSpPr>
          <p:cNvPr id="25" name="TextBox 24"/>
          <p:cNvSpPr txBox="1"/>
          <p:nvPr/>
        </p:nvSpPr>
        <p:spPr>
          <a:xfrm>
            <a:off x="11306907" y="25598718"/>
            <a:ext cx="9753600" cy="1692771"/>
          </a:xfrm>
          <a:prstGeom prst="rect">
            <a:avLst/>
          </a:prstGeom>
          <a:noFill/>
        </p:spPr>
        <p:txBody>
          <a:bodyPr wrap="square" rtlCol="0">
            <a:spAutoFit/>
          </a:bodyPr>
          <a:lstStyle/>
          <a:p>
            <a:pPr algn="just"/>
            <a:r>
              <a:rPr lang="en-US" sz="2600" dirty="0">
                <a:latin typeface="Arial" panose="020B0604020202020204" pitchFamily="34" charset="0"/>
                <a:cs typeface="Arial" panose="020B0604020202020204" pitchFamily="34" charset="0"/>
              </a:rPr>
              <a:t>The algorithm may fail in some cases where input is randomized and not distributed properly. In future, we take account of these cases and try to modify the algorithm. And also we will work on space complexity of this algorithm.</a:t>
            </a:r>
          </a:p>
        </p:txBody>
      </p:sp>
      <p:sp>
        <p:nvSpPr>
          <p:cNvPr id="26" name="TextBox 25"/>
          <p:cNvSpPr txBox="1"/>
          <p:nvPr/>
        </p:nvSpPr>
        <p:spPr>
          <a:xfrm>
            <a:off x="381000" y="28326393"/>
            <a:ext cx="21119123" cy="4247317"/>
          </a:xfrm>
          <a:prstGeom prst="rect">
            <a:avLst/>
          </a:prstGeom>
          <a:noFill/>
        </p:spPr>
        <p:txBody>
          <a:bodyPr wrap="square" rtlCol="0">
            <a:spAutoFit/>
          </a:bodyPr>
          <a:lstStyle/>
          <a:p>
            <a:pPr algn="just"/>
            <a:r>
              <a:rPr lang="en-AU" sz="1800" dirty="0">
                <a:latin typeface="Arial" panose="020B0604020202020204" pitchFamily="34" charset="0"/>
                <a:cs typeface="Arial" panose="020B0604020202020204" pitchFamily="34" charset="0"/>
              </a:rPr>
              <a:t>[1]       </a:t>
            </a:r>
            <a:r>
              <a:rPr lang="en-US" sz="1800" dirty="0">
                <a:latin typeface="Arial" panose="020B0604020202020204" pitchFamily="34" charset="0"/>
                <a:cs typeface="Arial" panose="020B0604020202020204" pitchFamily="34" charset="0"/>
              </a:rPr>
              <a:t>X. Wang, “Analysis of the time complexity of quick sort algorithm,” in </a:t>
            </a:r>
            <a:r>
              <a:rPr lang="en-US" sz="1800" i="1" dirty="0">
                <a:latin typeface="Arial" panose="020B0604020202020204" pitchFamily="34" charset="0"/>
                <a:cs typeface="Arial" panose="020B0604020202020204" pitchFamily="34" charset="0"/>
              </a:rPr>
              <a:t>Proceedings - 2011 4th International Conference on Information Management, Innovation Management and Industrial Engineering, 	ICIII 2011</a:t>
            </a:r>
            <a:r>
              <a:rPr lang="en-US" sz="1800" dirty="0">
                <a:latin typeface="Arial" panose="020B0604020202020204" pitchFamily="34" charset="0"/>
                <a:cs typeface="Arial" panose="020B0604020202020204" pitchFamily="34" charset="0"/>
              </a:rPr>
              <a:t>, 2011.</a:t>
            </a:r>
            <a:endParaRPr lang="en-AU" sz="1800" dirty="0">
              <a:latin typeface="Arial" panose="020B0604020202020204" pitchFamily="34" charset="0"/>
              <a:cs typeface="Arial" panose="020B0604020202020204" pitchFamily="34" charset="0"/>
            </a:endParaRPr>
          </a:p>
          <a:p>
            <a:pPr algn="just"/>
            <a:r>
              <a:rPr lang="en-AU" sz="1800" dirty="0">
                <a:latin typeface="Arial" panose="020B0604020202020204" pitchFamily="34" charset="0"/>
                <a:cs typeface="Arial" panose="020B0604020202020204" pitchFamily="34" charset="0"/>
              </a:rPr>
              <a:t> [2]     </a:t>
            </a:r>
            <a:r>
              <a:rPr lang="en-US" sz="1800" dirty="0">
                <a:latin typeface="Arial" panose="020B0604020202020204" pitchFamily="34" charset="0"/>
                <a:cs typeface="Arial" panose="020B0604020202020204" pitchFamily="34" charset="0"/>
              </a:rPr>
              <a:t>S. </a:t>
            </a:r>
            <a:r>
              <a:rPr lang="en-US" sz="1800" dirty="0" err="1">
                <a:latin typeface="Arial" panose="020B0604020202020204" pitchFamily="34" charset="0"/>
                <a:cs typeface="Arial" panose="020B0604020202020204" pitchFamily="34" charset="0"/>
              </a:rPr>
              <a:t>Kushagra</a:t>
            </a:r>
            <a:r>
              <a:rPr lang="en-US" sz="1800" dirty="0">
                <a:latin typeface="Arial" panose="020B0604020202020204" pitchFamily="34" charset="0"/>
                <a:cs typeface="Arial" panose="020B0604020202020204" pitchFamily="34" charset="0"/>
              </a:rPr>
              <a:t>, L. Alejandro, and J. I. Munro, “Multi-Pivot Quicksort : Theory and Experiments,” pp. 47–60, 2014.</a:t>
            </a:r>
            <a:endParaRPr lang="en-AU" sz="1800" dirty="0">
              <a:latin typeface="Arial" panose="020B0604020202020204" pitchFamily="34" charset="0"/>
              <a:cs typeface="Arial" panose="020B0604020202020204" pitchFamily="34" charset="0"/>
            </a:endParaRPr>
          </a:p>
          <a:p>
            <a:pPr algn="just"/>
            <a:r>
              <a:rPr lang="en-AU" sz="1800" dirty="0">
                <a:latin typeface="Arial" panose="020B0604020202020204" pitchFamily="34" charset="0"/>
                <a:cs typeface="Arial" panose="020B0604020202020204" pitchFamily="34" charset="0"/>
              </a:rPr>
              <a:t> [3]     </a:t>
            </a:r>
            <a:r>
              <a:rPr lang="en-US" sz="1800" dirty="0">
                <a:latin typeface="Arial" panose="020B0604020202020204" pitchFamily="34" charset="0"/>
                <a:cs typeface="Arial" panose="020B0604020202020204" pitchFamily="34" charset="0"/>
              </a:rPr>
              <a:t>S. </a:t>
            </a:r>
            <a:r>
              <a:rPr lang="en-US" sz="1800" dirty="0" err="1">
                <a:latin typeface="Arial" panose="020B0604020202020204" pitchFamily="34" charset="0"/>
                <a:cs typeface="Arial" panose="020B0604020202020204" pitchFamily="34" charset="0"/>
              </a:rPr>
              <a:t>Edelkamp</a:t>
            </a:r>
            <a:r>
              <a:rPr lang="en-US" sz="1800" dirty="0">
                <a:latin typeface="Arial" panose="020B0604020202020204" pitchFamily="34" charset="0"/>
                <a:cs typeface="Arial" panose="020B0604020202020204" pitchFamily="34" charset="0"/>
              </a:rPr>
              <a:t> and A. </a:t>
            </a:r>
            <a:r>
              <a:rPr lang="en-US" sz="1800" dirty="0" err="1">
                <a:latin typeface="Arial" panose="020B0604020202020204" pitchFamily="34" charset="0"/>
                <a:cs typeface="Arial" panose="020B0604020202020204" pitchFamily="34" charset="0"/>
              </a:rPr>
              <a:t>Weiß</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BlockQuicksort</a:t>
            </a:r>
            <a:r>
              <a:rPr lang="en-US" sz="1800" dirty="0">
                <a:latin typeface="Arial" panose="020B0604020202020204" pitchFamily="34" charset="0"/>
                <a:cs typeface="Arial" panose="020B0604020202020204" pitchFamily="34" charset="0"/>
              </a:rPr>
              <a:t> : Avoiding Branch </a:t>
            </a:r>
            <a:r>
              <a:rPr lang="en-US" sz="1800" dirty="0" err="1">
                <a:latin typeface="Arial" panose="020B0604020202020204" pitchFamily="34" charset="0"/>
                <a:cs typeface="Arial" panose="020B0604020202020204" pitchFamily="34" charset="0"/>
              </a:rPr>
              <a:t>Mispredictions</a:t>
            </a:r>
            <a:r>
              <a:rPr lang="en-US" sz="1800" dirty="0">
                <a:latin typeface="Arial" panose="020B0604020202020204" pitchFamily="34" charset="0"/>
                <a:cs typeface="Arial" panose="020B0604020202020204" pitchFamily="34" charset="0"/>
              </a:rPr>
              <a:t> in Quicksort,” no. 38, pp. 1–16, 2016.</a:t>
            </a:r>
            <a:endParaRPr lang="en-AU" sz="1800" dirty="0">
              <a:latin typeface="Arial" panose="020B0604020202020204" pitchFamily="34" charset="0"/>
              <a:cs typeface="Arial" panose="020B0604020202020204" pitchFamily="34" charset="0"/>
            </a:endParaRPr>
          </a:p>
          <a:p>
            <a:pPr algn="just"/>
            <a:r>
              <a:rPr lang="en-AU" sz="1800" dirty="0">
                <a:latin typeface="Arial" panose="020B0604020202020204" pitchFamily="34" charset="0"/>
                <a:cs typeface="Arial" panose="020B0604020202020204" pitchFamily="34" charset="0"/>
              </a:rPr>
              <a:t> [4]     </a:t>
            </a:r>
            <a:r>
              <a:rPr lang="en-US" sz="1800" dirty="0">
                <a:latin typeface="Arial" panose="020B0604020202020204" pitchFamily="34" charset="0"/>
                <a:cs typeface="Arial" panose="020B0604020202020204" pitchFamily="34" charset="0"/>
              </a:rPr>
              <a:t>S. </a:t>
            </a:r>
            <a:r>
              <a:rPr lang="en-US" sz="1800" dirty="0" err="1">
                <a:latin typeface="Arial" panose="020B0604020202020204" pitchFamily="34" charset="0"/>
                <a:cs typeface="Arial" panose="020B0604020202020204" pitchFamily="34" charset="0"/>
              </a:rPr>
              <a:t>Edelkamp</a:t>
            </a:r>
            <a:r>
              <a:rPr lang="en-US" sz="1800" dirty="0">
                <a:latin typeface="Arial" panose="020B0604020202020204" pitchFamily="34" charset="0"/>
                <a:cs typeface="Arial" panose="020B0604020202020204" pitchFamily="34" charset="0"/>
              </a:rPr>
              <a:t> and A. </a:t>
            </a:r>
            <a:r>
              <a:rPr lang="en-US" sz="1800" dirty="0" err="1">
                <a:latin typeface="Arial" panose="020B0604020202020204" pitchFamily="34" charset="0"/>
                <a:cs typeface="Arial" panose="020B0604020202020204" pitchFamily="34" charset="0"/>
              </a:rPr>
              <a:t>Weiß</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BlockQuicksort</a:t>
            </a:r>
            <a:r>
              <a:rPr lang="en-US" sz="1800" dirty="0">
                <a:latin typeface="Arial" panose="020B0604020202020204" pitchFamily="34" charset="0"/>
                <a:cs typeface="Arial" panose="020B0604020202020204" pitchFamily="34" charset="0"/>
              </a:rPr>
              <a:t>: How Branch </a:t>
            </a:r>
            <a:r>
              <a:rPr lang="en-US" sz="1800" dirty="0" err="1">
                <a:latin typeface="Arial" panose="020B0604020202020204" pitchFamily="34" charset="0"/>
                <a:cs typeface="Arial" panose="020B0604020202020204" pitchFamily="34" charset="0"/>
              </a:rPr>
              <a:t>Mispredictions</a:t>
            </a:r>
            <a:r>
              <a:rPr lang="en-US" sz="1800" dirty="0">
                <a:latin typeface="Arial" panose="020B0604020202020204" pitchFamily="34" charset="0"/>
                <a:cs typeface="Arial" panose="020B0604020202020204" pitchFamily="34" charset="0"/>
              </a:rPr>
              <a:t> don’t affect Quicksort,” pp. 1–23, 2016.</a:t>
            </a:r>
            <a:endParaRPr lang="en-AU" sz="1800" dirty="0">
              <a:latin typeface="Arial" panose="020B0604020202020204" pitchFamily="34" charset="0"/>
              <a:cs typeface="Arial" panose="020B0604020202020204" pitchFamily="34" charset="0"/>
            </a:endParaRPr>
          </a:p>
          <a:p>
            <a:pPr algn="just"/>
            <a:r>
              <a:rPr lang="en-AU" sz="1800" dirty="0">
                <a:latin typeface="Arial" panose="020B0604020202020204" pitchFamily="34" charset="0"/>
                <a:cs typeface="Arial" panose="020B0604020202020204" pitchFamily="34" charset="0"/>
              </a:rPr>
              <a:t> [5]     </a:t>
            </a:r>
            <a:r>
              <a:rPr lang="en-US" sz="1800" dirty="0">
                <a:latin typeface="Arial" panose="020B0604020202020204" pitchFamily="34" charset="0"/>
                <a:cs typeface="Arial" panose="020B0604020202020204" pitchFamily="34" charset="0"/>
              </a:rPr>
              <a:t>K. Chatterjee, H. Fu, and A. </a:t>
            </a:r>
            <a:r>
              <a:rPr lang="en-US" sz="1800" dirty="0" err="1">
                <a:latin typeface="Arial" panose="020B0604020202020204" pitchFamily="34" charset="0"/>
                <a:cs typeface="Arial" panose="020B0604020202020204" pitchFamily="34" charset="0"/>
              </a:rPr>
              <a:t>Murhekar</a:t>
            </a:r>
            <a:r>
              <a:rPr lang="en-US" sz="1800" dirty="0">
                <a:latin typeface="Arial" panose="020B0604020202020204" pitchFamily="34" charset="0"/>
                <a:cs typeface="Arial" panose="020B0604020202020204" pitchFamily="34" charset="0"/>
              </a:rPr>
              <a:t>, “Automated recurrence analysis for almost-linear expected-runtime bounds,” </a:t>
            </a:r>
            <a:r>
              <a:rPr lang="en-US" sz="1800" i="1" dirty="0">
                <a:latin typeface="Arial" panose="020B0604020202020204" pitchFamily="34" charset="0"/>
                <a:cs typeface="Arial" panose="020B0604020202020204" pitchFamily="34" charset="0"/>
              </a:rPr>
              <a:t>Lect. Notes </a:t>
            </a:r>
            <a:r>
              <a:rPr lang="en-US" sz="1800" i="1" dirty="0" err="1">
                <a:latin typeface="Arial" panose="020B0604020202020204" pitchFamily="34" charset="0"/>
                <a:cs typeface="Arial" panose="020B0604020202020204" pitchFamily="34" charset="0"/>
              </a:rPr>
              <a:t>Comput</a:t>
            </a:r>
            <a:r>
              <a:rPr lang="en-US" sz="1800" i="1" dirty="0">
                <a:latin typeface="Arial" panose="020B0604020202020204" pitchFamily="34" charset="0"/>
                <a:cs typeface="Arial" panose="020B0604020202020204" pitchFamily="34" charset="0"/>
              </a:rPr>
              <a:t>. Sci. (including </a:t>
            </a:r>
            <a:r>
              <a:rPr lang="en-US" sz="1800" i="1" dirty="0" err="1">
                <a:latin typeface="Arial" panose="020B0604020202020204" pitchFamily="34" charset="0"/>
                <a:cs typeface="Arial" panose="020B0604020202020204" pitchFamily="34" charset="0"/>
              </a:rPr>
              <a:t>Subser</a:t>
            </a:r>
            <a:r>
              <a:rPr lang="en-US" sz="1800" i="1" dirty="0">
                <a:latin typeface="Arial" panose="020B0604020202020204" pitchFamily="34" charset="0"/>
                <a:cs typeface="Arial" panose="020B0604020202020204" pitchFamily="34" charset="0"/>
              </a:rPr>
              <a:t>. Lect. Notes </a:t>
            </a:r>
            <a:r>
              <a:rPr lang="en-US" sz="1800" i="1" dirty="0" err="1">
                <a:latin typeface="Arial" panose="020B0604020202020204" pitchFamily="34" charset="0"/>
                <a:cs typeface="Arial" panose="020B0604020202020204" pitchFamily="34" charset="0"/>
              </a:rPr>
              <a:t>Artif</a:t>
            </a:r>
            <a:r>
              <a:rPr lang="en-US" sz="1800" i="1" dirty="0">
                <a:latin typeface="Arial" panose="020B0604020202020204" pitchFamily="34" charset="0"/>
                <a:cs typeface="Arial" panose="020B0604020202020204" pitchFamily="34" charset="0"/>
              </a:rPr>
              <a:t>. </a:t>
            </a:r>
            <a:r>
              <a:rPr lang="en-US" sz="1800" i="1" dirty="0" err="1">
                <a:latin typeface="Arial" panose="020B0604020202020204" pitchFamily="34" charset="0"/>
                <a:cs typeface="Arial" panose="020B0604020202020204" pitchFamily="34" charset="0"/>
              </a:rPr>
              <a:t>Intell</a:t>
            </a:r>
            <a:r>
              <a:rPr lang="en-US" sz="1800" i="1" dirty="0">
                <a:latin typeface="Arial" panose="020B0604020202020204" pitchFamily="34" charset="0"/>
                <a:cs typeface="Arial" panose="020B0604020202020204" pitchFamily="34" charset="0"/>
              </a:rPr>
              <a:t>. Lect. Notes      	Bioinformatics)</a:t>
            </a:r>
            <a:r>
              <a:rPr lang="en-US" sz="1800" dirty="0">
                <a:latin typeface="Arial" panose="020B0604020202020204" pitchFamily="34" charset="0"/>
                <a:cs typeface="Arial" panose="020B0604020202020204" pitchFamily="34" charset="0"/>
              </a:rPr>
              <a:t>, vol. 10426 LNCS, pp. 118–139, 2017.</a:t>
            </a:r>
            <a:r>
              <a:rPr lang="en-AU" sz="1800" dirty="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a:p>
            <a:pPr algn="just"/>
            <a:r>
              <a:rPr lang="en-AU" sz="1800" dirty="0">
                <a:latin typeface="Arial" panose="020B0604020202020204" pitchFamily="34" charset="0"/>
                <a:cs typeface="Arial" panose="020B0604020202020204" pitchFamily="34" charset="0"/>
              </a:rPr>
              <a:t> [6]      </a:t>
            </a:r>
            <a:r>
              <a:rPr lang="en-US" sz="1800" dirty="0">
                <a:latin typeface="Arial" panose="020B0604020202020204" pitchFamily="34" charset="0"/>
                <a:cs typeface="Arial" panose="020B0604020202020204" pitchFamily="34" charset="0"/>
              </a:rPr>
              <a:t>S. Wild, M. E. </a:t>
            </a:r>
            <a:r>
              <a:rPr lang="en-US" sz="1800" dirty="0" err="1">
                <a:latin typeface="Arial" panose="020B0604020202020204" pitchFamily="34" charset="0"/>
                <a:cs typeface="Arial" panose="020B0604020202020204" pitchFamily="34" charset="0"/>
              </a:rPr>
              <a:t>Nebel</a:t>
            </a:r>
            <a:r>
              <a:rPr lang="en-US" sz="1800" dirty="0">
                <a:latin typeface="Arial" panose="020B0604020202020204" pitchFamily="34" charset="0"/>
                <a:cs typeface="Arial" panose="020B0604020202020204" pitchFamily="34" charset="0"/>
              </a:rPr>
              <a:t>, and R. </a:t>
            </a:r>
            <a:r>
              <a:rPr lang="en-US" sz="1800" dirty="0" err="1">
                <a:latin typeface="Arial" panose="020B0604020202020204" pitchFamily="34" charset="0"/>
                <a:cs typeface="Arial" panose="020B0604020202020204" pitchFamily="34" charset="0"/>
              </a:rPr>
              <a:t>Neininger</a:t>
            </a:r>
            <a:r>
              <a:rPr lang="en-US" sz="1800" dirty="0">
                <a:latin typeface="Arial" panose="020B0604020202020204" pitchFamily="34" charset="0"/>
                <a:cs typeface="Arial" panose="020B0604020202020204" pitchFamily="34" charset="0"/>
              </a:rPr>
              <a:t>, “Average Case and Distributional Analysis of Dual-Pivot Quicksort,” pp. 1–42, 2013.</a:t>
            </a:r>
          </a:p>
          <a:p>
            <a:pPr algn="just"/>
            <a:r>
              <a:rPr lang="en-AU" sz="1800" dirty="0">
                <a:latin typeface="Arial" panose="020B0604020202020204" pitchFamily="34" charset="0"/>
                <a:cs typeface="Arial" panose="020B0604020202020204" pitchFamily="34" charset="0"/>
              </a:rPr>
              <a:t> [7]      </a:t>
            </a:r>
            <a:r>
              <a:rPr lang="en-US" sz="1800" dirty="0">
                <a:latin typeface="Arial" panose="020B0604020202020204" pitchFamily="34" charset="0"/>
                <a:cs typeface="Arial" panose="020B0604020202020204" pitchFamily="34" charset="0"/>
              </a:rPr>
              <a:t>M. E. </a:t>
            </a:r>
            <a:r>
              <a:rPr lang="en-US" sz="1800" dirty="0" err="1">
                <a:latin typeface="Arial" panose="020B0604020202020204" pitchFamily="34" charset="0"/>
                <a:cs typeface="Arial" panose="020B0604020202020204" pitchFamily="34" charset="0"/>
              </a:rPr>
              <a:t>Nebel</a:t>
            </a:r>
            <a:r>
              <a:rPr lang="en-US" sz="1800" dirty="0">
                <a:latin typeface="Arial" panose="020B0604020202020204" pitchFamily="34" charset="0"/>
                <a:cs typeface="Arial" panose="020B0604020202020204" pitchFamily="34" charset="0"/>
              </a:rPr>
              <a:t>, S. Wild, and C. </a:t>
            </a:r>
            <a:r>
              <a:rPr lang="en-US" sz="1800" dirty="0" err="1">
                <a:latin typeface="Arial" panose="020B0604020202020204" pitchFamily="34" charset="0"/>
                <a:cs typeface="Arial" panose="020B0604020202020204" pitchFamily="34" charset="0"/>
              </a:rPr>
              <a:t>Martínez</a:t>
            </a:r>
            <a:r>
              <a:rPr lang="en-US" sz="1800" dirty="0">
                <a:latin typeface="Arial" panose="020B0604020202020204" pitchFamily="34" charset="0"/>
                <a:cs typeface="Arial" panose="020B0604020202020204" pitchFamily="34" charset="0"/>
              </a:rPr>
              <a:t>, “Analysis of Pivot Sampling in Dual-Pivot Quicksort: A Holistic Analysis of </a:t>
            </a:r>
            <a:r>
              <a:rPr lang="en-US" sz="1800" dirty="0" err="1">
                <a:latin typeface="Arial" panose="020B0604020202020204" pitchFamily="34" charset="0"/>
                <a:cs typeface="Arial" panose="020B0604020202020204" pitchFamily="34" charset="0"/>
              </a:rPr>
              <a:t>Yaroslavskiy’s</a:t>
            </a:r>
            <a:r>
              <a:rPr lang="en-US" sz="1800" dirty="0">
                <a:latin typeface="Arial" panose="020B0604020202020204" pitchFamily="34" charset="0"/>
                <a:cs typeface="Arial" panose="020B0604020202020204" pitchFamily="34" charset="0"/>
              </a:rPr>
              <a:t> Partitioning Scheme,” </a:t>
            </a:r>
            <a:r>
              <a:rPr lang="en-US" sz="1800" i="1" dirty="0" err="1">
                <a:latin typeface="Arial" panose="020B0604020202020204" pitchFamily="34" charset="0"/>
                <a:cs typeface="Arial" panose="020B0604020202020204" pitchFamily="34" charset="0"/>
              </a:rPr>
              <a:t>Algorithmica</a:t>
            </a:r>
            <a:r>
              <a:rPr lang="en-US" sz="1800" dirty="0">
                <a:latin typeface="Arial" panose="020B0604020202020204" pitchFamily="34" charset="0"/>
                <a:cs typeface="Arial" panose="020B0604020202020204" pitchFamily="34" charset="0"/>
              </a:rPr>
              <a:t>, vol. 75, no. 4, pp. 632–683, 2016.</a:t>
            </a:r>
            <a:endParaRPr lang="en-AU" sz="1800" dirty="0">
              <a:latin typeface="Arial" panose="020B0604020202020204" pitchFamily="34" charset="0"/>
              <a:cs typeface="Arial" panose="020B0604020202020204" pitchFamily="34" charset="0"/>
            </a:endParaRPr>
          </a:p>
          <a:p>
            <a:pPr algn="just"/>
            <a:r>
              <a:rPr lang="en-AU" sz="1800" dirty="0">
                <a:latin typeface="Arial" panose="020B0604020202020204" pitchFamily="34" charset="0"/>
                <a:cs typeface="Arial" panose="020B0604020202020204" pitchFamily="34" charset="0"/>
              </a:rPr>
              <a:t> [8]     </a:t>
            </a:r>
            <a:r>
              <a:rPr lang="en-US" sz="1800" dirty="0">
                <a:latin typeface="Arial" panose="020B0604020202020204" pitchFamily="34" charset="0"/>
                <a:cs typeface="Arial" panose="020B0604020202020204" pitchFamily="34" charset="0"/>
              </a:rPr>
              <a:t>S. </a:t>
            </a:r>
            <a:r>
              <a:rPr lang="en-US" sz="1800" dirty="0" err="1">
                <a:latin typeface="Arial" panose="020B0604020202020204" pitchFamily="34" charset="0"/>
                <a:cs typeface="Arial" panose="020B0604020202020204" pitchFamily="34" charset="0"/>
              </a:rPr>
              <a:t>Edelkamp</a:t>
            </a:r>
            <a:r>
              <a:rPr lang="en-US" sz="1800" dirty="0">
                <a:latin typeface="Arial" panose="020B0604020202020204" pitchFamily="34" charset="0"/>
                <a:cs typeface="Arial" panose="020B0604020202020204" pitchFamily="34" charset="0"/>
              </a:rPr>
              <a:t> and A. </a:t>
            </a:r>
            <a:r>
              <a:rPr lang="en-US" sz="1800" dirty="0" err="1">
                <a:latin typeface="Arial" panose="020B0604020202020204" pitchFamily="34" charset="0"/>
                <a:cs typeface="Arial" panose="020B0604020202020204" pitchFamily="34" charset="0"/>
              </a:rPr>
              <a:t>Weiß</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QuickXsort</a:t>
            </a:r>
            <a:r>
              <a:rPr lang="en-US" sz="1800" dirty="0">
                <a:latin typeface="Arial" panose="020B0604020202020204" pitchFamily="34" charset="0"/>
                <a:cs typeface="Arial" panose="020B0604020202020204" pitchFamily="34" charset="0"/>
              </a:rPr>
              <a:t>: Efficient Sorting with n log n - 1.399n +o(n) Comparisons on Average,” 2013.</a:t>
            </a:r>
            <a:r>
              <a:rPr lang="en-AU" sz="1800" dirty="0">
                <a:latin typeface="Arial" panose="020B0604020202020204" pitchFamily="34" charset="0"/>
                <a:cs typeface="Arial" panose="020B0604020202020204" pitchFamily="34" charset="0"/>
              </a:rPr>
              <a:t>	</a:t>
            </a:r>
          </a:p>
          <a:p>
            <a:pPr algn="just"/>
            <a:r>
              <a:rPr lang="en-AU" sz="1800" dirty="0">
                <a:latin typeface="Arial" panose="020B0604020202020204" pitchFamily="34" charset="0"/>
                <a:cs typeface="Arial" panose="020B0604020202020204" pitchFamily="34" charset="0"/>
              </a:rPr>
              <a:t> [9]     </a:t>
            </a:r>
            <a:r>
              <a:rPr lang="en-US" sz="1800" dirty="0">
                <a:latin typeface="Arial" panose="020B0604020202020204" pitchFamily="34" charset="0"/>
                <a:cs typeface="Arial" panose="020B0604020202020204" pitchFamily="34" charset="0"/>
              </a:rPr>
              <a:t>V. </a:t>
            </a:r>
            <a:r>
              <a:rPr lang="en-US" sz="1800" dirty="0" err="1">
                <a:latin typeface="Arial" panose="020B0604020202020204" pitchFamily="34" charset="0"/>
                <a:cs typeface="Arial" panose="020B0604020202020204" pitchFamily="34" charset="0"/>
              </a:rPr>
              <a:t>Diekert</a:t>
            </a:r>
            <a:r>
              <a:rPr lang="en-US" sz="1800" dirty="0">
                <a:latin typeface="Arial" panose="020B0604020202020204" pitchFamily="34" charset="0"/>
                <a:cs typeface="Arial" panose="020B0604020202020204" pitchFamily="34" charset="0"/>
              </a:rPr>
              <a:t> and A. </a:t>
            </a:r>
            <a:r>
              <a:rPr lang="en-US" sz="1800" dirty="0" err="1">
                <a:latin typeface="Arial" panose="020B0604020202020204" pitchFamily="34" charset="0"/>
                <a:cs typeface="Arial" panose="020B0604020202020204" pitchFamily="34" charset="0"/>
              </a:rPr>
              <a:t>Weiß</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QuickHeapsort</a:t>
            </a:r>
            <a:r>
              <a:rPr lang="en-US" sz="1800" dirty="0">
                <a:latin typeface="Arial" panose="020B0604020202020204" pitchFamily="34" charset="0"/>
                <a:cs typeface="Arial" panose="020B0604020202020204" pitchFamily="34" charset="0"/>
              </a:rPr>
              <a:t>: Modifications and Improved Analysis,” </a:t>
            </a:r>
            <a:r>
              <a:rPr lang="en-US" sz="1800" i="1" dirty="0">
                <a:latin typeface="Arial" panose="020B0604020202020204" pitchFamily="34" charset="0"/>
                <a:cs typeface="Arial" panose="020B0604020202020204" pitchFamily="34" charset="0"/>
              </a:rPr>
              <a:t>Theory </a:t>
            </a:r>
            <a:r>
              <a:rPr lang="en-US" sz="1800" i="1" dirty="0" err="1">
                <a:latin typeface="Arial" panose="020B0604020202020204" pitchFamily="34" charset="0"/>
                <a:cs typeface="Arial" panose="020B0604020202020204" pitchFamily="34" charset="0"/>
              </a:rPr>
              <a:t>Comput</a:t>
            </a:r>
            <a:r>
              <a:rPr lang="en-US" sz="1800" i="1" dirty="0">
                <a:latin typeface="Arial" panose="020B0604020202020204" pitchFamily="34" charset="0"/>
                <a:cs typeface="Arial" panose="020B0604020202020204" pitchFamily="34" charset="0"/>
              </a:rPr>
              <a:t>. Syst.</a:t>
            </a:r>
            <a:r>
              <a:rPr lang="en-US" sz="1800" dirty="0">
                <a:latin typeface="Arial" panose="020B0604020202020204" pitchFamily="34" charset="0"/>
                <a:cs typeface="Arial" panose="020B0604020202020204" pitchFamily="34" charset="0"/>
              </a:rPr>
              <a:t>, vol. 59, no. 2, pp. 209–230, 2016.</a:t>
            </a:r>
          </a:p>
          <a:p>
            <a:pPr algn="just"/>
            <a:r>
              <a:rPr lang="en-AU" sz="1800" dirty="0">
                <a:latin typeface="Arial" panose="020B0604020202020204" pitchFamily="34" charset="0"/>
                <a:cs typeface="Arial" panose="020B0604020202020204" pitchFamily="34" charset="0"/>
              </a:rPr>
              <a:t>[10]    </a:t>
            </a:r>
            <a:r>
              <a:rPr lang="en-US" sz="1800" dirty="0">
                <a:latin typeface="Arial" panose="020B0604020202020204" pitchFamily="34" charset="0"/>
                <a:cs typeface="Arial" panose="020B0604020202020204" pitchFamily="34" charset="0"/>
              </a:rPr>
              <a:t>L. </a:t>
            </a:r>
            <a:r>
              <a:rPr lang="en-US" sz="1800" dirty="0" err="1">
                <a:latin typeface="Arial" panose="020B0604020202020204" pitchFamily="34" charset="0"/>
                <a:cs typeface="Arial" panose="020B0604020202020204" pitchFamily="34" charset="0"/>
              </a:rPr>
              <a:t>Khreisat</a:t>
            </a:r>
            <a:r>
              <a:rPr lang="en-US" sz="1800" dirty="0">
                <a:latin typeface="Arial" panose="020B0604020202020204" pitchFamily="34" charset="0"/>
                <a:cs typeface="Arial" panose="020B0604020202020204" pitchFamily="34" charset="0"/>
              </a:rPr>
              <a:t> and M. Ave, “A Survey of Adaptive </a:t>
            </a:r>
            <a:r>
              <a:rPr lang="en-US" sz="1800" dirty="0" err="1">
                <a:latin typeface="Arial" panose="020B0604020202020204" pitchFamily="34" charset="0"/>
                <a:cs typeface="Arial" panose="020B0604020202020204" pitchFamily="34" charset="0"/>
              </a:rPr>
              <a:t>QuickSort</a:t>
            </a:r>
            <a:r>
              <a:rPr lang="en-US" sz="1800" dirty="0">
                <a:latin typeface="Arial" panose="020B0604020202020204" pitchFamily="34" charset="0"/>
                <a:cs typeface="Arial" panose="020B0604020202020204" pitchFamily="34" charset="0"/>
              </a:rPr>
              <a:t> Algorithms,” no. 12, pp. 1–10, 2018.</a:t>
            </a:r>
          </a:p>
          <a:p>
            <a:pPr algn="just"/>
            <a:endParaRPr lang="en-US" sz="1800" dirty="0">
              <a:latin typeface="Arial" panose="020B0604020202020204" pitchFamily="34" charset="0"/>
              <a:cs typeface="Arial" panose="020B0604020202020204" pitchFamily="34" charset="0"/>
            </a:endParaRPr>
          </a:p>
          <a:p>
            <a:pPr algn="just"/>
            <a:br>
              <a:rPr lang="en-AU"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
        <p:nvSpPr>
          <p:cNvPr id="28" name="TextBox 27"/>
          <p:cNvSpPr txBox="1"/>
          <p:nvPr/>
        </p:nvSpPr>
        <p:spPr>
          <a:xfrm>
            <a:off x="254343" y="10252807"/>
            <a:ext cx="10616750" cy="3693319"/>
          </a:xfrm>
          <a:prstGeom prst="rect">
            <a:avLst/>
          </a:prstGeom>
          <a:noFill/>
        </p:spPr>
        <p:txBody>
          <a:bodyPr wrap="square" rtlCol="0">
            <a:spAutoFit/>
          </a:bodyPr>
          <a:lstStyle/>
          <a:p>
            <a:pPr algn="just"/>
            <a:r>
              <a:rPr lang="en-US" sz="2600" dirty="0">
                <a:latin typeface="Arial" panose="020B0604020202020204" pitchFamily="34" charset="0"/>
                <a:cs typeface="Arial" panose="020B0604020202020204" pitchFamily="34" charset="0"/>
              </a:rPr>
              <a:t>In our daily life, we use sorting algorithm. There are many sorting algorithm of different complexity like Bubble sort, Insertion sort etc. All of these are of O(n</a:t>
            </a:r>
            <a:r>
              <a:rPr lang="en-US" sz="2600" baseline="30000" dirty="0">
                <a:latin typeface="Arial" panose="020B0604020202020204" pitchFamily="34" charset="0"/>
                <a:cs typeface="Arial" panose="020B0604020202020204" pitchFamily="34" charset="0"/>
              </a:rPr>
              <a:t>2</a:t>
            </a:r>
            <a:r>
              <a:rPr lang="en-US" sz="2600" dirty="0">
                <a:latin typeface="Arial" panose="020B0604020202020204" pitchFamily="34" charset="0"/>
                <a:cs typeface="Arial" panose="020B0604020202020204" pitchFamily="34" charset="0"/>
              </a:rPr>
              <a:t>). Such complexity don’t not help in many cases for large number of datasets. So, computer scientists proposed new sorting algorithm named Quicksort algorithm of O(n log n) complexity. This is an efficient sorting algorithm, but in worst case, this algorithm performs as O(n</a:t>
            </a:r>
            <a:r>
              <a:rPr lang="en-US" sz="2600" baseline="30000" dirty="0">
                <a:latin typeface="Arial" panose="020B0604020202020204" pitchFamily="34" charset="0"/>
                <a:cs typeface="Arial" panose="020B0604020202020204" pitchFamily="34" charset="0"/>
              </a:rPr>
              <a:t>2</a:t>
            </a:r>
            <a:r>
              <a:rPr lang="en-US" sz="2600" dirty="0">
                <a:latin typeface="Arial" panose="020B0604020202020204" pitchFamily="34" charset="0"/>
                <a:cs typeface="Arial" panose="020B0604020202020204" pitchFamily="34" charset="0"/>
              </a:rPr>
              <a:t>). So, we tried to analyze some cases of the worst case and improve the algorithm. The results bring us to one step closer to reduce time complexity.</a:t>
            </a:r>
          </a:p>
        </p:txBody>
      </p:sp>
      <p:graphicFrame>
        <p:nvGraphicFramePr>
          <p:cNvPr id="36" name="Table 35"/>
          <p:cNvGraphicFramePr>
            <a:graphicFrameLocks noGrp="1"/>
          </p:cNvGraphicFramePr>
          <p:nvPr>
            <p:extLst>
              <p:ext uri="{D42A27DB-BD31-4B8C-83A1-F6EECF244321}">
                <p14:modId xmlns:p14="http://schemas.microsoft.com/office/powerpoint/2010/main" val="1136287153"/>
              </p:ext>
            </p:extLst>
          </p:nvPr>
        </p:nvGraphicFramePr>
        <p:xfrm>
          <a:off x="11377246" y="9190531"/>
          <a:ext cx="9859107" cy="3380464"/>
        </p:xfrm>
        <a:graphic>
          <a:graphicData uri="http://schemas.openxmlformats.org/drawingml/2006/table">
            <a:tbl>
              <a:tblPr firstRow="1" firstCol="1" bandRow="1">
                <a:tableStyleId>{5C22544A-7EE6-4342-B048-85BDC9FD1C3A}</a:tableStyleId>
              </a:tblPr>
              <a:tblGrid>
                <a:gridCol w="2286001">
                  <a:extLst>
                    <a:ext uri="{9D8B030D-6E8A-4147-A177-3AD203B41FA5}">
                      <a16:colId xmlns:a16="http://schemas.microsoft.com/office/drawing/2014/main" val="20000"/>
                    </a:ext>
                  </a:extLst>
                </a:gridCol>
                <a:gridCol w="2997646">
                  <a:extLst>
                    <a:ext uri="{9D8B030D-6E8A-4147-A177-3AD203B41FA5}">
                      <a16:colId xmlns:a16="http://schemas.microsoft.com/office/drawing/2014/main" val="20001"/>
                    </a:ext>
                  </a:extLst>
                </a:gridCol>
                <a:gridCol w="2375144">
                  <a:extLst>
                    <a:ext uri="{9D8B030D-6E8A-4147-A177-3AD203B41FA5}">
                      <a16:colId xmlns:a16="http://schemas.microsoft.com/office/drawing/2014/main" val="20002"/>
                    </a:ext>
                  </a:extLst>
                </a:gridCol>
                <a:gridCol w="2200316">
                  <a:extLst>
                    <a:ext uri="{9D8B030D-6E8A-4147-A177-3AD203B41FA5}">
                      <a16:colId xmlns:a16="http://schemas.microsoft.com/office/drawing/2014/main" val="20003"/>
                    </a:ext>
                  </a:extLst>
                </a:gridCol>
              </a:tblGrid>
              <a:tr h="886126">
                <a:tc>
                  <a:txBody>
                    <a:bodyPr/>
                    <a:lstStyle/>
                    <a:p>
                      <a:pPr marL="0" marR="0" indent="0" algn="ctr">
                        <a:spcBef>
                          <a:spcPts val="0"/>
                        </a:spcBef>
                        <a:spcAft>
                          <a:spcPts val="0"/>
                        </a:spcAft>
                      </a:pPr>
                      <a:r>
                        <a:rPr lang="en-AU" sz="2000" dirty="0">
                          <a:effectLst/>
                        </a:rPr>
                        <a:t>Number of Inputs</a:t>
                      </a:r>
                      <a:endParaRPr lang="en-US" sz="2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spcBef>
                          <a:spcPts val="0"/>
                        </a:spcBef>
                        <a:spcAft>
                          <a:spcPts val="0"/>
                        </a:spcAft>
                      </a:pPr>
                      <a:r>
                        <a:rPr lang="en-AU" sz="2000" dirty="0">
                          <a:effectLst/>
                          <a:latin typeface="+mn-lt"/>
                          <a:ea typeface="+mn-ea"/>
                        </a:rPr>
                        <a:t>Average</a:t>
                      </a:r>
                      <a:r>
                        <a:rPr lang="en-AU" sz="2000" baseline="0" dirty="0">
                          <a:effectLst/>
                          <a:latin typeface="+mn-lt"/>
                          <a:ea typeface="+mn-ea"/>
                        </a:rPr>
                        <a:t> Case</a:t>
                      </a:r>
                      <a:endParaRPr lang="en-US" sz="2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spcBef>
                          <a:spcPts val="0"/>
                        </a:spcBef>
                        <a:spcAft>
                          <a:spcPts val="0"/>
                        </a:spcAft>
                      </a:pPr>
                      <a:r>
                        <a:rPr lang="en-AU" sz="2000" dirty="0">
                          <a:effectLst/>
                          <a:latin typeface="+mn-lt"/>
                          <a:ea typeface="+mn-ea"/>
                        </a:rPr>
                        <a:t>Worst</a:t>
                      </a:r>
                      <a:r>
                        <a:rPr lang="en-AU" sz="2000" baseline="0" dirty="0">
                          <a:effectLst/>
                          <a:latin typeface="+mn-lt"/>
                          <a:ea typeface="+mn-ea"/>
                        </a:rPr>
                        <a:t> Case</a:t>
                      </a:r>
                      <a:endParaRPr lang="en-US" sz="2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spcBef>
                          <a:spcPts val="0"/>
                        </a:spcBef>
                        <a:spcAft>
                          <a:spcPts val="0"/>
                        </a:spcAft>
                      </a:pPr>
                      <a:r>
                        <a:rPr lang="en-AU" sz="2000" dirty="0">
                          <a:effectLst/>
                          <a:latin typeface="+mn-lt"/>
                          <a:ea typeface="+mn-ea"/>
                        </a:rPr>
                        <a:t>Worst</a:t>
                      </a:r>
                      <a:r>
                        <a:rPr lang="en-AU" sz="2000" baseline="0" dirty="0">
                          <a:effectLst/>
                          <a:latin typeface="+mn-lt"/>
                          <a:ea typeface="+mn-ea"/>
                        </a:rPr>
                        <a:t> Case Made Best</a:t>
                      </a:r>
                      <a:endParaRPr lang="en-US" sz="2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000"/>
                  </a:ext>
                </a:extLst>
              </a:tr>
              <a:tr h="473894">
                <a:tc>
                  <a:txBody>
                    <a:bodyPr/>
                    <a:lstStyle/>
                    <a:p>
                      <a:pPr marL="0" marR="0" indent="0" algn="ctr">
                        <a:spcBef>
                          <a:spcPts val="0"/>
                        </a:spcBef>
                        <a:spcAft>
                          <a:spcPts val="0"/>
                        </a:spcAft>
                      </a:pPr>
                      <a:r>
                        <a:rPr lang="en-AU" sz="2000" dirty="0">
                          <a:effectLst/>
                          <a:latin typeface="+mn-lt"/>
                          <a:ea typeface="+mn-ea"/>
                        </a:rPr>
                        <a:t>10</a:t>
                      </a:r>
                      <a:endParaRPr lang="en-US" sz="2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spcBef>
                          <a:spcPts val="0"/>
                        </a:spcBef>
                        <a:spcAft>
                          <a:spcPts val="0"/>
                        </a:spcAft>
                      </a:pPr>
                      <a:r>
                        <a:rPr lang="en-AU" sz="2000" dirty="0">
                          <a:effectLst/>
                          <a:latin typeface="+mn-lt"/>
                          <a:ea typeface="+mn-ea"/>
                        </a:rPr>
                        <a:t>0.001305</a:t>
                      </a:r>
                      <a:endParaRPr lang="en-US" sz="2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spcBef>
                          <a:spcPts val="0"/>
                        </a:spcBef>
                        <a:spcAft>
                          <a:spcPts val="0"/>
                        </a:spcAft>
                      </a:pPr>
                      <a:r>
                        <a:rPr lang="en-US" sz="2000" dirty="0">
                          <a:effectLst/>
                          <a:latin typeface="Times New Roman" panose="02020603050405020304" pitchFamily="18" charset="0"/>
                          <a:ea typeface="SimSun" panose="02010600030101010101" pitchFamily="2" charset="-122"/>
                        </a:rPr>
                        <a:t>0.000878</a:t>
                      </a:r>
                    </a:p>
                  </a:txBody>
                  <a:tcPr marL="68580" marR="68580" marT="0" marB="0"/>
                </a:tc>
                <a:tc>
                  <a:txBody>
                    <a:bodyPr/>
                    <a:lstStyle/>
                    <a:p>
                      <a:pPr marL="0" marR="0" indent="0" algn="ctr">
                        <a:spcBef>
                          <a:spcPts val="0"/>
                        </a:spcBef>
                        <a:spcAft>
                          <a:spcPts val="0"/>
                        </a:spcAft>
                      </a:pPr>
                      <a:r>
                        <a:rPr lang="en-AU" sz="2000" dirty="0">
                          <a:effectLst/>
                        </a:rPr>
                        <a:t>0.00055</a:t>
                      </a:r>
                      <a:endParaRPr lang="en-US" sz="2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001"/>
                  </a:ext>
                </a:extLst>
              </a:tr>
              <a:tr h="409876">
                <a:tc>
                  <a:txBody>
                    <a:bodyPr/>
                    <a:lstStyle/>
                    <a:p>
                      <a:pPr marL="0" marR="0" indent="0" algn="ctr">
                        <a:spcBef>
                          <a:spcPts val="0"/>
                        </a:spcBef>
                        <a:spcAft>
                          <a:spcPts val="0"/>
                        </a:spcAft>
                      </a:pPr>
                      <a:r>
                        <a:rPr lang="en-AU" sz="2000" dirty="0">
                          <a:effectLst/>
                          <a:latin typeface="+mn-lt"/>
                          <a:ea typeface="+mn-ea"/>
                        </a:rPr>
                        <a:t>20</a:t>
                      </a:r>
                      <a:endParaRPr lang="en-US" sz="2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spcBef>
                          <a:spcPts val="0"/>
                        </a:spcBef>
                        <a:spcAft>
                          <a:spcPts val="0"/>
                        </a:spcAft>
                      </a:pPr>
                      <a:r>
                        <a:rPr lang="en-AU" sz="2000" dirty="0">
                          <a:effectLst/>
                          <a:latin typeface="+mn-lt"/>
                          <a:ea typeface="+mn-ea"/>
                        </a:rPr>
                        <a:t>0.002001</a:t>
                      </a:r>
                      <a:endParaRPr lang="en-US" sz="2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spcBef>
                          <a:spcPts val="0"/>
                        </a:spcBef>
                        <a:spcAft>
                          <a:spcPts val="0"/>
                        </a:spcAft>
                      </a:pPr>
                      <a:r>
                        <a:rPr lang="en-AU" sz="2000" dirty="0">
                          <a:effectLst/>
                          <a:latin typeface="+mn-lt"/>
                          <a:ea typeface="+mn-ea"/>
                        </a:rPr>
                        <a:t>0.002081</a:t>
                      </a:r>
                      <a:endParaRPr lang="en-US" sz="2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spcBef>
                          <a:spcPts val="0"/>
                        </a:spcBef>
                        <a:spcAft>
                          <a:spcPts val="0"/>
                        </a:spcAft>
                      </a:pPr>
                      <a:r>
                        <a:rPr lang="en-AU" sz="2000" dirty="0">
                          <a:effectLst/>
                        </a:rPr>
                        <a:t>0.00067</a:t>
                      </a:r>
                      <a:endParaRPr lang="en-US" sz="2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002"/>
                  </a:ext>
                </a:extLst>
              </a:tr>
              <a:tr h="467568">
                <a:tc>
                  <a:txBody>
                    <a:bodyPr/>
                    <a:lstStyle/>
                    <a:p>
                      <a:pPr marL="0" marR="0" indent="0" algn="ctr">
                        <a:spcBef>
                          <a:spcPts val="0"/>
                        </a:spcBef>
                        <a:spcAft>
                          <a:spcPts val="0"/>
                        </a:spcAft>
                      </a:pPr>
                      <a:r>
                        <a:rPr lang="en-AU" sz="2000" dirty="0">
                          <a:effectLst/>
                          <a:latin typeface="+mn-lt"/>
                          <a:ea typeface="+mn-ea"/>
                        </a:rPr>
                        <a:t>50</a:t>
                      </a:r>
                      <a:endParaRPr lang="en-US" sz="2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spcBef>
                          <a:spcPts val="0"/>
                        </a:spcBef>
                        <a:spcAft>
                          <a:spcPts val="0"/>
                        </a:spcAft>
                      </a:pPr>
                      <a:r>
                        <a:rPr lang="en-AU" sz="2000" dirty="0">
                          <a:effectLst/>
                          <a:latin typeface="+mn-lt"/>
                          <a:ea typeface="+mn-ea"/>
                        </a:rPr>
                        <a:t>0.004202</a:t>
                      </a:r>
                      <a:endParaRPr lang="en-US" sz="2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spcBef>
                          <a:spcPts val="0"/>
                        </a:spcBef>
                        <a:spcAft>
                          <a:spcPts val="0"/>
                        </a:spcAft>
                      </a:pPr>
                      <a:r>
                        <a:rPr lang="en-AU" sz="2000" dirty="0">
                          <a:effectLst/>
                          <a:latin typeface="+mn-lt"/>
                          <a:ea typeface="+mn-ea"/>
                        </a:rPr>
                        <a:t>0.004368</a:t>
                      </a:r>
                      <a:endParaRPr lang="en-US" sz="2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spcBef>
                          <a:spcPts val="0"/>
                        </a:spcBef>
                        <a:spcAft>
                          <a:spcPts val="0"/>
                        </a:spcAft>
                      </a:pPr>
                      <a:r>
                        <a:rPr lang="en-AU" sz="2000" dirty="0">
                          <a:effectLst/>
                        </a:rPr>
                        <a:t>0.0.001045</a:t>
                      </a:r>
                      <a:endParaRPr lang="en-US" sz="2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003"/>
                  </a:ext>
                </a:extLst>
              </a:tr>
              <a:tr h="381000">
                <a:tc>
                  <a:txBody>
                    <a:bodyPr/>
                    <a:lstStyle/>
                    <a:p>
                      <a:pPr marL="0" marR="0" indent="0" algn="ctr">
                        <a:spcBef>
                          <a:spcPts val="0"/>
                        </a:spcBef>
                        <a:spcAft>
                          <a:spcPts val="0"/>
                        </a:spcAft>
                      </a:pPr>
                      <a:r>
                        <a:rPr lang="en-AU" sz="2000" dirty="0">
                          <a:effectLst/>
                        </a:rPr>
                        <a:t>100</a:t>
                      </a:r>
                      <a:endParaRPr lang="en-US" sz="2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spcBef>
                          <a:spcPts val="0"/>
                        </a:spcBef>
                        <a:spcAft>
                          <a:spcPts val="0"/>
                        </a:spcAft>
                      </a:pPr>
                      <a:r>
                        <a:rPr lang="en-AU" sz="2000" dirty="0">
                          <a:effectLst/>
                          <a:latin typeface="+mn-lt"/>
                          <a:ea typeface="+mn-ea"/>
                        </a:rPr>
                        <a:t>0.008175</a:t>
                      </a:r>
                      <a:endParaRPr lang="en-US" sz="2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spcBef>
                          <a:spcPts val="0"/>
                        </a:spcBef>
                        <a:spcAft>
                          <a:spcPts val="0"/>
                        </a:spcAft>
                      </a:pPr>
                      <a:r>
                        <a:rPr lang="en-AU" sz="2000" dirty="0">
                          <a:effectLst/>
                          <a:latin typeface="+mn-lt"/>
                          <a:ea typeface="+mn-ea"/>
                        </a:rPr>
                        <a:t>0.0088</a:t>
                      </a:r>
                      <a:endParaRPr lang="en-US" sz="2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spcBef>
                          <a:spcPts val="0"/>
                        </a:spcBef>
                        <a:spcAft>
                          <a:spcPts val="0"/>
                        </a:spcAft>
                      </a:pPr>
                      <a:r>
                        <a:rPr lang="en-AU" sz="2000" dirty="0">
                          <a:effectLst/>
                        </a:rPr>
                        <a:t>0.001699</a:t>
                      </a:r>
                      <a:endParaRPr lang="en-US" sz="2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004"/>
                  </a:ext>
                </a:extLst>
              </a:tr>
              <a:tr h="381000">
                <a:tc>
                  <a:txBody>
                    <a:bodyPr/>
                    <a:lstStyle/>
                    <a:p>
                      <a:pPr marL="0" marR="0" indent="0" algn="ctr">
                        <a:spcBef>
                          <a:spcPts val="0"/>
                        </a:spcBef>
                        <a:spcAft>
                          <a:spcPts val="0"/>
                        </a:spcAft>
                      </a:pPr>
                      <a:r>
                        <a:rPr lang="en-GB" sz="2000" dirty="0">
                          <a:effectLst/>
                          <a:latin typeface="Times New Roman" panose="02020603050405020304" pitchFamily="18" charset="0"/>
                          <a:ea typeface="SimSun" panose="02010600030101010101" pitchFamily="2" charset="-122"/>
                        </a:rPr>
                        <a:t>500</a:t>
                      </a:r>
                      <a:endParaRPr lang="en-US" sz="2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spcBef>
                          <a:spcPts val="0"/>
                        </a:spcBef>
                        <a:spcAft>
                          <a:spcPts val="0"/>
                        </a:spcAft>
                      </a:pPr>
                      <a:r>
                        <a:rPr lang="en-GB" sz="2000" dirty="0">
                          <a:effectLst/>
                          <a:latin typeface="Times New Roman" panose="02020603050405020304" pitchFamily="18" charset="0"/>
                          <a:ea typeface="SimSun" panose="02010600030101010101" pitchFamily="2" charset="-122"/>
                        </a:rPr>
                        <a:t>0.04425</a:t>
                      </a:r>
                      <a:endParaRPr lang="en-US" sz="2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spcBef>
                          <a:spcPts val="0"/>
                        </a:spcBef>
                        <a:spcAft>
                          <a:spcPts val="0"/>
                        </a:spcAft>
                      </a:pPr>
                      <a:r>
                        <a:rPr lang="en-GB" sz="2000" dirty="0">
                          <a:effectLst/>
                          <a:latin typeface="Times New Roman" panose="02020603050405020304" pitchFamily="18" charset="0"/>
                          <a:ea typeface="SimSun" panose="02010600030101010101" pitchFamily="2" charset="-122"/>
                        </a:rPr>
                        <a:t>0.132668</a:t>
                      </a:r>
                      <a:endParaRPr lang="en-US" sz="2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spcBef>
                          <a:spcPts val="0"/>
                        </a:spcBef>
                        <a:spcAft>
                          <a:spcPts val="0"/>
                        </a:spcAft>
                      </a:pPr>
                      <a:r>
                        <a:rPr lang="en-GB" sz="2000" dirty="0">
                          <a:effectLst/>
                          <a:latin typeface="Times New Roman" panose="02020603050405020304" pitchFamily="18" charset="0"/>
                          <a:ea typeface="SimSun" panose="02010600030101010101" pitchFamily="2" charset="-122"/>
                        </a:rPr>
                        <a:t>0.00674</a:t>
                      </a:r>
                      <a:endParaRPr lang="en-US" sz="2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462669320"/>
                  </a:ext>
                </a:extLst>
              </a:tr>
              <a:tr h="381000">
                <a:tc>
                  <a:txBody>
                    <a:bodyPr/>
                    <a:lstStyle/>
                    <a:p>
                      <a:pPr marL="0" marR="0" indent="0" algn="ctr">
                        <a:spcBef>
                          <a:spcPts val="0"/>
                        </a:spcBef>
                        <a:spcAft>
                          <a:spcPts val="0"/>
                        </a:spcAft>
                      </a:pPr>
                      <a:r>
                        <a:rPr lang="en-GB" sz="2000" dirty="0">
                          <a:effectLst/>
                          <a:latin typeface="Times New Roman" panose="02020603050405020304" pitchFamily="18" charset="0"/>
                          <a:ea typeface="SimSun" panose="02010600030101010101" pitchFamily="2" charset="-122"/>
                        </a:rPr>
                        <a:t>1000</a:t>
                      </a:r>
                      <a:endParaRPr lang="en-US" sz="2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spcBef>
                          <a:spcPts val="0"/>
                        </a:spcBef>
                        <a:spcAft>
                          <a:spcPts val="0"/>
                        </a:spcAft>
                      </a:pPr>
                      <a:r>
                        <a:rPr lang="en-GB" sz="2000" dirty="0">
                          <a:effectLst/>
                          <a:latin typeface="Times New Roman" panose="02020603050405020304" pitchFamily="18" charset="0"/>
                          <a:ea typeface="SimSun" panose="02010600030101010101" pitchFamily="2" charset="-122"/>
                        </a:rPr>
                        <a:t>0.09346</a:t>
                      </a:r>
                      <a:endParaRPr lang="en-US" sz="2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spcBef>
                          <a:spcPts val="0"/>
                        </a:spcBef>
                        <a:spcAft>
                          <a:spcPts val="0"/>
                        </a:spcAft>
                      </a:pPr>
                      <a:r>
                        <a:rPr lang="en-GB" sz="2000" dirty="0">
                          <a:effectLst/>
                          <a:latin typeface="Times New Roman" panose="02020603050405020304" pitchFamily="18" charset="0"/>
                          <a:ea typeface="SimSun" panose="02010600030101010101" pitchFamily="2" charset="-122"/>
                        </a:rPr>
                        <a:t>0.09872</a:t>
                      </a:r>
                      <a:endParaRPr lang="en-US" sz="2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spcBef>
                          <a:spcPts val="0"/>
                        </a:spcBef>
                        <a:spcAft>
                          <a:spcPts val="0"/>
                        </a:spcAft>
                      </a:pPr>
                      <a:r>
                        <a:rPr lang="en-GB" sz="2000" dirty="0">
                          <a:effectLst/>
                          <a:latin typeface="Times New Roman" panose="02020603050405020304" pitchFamily="18" charset="0"/>
                          <a:ea typeface="SimSun" panose="02010600030101010101" pitchFamily="2" charset="-122"/>
                        </a:rPr>
                        <a:t>0.01318</a:t>
                      </a:r>
                      <a:endParaRPr lang="en-US" sz="2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201431097"/>
                  </a:ext>
                </a:extLst>
              </a:tr>
            </a:tbl>
          </a:graphicData>
        </a:graphic>
      </p:graphicFrame>
      <p:sp>
        <p:nvSpPr>
          <p:cNvPr id="37" name="TextBox 36"/>
          <p:cNvSpPr txBox="1"/>
          <p:nvPr/>
        </p:nvSpPr>
        <p:spPr>
          <a:xfrm>
            <a:off x="11306907" y="13561405"/>
            <a:ext cx="10134600" cy="769441"/>
          </a:xfrm>
          <a:prstGeom prst="rect">
            <a:avLst/>
          </a:prstGeom>
          <a:noFill/>
        </p:spPr>
        <p:txBody>
          <a:bodyPr wrap="square" rtlCol="0">
            <a:spAutoFit/>
          </a:bodyPr>
          <a:lstStyle/>
          <a:p>
            <a:r>
              <a:rPr lang="en-AU" dirty="0">
                <a:latin typeface="Arial" panose="020B0604020202020204" pitchFamily="34" charset="0"/>
                <a:cs typeface="Arial" panose="020B0604020202020204" pitchFamily="34" charset="0"/>
              </a:rPr>
              <a:t>The figure graphically represents the outcome of the improved quicksort on the basis of time complexity for three cases for different size of input data</a:t>
            </a:r>
          </a:p>
        </p:txBody>
      </p:sp>
      <p:sp>
        <p:nvSpPr>
          <p:cNvPr id="46" name="TextBox 45"/>
          <p:cNvSpPr txBox="1"/>
          <p:nvPr/>
        </p:nvSpPr>
        <p:spPr>
          <a:xfrm>
            <a:off x="5820508" y="19196055"/>
            <a:ext cx="5105399" cy="8571577"/>
          </a:xfrm>
          <a:prstGeom prst="rect">
            <a:avLst/>
          </a:prstGeom>
          <a:noFill/>
        </p:spPr>
        <p:txBody>
          <a:bodyPr wrap="square" rtlCol="0">
            <a:spAutoFit/>
          </a:bodyPr>
          <a:lstStyle/>
          <a:p>
            <a:r>
              <a:rPr lang="en-AU" sz="1900" dirty="0">
                <a:latin typeface="Arial" panose="020B0604020202020204" pitchFamily="34" charset="0"/>
                <a:cs typeface="Arial" panose="020B0604020202020204" pitchFamily="34" charset="0"/>
              </a:rPr>
              <a:t>              </a:t>
            </a:r>
          </a:p>
          <a:p>
            <a:r>
              <a:rPr lang="en-AU" sz="1900" dirty="0">
                <a:latin typeface="Arial" panose="020B0604020202020204" pitchFamily="34" charset="0"/>
                <a:cs typeface="Arial" panose="020B0604020202020204" pitchFamily="34" charset="0"/>
              </a:rPr>
              <a:t>		</a:t>
            </a:r>
          </a:p>
          <a:p>
            <a:r>
              <a:rPr lang="en-US" sz="1900" dirty="0">
                <a:latin typeface="Arial" panose="020B0604020202020204" pitchFamily="34" charset="0"/>
                <a:cs typeface="Arial" panose="020B0604020202020204" pitchFamily="34" charset="0"/>
              </a:rPr>
              <a:t>      19</a:t>
            </a:r>
            <a:r>
              <a:rPr lang="en-US" sz="1900" b="1" dirty="0">
                <a:latin typeface="Arial" panose="020B0604020202020204" pitchFamily="34" charset="0"/>
                <a:cs typeface="Arial" panose="020B0604020202020204" pitchFamily="34" charset="0"/>
              </a:rPr>
              <a:t>  Partition(low, high) :</a:t>
            </a:r>
            <a:endParaRPr lang="en-US" sz="1900" dirty="0">
              <a:latin typeface="Arial" panose="020B0604020202020204" pitchFamily="34" charset="0"/>
              <a:cs typeface="Arial" panose="020B0604020202020204" pitchFamily="34" charset="0"/>
            </a:endParaRPr>
          </a:p>
          <a:p>
            <a:r>
              <a:rPr lang="en-US" sz="1900" dirty="0">
                <a:latin typeface="Arial" panose="020B0604020202020204" pitchFamily="34" charset="0"/>
                <a:cs typeface="Arial" panose="020B0604020202020204" pitchFamily="34" charset="0"/>
              </a:rPr>
              <a:t>       20  key &lt;- </a:t>
            </a:r>
            <a:r>
              <a:rPr lang="en-US" sz="1900" dirty="0" err="1">
                <a:latin typeface="Arial" panose="020B0604020202020204" pitchFamily="34" charset="0"/>
                <a:cs typeface="Arial" panose="020B0604020202020204" pitchFamily="34" charset="0"/>
              </a:rPr>
              <a:t>arr</a:t>
            </a:r>
            <a:r>
              <a:rPr lang="en-US" sz="1900" dirty="0">
                <a:latin typeface="Arial" panose="020B0604020202020204" pitchFamily="34" charset="0"/>
                <a:cs typeface="Arial" panose="020B0604020202020204" pitchFamily="34" charset="0"/>
              </a:rPr>
              <a:t>[low]</a:t>
            </a:r>
          </a:p>
          <a:p>
            <a:r>
              <a:rPr lang="en-US" sz="1900" dirty="0">
                <a:latin typeface="Arial" panose="020B0604020202020204" pitchFamily="34" charset="0"/>
                <a:cs typeface="Arial" panose="020B0604020202020204" pitchFamily="34" charset="0"/>
              </a:rPr>
              <a:t>       21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 &lt;- low</a:t>
            </a:r>
          </a:p>
          <a:p>
            <a:r>
              <a:rPr lang="en-US" sz="1900" dirty="0">
                <a:latin typeface="Arial" panose="020B0604020202020204" pitchFamily="34" charset="0"/>
                <a:cs typeface="Arial" panose="020B0604020202020204" pitchFamily="34" charset="0"/>
              </a:rPr>
              <a:t>       22  j &lt;- high + 1</a:t>
            </a:r>
          </a:p>
          <a:p>
            <a:r>
              <a:rPr lang="en-US" sz="1900" dirty="0">
                <a:latin typeface="Arial" panose="020B0604020202020204" pitchFamily="34" charset="0"/>
                <a:cs typeface="Arial" panose="020B0604020202020204" pitchFamily="34" charset="0"/>
              </a:rPr>
              <a:t>       23  while(</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 &lt;= j)</a:t>
            </a:r>
          </a:p>
          <a:p>
            <a:r>
              <a:rPr lang="en-US" sz="1900" dirty="0">
                <a:latin typeface="Arial" panose="020B0604020202020204" pitchFamily="34" charset="0"/>
                <a:cs typeface="Arial" panose="020B0604020202020204" pitchFamily="34" charset="0"/>
              </a:rPr>
              <a:t>       24      for(key &gt;= </a:t>
            </a:r>
            <a:r>
              <a:rPr lang="en-US" sz="1900" dirty="0" err="1">
                <a:latin typeface="Arial" panose="020B0604020202020204" pitchFamily="34" charset="0"/>
                <a:cs typeface="Arial" panose="020B0604020202020204" pitchFamily="34" charset="0"/>
              </a:rPr>
              <a:t>arr</a:t>
            </a:r>
            <a:r>
              <a:rPr lang="en-US" sz="1900" dirty="0">
                <a:latin typeface="Arial" panose="020B0604020202020204" pitchFamily="34" charset="0"/>
                <a:cs typeface="Arial" panose="020B0604020202020204" pitchFamily="34" charset="0"/>
              </a:rPr>
              <a:t>[</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           </a:t>
            </a:r>
          </a:p>
          <a:p>
            <a:r>
              <a:rPr lang="en-US" sz="1900" dirty="0">
                <a:latin typeface="Arial" panose="020B0604020202020204" pitchFamily="34" charset="0"/>
                <a:cs typeface="Arial" panose="020B0604020202020204" pitchFamily="34" charset="0"/>
              </a:rPr>
              <a:t>       25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 &lt;- i+1</a:t>
            </a:r>
          </a:p>
          <a:p>
            <a:r>
              <a:rPr lang="en-US" sz="1900" dirty="0">
                <a:latin typeface="Arial" panose="020B0604020202020204" pitchFamily="34" charset="0"/>
                <a:cs typeface="Arial" panose="020B0604020202020204" pitchFamily="34" charset="0"/>
              </a:rPr>
              <a:t>       26      end for</a:t>
            </a:r>
          </a:p>
          <a:p>
            <a:r>
              <a:rPr lang="en-US" sz="1900" dirty="0">
                <a:latin typeface="Arial" panose="020B0604020202020204" pitchFamily="34" charset="0"/>
                <a:cs typeface="Arial" panose="020B0604020202020204" pitchFamily="34" charset="0"/>
              </a:rPr>
              <a:t>       27      for(key &lt; </a:t>
            </a:r>
            <a:r>
              <a:rPr lang="en-US" sz="1900" dirty="0" err="1">
                <a:latin typeface="Arial" panose="020B0604020202020204" pitchFamily="34" charset="0"/>
                <a:cs typeface="Arial" panose="020B0604020202020204" pitchFamily="34" charset="0"/>
              </a:rPr>
              <a:t>arr</a:t>
            </a:r>
            <a:r>
              <a:rPr lang="en-US" sz="1900" dirty="0">
                <a:latin typeface="Arial" panose="020B0604020202020204" pitchFamily="34" charset="0"/>
                <a:cs typeface="Arial" panose="020B0604020202020204" pitchFamily="34" charset="0"/>
              </a:rPr>
              <a:t>[</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a:t>
            </a:r>
          </a:p>
          <a:p>
            <a:r>
              <a:rPr lang="en-US" sz="1900" dirty="0">
                <a:latin typeface="Arial" panose="020B0604020202020204" pitchFamily="34" charset="0"/>
                <a:cs typeface="Arial" panose="020B0604020202020204" pitchFamily="34" charset="0"/>
              </a:rPr>
              <a:t>       28          j &lt;- j-1</a:t>
            </a:r>
          </a:p>
          <a:p>
            <a:r>
              <a:rPr lang="en-US" sz="1900" dirty="0">
                <a:latin typeface="Arial" panose="020B0604020202020204" pitchFamily="34" charset="0"/>
                <a:cs typeface="Arial" panose="020B0604020202020204" pitchFamily="34" charset="0"/>
              </a:rPr>
              <a:t>       29      end for</a:t>
            </a:r>
          </a:p>
          <a:p>
            <a:r>
              <a:rPr lang="en-US" sz="1900" dirty="0">
                <a:latin typeface="Arial" panose="020B0604020202020204" pitchFamily="34" charset="0"/>
                <a:cs typeface="Arial" panose="020B0604020202020204" pitchFamily="34" charset="0"/>
              </a:rPr>
              <a:t>       30      if(</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 &lt; j)</a:t>
            </a:r>
          </a:p>
          <a:p>
            <a:r>
              <a:rPr lang="en-US" sz="1900" dirty="0">
                <a:latin typeface="Arial" panose="020B0604020202020204" pitchFamily="34" charset="0"/>
                <a:cs typeface="Arial" panose="020B0604020202020204" pitchFamily="34" charset="0"/>
              </a:rPr>
              <a:t>       31          swap(</a:t>
            </a:r>
            <a:r>
              <a:rPr lang="en-US" sz="1900" dirty="0" err="1">
                <a:latin typeface="Arial" panose="020B0604020202020204" pitchFamily="34" charset="0"/>
                <a:cs typeface="Arial" panose="020B0604020202020204" pitchFamily="34" charset="0"/>
              </a:rPr>
              <a:t>arr</a:t>
            </a:r>
            <a:r>
              <a:rPr lang="en-US" sz="1900" dirty="0">
                <a:latin typeface="Arial" panose="020B0604020202020204" pitchFamily="34" charset="0"/>
                <a:cs typeface="Arial" panose="020B0604020202020204" pitchFamily="34" charset="0"/>
              </a:rPr>
              <a:t>[</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arr</a:t>
            </a:r>
            <a:r>
              <a:rPr lang="en-US" sz="1900" dirty="0">
                <a:latin typeface="Arial" panose="020B0604020202020204" pitchFamily="34" charset="0"/>
                <a:cs typeface="Arial" panose="020B0604020202020204" pitchFamily="34" charset="0"/>
              </a:rPr>
              <a:t>[j]);</a:t>
            </a:r>
          </a:p>
          <a:p>
            <a:r>
              <a:rPr lang="en-US" sz="1900" dirty="0">
                <a:latin typeface="Arial" panose="020B0604020202020204" pitchFamily="34" charset="0"/>
                <a:cs typeface="Arial" panose="020B0604020202020204" pitchFamily="34" charset="0"/>
              </a:rPr>
              <a:t>       32      end if</a:t>
            </a:r>
          </a:p>
          <a:p>
            <a:r>
              <a:rPr lang="en-US" sz="1900" dirty="0">
                <a:latin typeface="Arial" panose="020B0604020202020204" pitchFamily="34" charset="0"/>
                <a:cs typeface="Arial" panose="020B0604020202020204" pitchFamily="34" charset="0"/>
              </a:rPr>
              <a:t>       33  end while</a:t>
            </a:r>
          </a:p>
          <a:p>
            <a:r>
              <a:rPr lang="en-US" sz="1900" dirty="0">
                <a:latin typeface="Arial" panose="020B0604020202020204" pitchFamily="34" charset="0"/>
                <a:cs typeface="Arial" panose="020B0604020202020204" pitchFamily="34" charset="0"/>
              </a:rPr>
              <a:t>       34  swap(</a:t>
            </a:r>
            <a:r>
              <a:rPr lang="en-US" sz="1900" dirty="0" err="1">
                <a:latin typeface="Arial" panose="020B0604020202020204" pitchFamily="34" charset="0"/>
                <a:cs typeface="Arial" panose="020B0604020202020204" pitchFamily="34" charset="0"/>
              </a:rPr>
              <a:t>arr</a:t>
            </a:r>
            <a:r>
              <a:rPr lang="en-US" sz="1900" dirty="0">
                <a:latin typeface="Arial" panose="020B0604020202020204" pitchFamily="34" charset="0"/>
                <a:cs typeface="Arial" panose="020B0604020202020204" pitchFamily="34" charset="0"/>
              </a:rPr>
              <a:t>[low], </a:t>
            </a:r>
            <a:r>
              <a:rPr lang="en-US" sz="1900" dirty="0" err="1">
                <a:latin typeface="Arial" panose="020B0604020202020204" pitchFamily="34" charset="0"/>
                <a:cs typeface="Arial" panose="020B0604020202020204" pitchFamily="34" charset="0"/>
              </a:rPr>
              <a:t>arr</a:t>
            </a:r>
            <a:r>
              <a:rPr lang="en-US" sz="1900" dirty="0">
                <a:latin typeface="Arial" panose="020B0604020202020204" pitchFamily="34" charset="0"/>
                <a:cs typeface="Arial" panose="020B0604020202020204" pitchFamily="34" charset="0"/>
              </a:rPr>
              <a:t>[j])</a:t>
            </a:r>
          </a:p>
          <a:p>
            <a:r>
              <a:rPr lang="en-US" sz="1900" dirty="0">
                <a:latin typeface="Arial" panose="020B0604020202020204" pitchFamily="34" charset="0"/>
                <a:cs typeface="Arial" panose="020B0604020202020204" pitchFamily="34" charset="0"/>
              </a:rPr>
              <a:t>       35  if(x == 1)</a:t>
            </a:r>
          </a:p>
          <a:p>
            <a:r>
              <a:rPr lang="en-US" sz="1900" dirty="0">
                <a:latin typeface="Arial" panose="020B0604020202020204" pitchFamily="34" charset="0"/>
                <a:cs typeface="Arial" panose="020B0604020202020204" pitchFamily="34" charset="0"/>
              </a:rPr>
              <a:t>       36  if((j == n - 1) &amp;&amp;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 == n)) </a:t>
            </a:r>
          </a:p>
          <a:p>
            <a:r>
              <a:rPr lang="en-US" sz="1900" dirty="0">
                <a:latin typeface="Arial" panose="020B0604020202020204" pitchFamily="34" charset="0"/>
                <a:cs typeface="Arial" panose="020B0604020202020204" pitchFamily="34" charset="0"/>
              </a:rPr>
              <a:t>       37  D &lt;- 1;</a:t>
            </a:r>
          </a:p>
          <a:p>
            <a:r>
              <a:rPr lang="en-US" sz="1900" dirty="0">
                <a:latin typeface="Arial" panose="020B0604020202020204" pitchFamily="34" charset="0"/>
                <a:cs typeface="Arial" panose="020B0604020202020204" pitchFamily="34" charset="0"/>
              </a:rPr>
              <a:t>       38  end if</a:t>
            </a:r>
          </a:p>
          <a:p>
            <a:r>
              <a:rPr lang="en-US" sz="1900" dirty="0">
                <a:latin typeface="Arial" panose="020B0604020202020204" pitchFamily="34" charset="0"/>
                <a:cs typeface="Arial" panose="020B0604020202020204" pitchFamily="34" charset="0"/>
              </a:rPr>
              <a:t>       39  else if((</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 == 1) &amp;&amp; (j == 0))</a:t>
            </a:r>
          </a:p>
          <a:p>
            <a:r>
              <a:rPr lang="en-US" sz="1900" dirty="0">
                <a:latin typeface="Arial" panose="020B0604020202020204" pitchFamily="34" charset="0"/>
                <a:cs typeface="Arial" panose="020B0604020202020204" pitchFamily="34" charset="0"/>
              </a:rPr>
              <a:t>       40      A = 1</a:t>
            </a:r>
          </a:p>
          <a:p>
            <a:r>
              <a:rPr lang="en-US" sz="1900" dirty="0">
                <a:latin typeface="Arial" panose="020B0604020202020204" pitchFamily="34" charset="0"/>
                <a:cs typeface="Arial" panose="020B0604020202020204" pitchFamily="34" charset="0"/>
              </a:rPr>
              <a:t>       41  end if</a:t>
            </a:r>
          </a:p>
          <a:p>
            <a:r>
              <a:rPr lang="en-US" sz="1900" dirty="0">
                <a:latin typeface="Arial" panose="020B0604020202020204" pitchFamily="34" charset="0"/>
                <a:cs typeface="Arial" panose="020B0604020202020204" pitchFamily="34" charset="0"/>
              </a:rPr>
              <a:t>       42  end if</a:t>
            </a:r>
          </a:p>
          <a:p>
            <a:r>
              <a:rPr lang="en-US" sz="1900" dirty="0">
                <a:latin typeface="Arial" panose="020B0604020202020204" pitchFamily="34" charset="0"/>
                <a:cs typeface="Arial" panose="020B0604020202020204" pitchFamily="34" charset="0"/>
              </a:rPr>
              <a:t>       43  return j</a:t>
            </a:r>
            <a:endParaRPr lang="en-AU" sz="1900" dirty="0">
              <a:latin typeface="Arial" panose="020B0604020202020204" pitchFamily="34" charset="0"/>
              <a:cs typeface="Arial" panose="020B0604020202020204" pitchFamily="34" charset="0"/>
            </a:endParaRPr>
          </a:p>
          <a:p>
            <a:endParaRPr lang="en-US" sz="1900" dirty="0">
              <a:latin typeface="Arial" panose="020B0604020202020204" pitchFamily="34" charset="0"/>
              <a:cs typeface="Arial" panose="020B0604020202020204" pitchFamily="34" charset="0"/>
            </a:endParaRPr>
          </a:p>
          <a:p>
            <a:endParaRPr lang="en-US" sz="1900" dirty="0">
              <a:latin typeface="Arial" panose="020B0604020202020204" pitchFamily="34" charset="0"/>
              <a:cs typeface="Arial" panose="020B0604020202020204" pitchFamily="34" charset="0"/>
            </a:endParaRPr>
          </a:p>
        </p:txBody>
      </p:sp>
      <p:sp>
        <p:nvSpPr>
          <p:cNvPr id="47" name="TextBox 46"/>
          <p:cNvSpPr txBox="1"/>
          <p:nvPr/>
        </p:nvSpPr>
        <p:spPr>
          <a:xfrm>
            <a:off x="14516100" y="19808727"/>
            <a:ext cx="3924300" cy="584775"/>
          </a:xfrm>
          <a:prstGeom prst="rect">
            <a:avLst/>
          </a:prstGeom>
          <a:noFill/>
        </p:spPr>
        <p:txBody>
          <a:bodyPr wrap="square" rtlCol="0">
            <a:spAutoFit/>
          </a:bodyPr>
          <a:lstStyle/>
          <a:p>
            <a:r>
              <a:rPr lang="en-AU" sz="1600" b="1" dirty="0">
                <a:latin typeface="Arial" panose="020B0604020202020204" pitchFamily="34" charset="0"/>
                <a:cs typeface="Arial" panose="020B0604020202020204" pitchFamily="34" charset="0"/>
              </a:rPr>
              <a:t>Fig 01: Comparison of time complexity</a:t>
            </a:r>
            <a:endParaRPr lang="en-US" sz="1600" b="1"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48"/>
          <a:stretch>
            <a:fillRect/>
          </a:stretch>
        </p:blipFill>
        <p:spPr>
          <a:xfrm>
            <a:off x="11663455" y="14561338"/>
            <a:ext cx="9562806" cy="5167605"/>
          </a:xfrm>
          <a:prstGeom prst="rect">
            <a:avLst/>
          </a:prstGeom>
        </p:spPr>
      </p:pic>
      <p:sp>
        <p:nvSpPr>
          <p:cNvPr id="39" name="TextBox 38"/>
          <p:cNvSpPr txBox="1"/>
          <p:nvPr/>
        </p:nvSpPr>
        <p:spPr>
          <a:xfrm>
            <a:off x="737841" y="20465632"/>
            <a:ext cx="5563501" cy="6032421"/>
          </a:xfrm>
          <a:prstGeom prst="rect">
            <a:avLst/>
          </a:prstGeom>
          <a:noFill/>
        </p:spPr>
        <p:txBody>
          <a:bodyPr wrap="square" rtlCol="0">
            <a:spAutoFit/>
          </a:bodyPr>
          <a:lstStyle/>
          <a:p>
            <a:r>
              <a:rPr lang="en-AU" dirty="0">
                <a:latin typeface="Arial" panose="020B0604020202020204" pitchFamily="34" charset="0"/>
                <a:cs typeface="Arial" panose="020B0604020202020204" pitchFamily="34" charset="0"/>
              </a:rPr>
              <a:t>              </a:t>
            </a:r>
          </a:p>
          <a:p>
            <a:pPr lvl="0"/>
            <a:r>
              <a:rPr lang="en-AU" sz="1900" dirty="0">
                <a:latin typeface="Arial" panose="020B0604020202020204" pitchFamily="34" charset="0"/>
                <a:cs typeface="Arial" panose="020B0604020202020204" pitchFamily="34" charset="0"/>
              </a:rPr>
              <a:t>       1	</a:t>
            </a:r>
            <a:r>
              <a:rPr lang="en-US" sz="1900" b="1" dirty="0">
                <a:latin typeface="Arial" panose="020B0604020202020204" pitchFamily="34" charset="0"/>
                <a:cs typeface="Arial" panose="020B0604020202020204" pitchFamily="34" charset="0"/>
              </a:rPr>
              <a:t>Quicksort(low, high):</a:t>
            </a:r>
            <a:endParaRPr lang="en-US" sz="1900" dirty="0">
              <a:latin typeface="Arial" panose="020B0604020202020204" pitchFamily="34" charset="0"/>
              <a:cs typeface="Arial" panose="020B0604020202020204" pitchFamily="34" charset="0"/>
            </a:endParaRPr>
          </a:p>
          <a:p>
            <a:r>
              <a:rPr lang="en-US" sz="1900" dirty="0">
                <a:latin typeface="Arial" panose="020B0604020202020204" pitchFamily="34" charset="0"/>
                <a:cs typeface="Arial" panose="020B0604020202020204" pitchFamily="34" charset="0"/>
              </a:rPr>
              <a:t>       2    if(low &lt; high)</a:t>
            </a:r>
          </a:p>
          <a:p>
            <a:r>
              <a:rPr lang="en-US" sz="1900" dirty="0">
                <a:latin typeface="Arial" panose="020B0604020202020204" pitchFamily="34" charset="0"/>
                <a:cs typeface="Arial" panose="020B0604020202020204" pitchFamily="34" charset="0"/>
              </a:rPr>
              <a:t>       3    </a:t>
            </a:r>
            <a:r>
              <a:rPr lang="en-US" sz="1900" dirty="0" err="1">
                <a:latin typeface="Arial" panose="020B0604020202020204" pitchFamily="34" charset="0"/>
                <a:cs typeface="Arial" panose="020B0604020202020204" pitchFamily="34" charset="0"/>
              </a:rPr>
              <a:t>i</a:t>
            </a:r>
            <a:r>
              <a:rPr lang="en-US" sz="1900" dirty="0">
                <a:latin typeface="Arial" panose="020B0604020202020204" pitchFamily="34" charset="0"/>
                <a:cs typeface="Arial" panose="020B0604020202020204" pitchFamily="34" charset="0"/>
              </a:rPr>
              <a:t> &lt;-  </a:t>
            </a:r>
            <a:r>
              <a:rPr lang="en-US" sz="1900" b="1" dirty="0">
                <a:latin typeface="Arial" panose="020B0604020202020204" pitchFamily="34" charset="0"/>
                <a:cs typeface="Arial" panose="020B0604020202020204" pitchFamily="34" charset="0"/>
              </a:rPr>
              <a:t>Partition(low, high)</a:t>
            </a:r>
            <a:endParaRPr lang="en-US" sz="1900" dirty="0">
              <a:latin typeface="Arial" panose="020B0604020202020204" pitchFamily="34" charset="0"/>
              <a:cs typeface="Arial" panose="020B0604020202020204" pitchFamily="34" charset="0"/>
            </a:endParaRPr>
          </a:p>
          <a:p>
            <a:r>
              <a:rPr lang="en-US" sz="1900" dirty="0">
                <a:latin typeface="Arial" panose="020B0604020202020204" pitchFamily="34" charset="0"/>
                <a:cs typeface="Arial" panose="020B0604020202020204" pitchFamily="34" charset="0"/>
              </a:rPr>
              <a:t>       4    if(x == 1)</a:t>
            </a:r>
          </a:p>
          <a:p>
            <a:r>
              <a:rPr lang="en-US" sz="1900" dirty="0">
                <a:latin typeface="Arial" panose="020B0604020202020204" pitchFamily="34" charset="0"/>
                <a:cs typeface="Arial" panose="020B0604020202020204" pitchFamily="34" charset="0"/>
              </a:rPr>
              <a:t>       5    if(A)</a:t>
            </a:r>
          </a:p>
          <a:p>
            <a:r>
              <a:rPr lang="en-US" sz="1900" dirty="0">
                <a:latin typeface="Arial" panose="020B0604020202020204" pitchFamily="34" charset="0"/>
                <a:cs typeface="Arial" panose="020B0604020202020204" pitchFamily="34" charset="0"/>
              </a:rPr>
              <a:t>       6        return</a:t>
            </a:r>
          </a:p>
          <a:p>
            <a:r>
              <a:rPr lang="en-US" sz="1900" dirty="0">
                <a:latin typeface="Arial" panose="020B0604020202020204" pitchFamily="34" charset="0"/>
                <a:cs typeface="Arial" panose="020B0604020202020204" pitchFamily="34" charset="0"/>
              </a:rPr>
              <a:t>       7    end if</a:t>
            </a:r>
          </a:p>
          <a:p>
            <a:r>
              <a:rPr lang="en-US" sz="1900" dirty="0">
                <a:latin typeface="Arial" panose="020B0604020202020204" pitchFamily="34" charset="0"/>
                <a:cs typeface="Arial" panose="020B0604020202020204" pitchFamily="34" charset="0"/>
              </a:rPr>
              <a:t>       8    else if(D)</a:t>
            </a:r>
          </a:p>
          <a:p>
            <a:r>
              <a:rPr lang="en-US" sz="1900" dirty="0">
                <a:latin typeface="Arial" panose="020B0604020202020204" pitchFamily="34" charset="0"/>
                <a:cs typeface="Arial" panose="020B0604020202020204" pitchFamily="34" charset="0"/>
              </a:rPr>
              <a:t>       9        for(j = 1, k = n-2; j &lt; k; )</a:t>
            </a:r>
          </a:p>
          <a:p>
            <a:r>
              <a:rPr lang="en-US" sz="1900" dirty="0">
                <a:latin typeface="Arial" panose="020B0604020202020204" pitchFamily="34" charset="0"/>
                <a:cs typeface="Arial" panose="020B0604020202020204" pitchFamily="34" charset="0"/>
              </a:rPr>
              <a:t>       10             swap(</a:t>
            </a:r>
            <a:r>
              <a:rPr lang="en-US" sz="1900" dirty="0" err="1">
                <a:latin typeface="Arial" panose="020B0604020202020204" pitchFamily="34" charset="0"/>
                <a:cs typeface="Arial" panose="020B0604020202020204" pitchFamily="34" charset="0"/>
              </a:rPr>
              <a:t>arr</a:t>
            </a:r>
            <a:r>
              <a:rPr lang="en-US" sz="1900" dirty="0">
                <a:latin typeface="Arial" panose="020B0604020202020204" pitchFamily="34" charset="0"/>
                <a:cs typeface="Arial" panose="020B0604020202020204" pitchFamily="34" charset="0"/>
              </a:rPr>
              <a:t>[j], </a:t>
            </a:r>
            <a:r>
              <a:rPr lang="en-US" sz="1900" dirty="0" err="1">
                <a:latin typeface="Arial" panose="020B0604020202020204" pitchFamily="34" charset="0"/>
                <a:cs typeface="Arial" panose="020B0604020202020204" pitchFamily="34" charset="0"/>
              </a:rPr>
              <a:t>arr</a:t>
            </a:r>
            <a:r>
              <a:rPr lang="en-US" sz="1900" dirty="0">
                <a:latin typeface="Arial" panose="020B0604020202020204" pitchFamily="34" charset="0"/>
                <a:cs typeface="Arial" panose="020B0604020202020204" pitchFamily="34" charset="0"/>
              </a:rPr>
              <a:t>[k])</a:t>
            </a:r>
          </a:p>
          <a:p>
            <a:r>
              <a:rPr lang="en-US" sz="1900" dirty="0">
                <a:latin typeface="Arial" panose="020B0604020202020204" pitchFamily="34" charset="0"/>
                <a:cs typeface="Arial" panose="020B0604020202020204" pitchFamily="34" charset="0"/>
              </a:rPr>
              <a:t>       11             j &lt;- j+1</a:t>
            </a:r>
          </a:p>
          <a:p>
            <a:r>
              <a:rPr lang="en-US" sz="1900" dirty="0">
                <a:latin typeface="Arial" panose="020B0604020202020204" pitchFamily="34" charset="0"/>
                <a:cs typeface="Arial" panose="020B0604020202020204" pitchFamily="34" charset="0"/>
              </a:rPr>
              <a:t>       12            k &lt;- k-1</a:t>
            </a:r>
          </a:p>
          <a:p>
            <a:r>
              <a:rPr lang="en-US" sz="1900" dirty="0">
                <a:latin typeface="Arial" panose="020B0604020202020204" pitchFamily="34" charset="0"/>
                <a:cs typeface="Arial" panose="020B0604020202020204" pitchFamily="34" charset="0"/>
              </a:rPr>
              <a:t>       13         end for</a:t>
            </a:r>
          </a:p>
          <a:p>
            <a:r>
              <a:rPr lang="en-US" sz="1900" dirty="0">
                <a:latin typeface="Arial" panose="020B0604020202020204" pitchFamily="34" charset="0"/>
                <a:cs typeface="Arial" panose="020B0604020202020204" pitchFamily="34" charset="0"/>
              </a:rPr>
              <a:t>       14         return</a:t>
            </a:r>
          </a:p>
          <a:p>
            <a:r>
              <a:rPr lang="en-US" sz="1900" dirty="0">
                <a:latin typeface="Arial" panose="020B0604020202020204" pitchFamily="34" charset="0"/>
                <a:cs typeface="Arial" panose="020B0604020202020204" pitchFamily="34" charset="0"/>
              </a:rPr>
              <a:t>       15    end if</a:t>
            </a:r>
          </a:p>
          <a:p>
            <a:r>
              <a:rPr lang="en-US" sz="1900" dirty="0">
                <a:latin typeface="Arial" panose="020B0604020202020204" pitchFamily="34" charset="0"/>
                <a:cs typeface="Arial" panose="020B0604020202020204" pitchFamily="34" charset="0"/>
              </a:rPr>
              <a:t>       16  end if</a:t>
            </a:r>
          </a:p>
          <a:p>
            <a:r>
              <a:rPr lang="en-US" sz="1900" dirty="0">
                <a:latin typeface="Arial" panose="020B0604020202020204" pitchFamily="34" charset="0"/>
                <a:cs typeface="Arial" panose="020B0604020202020204" pitchFamily="34" charset="0"/>
              </a:rPr>
              <a:t>       17  </a:t>
            </a:r>
            <a:r>
              <a:rPr lang="en-US" sz="1900" b="1" dirty="0">
                <a:latin typeface="Arial" panose="020B0604020202020204" pitchFamily="34" charset="0"/>
                <a:cs typeface="Arial" panose="020B0604020202020204" pitchFamily="34" charset="0"/>
              </a:rPr>
              <a:t>Quicksort(low, </a:t>
            </a:r>
            <a:r>
              <a:rPr lang="en-US" sz="1900" b="1" dirty="0" err="1">
                <a:latin typeface="Arial" panose="020B0604020202020204" pitchFamily="34" charset="0"/>
                <a:cs typeface="Arial" panose="020B0604020202020204" pitchFamily="34" charset="0"/>
              </a:rPr>
              <a:t>i</a:t>
            </a:r>
            <a:r>
              <a:rPr lang="en-US" sz="1900" b="1" dirty="0">
                <a:latin typeface="Arial" panose="020B0604020202020204" pitchFamily="34" charset="0"/>
                <a:cs typeface="Arial" panose="020B0604020202020204" pitchFamily="34" charset="0"/>
              </a:rPr>
              <a:t> - 1)</a:t>
            </a:r>
            <a:endParaRPr lang="en-US" sz="1900" dirty="0">
              <a:latin typeface="Arial" panose="020B0604020202020204" pitchFamily="34" charset="0"/>
              <a:cs typeface="Arial" panose="020B0604020202020204" pitchFamily="34" charset="0"/>
            </a:endParaRPr>
          </a:p>
          <a:p>
            <a:r>
              <a:rPr lang="en-US" sz="1900" b="1" dirty="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18</a:t>
            </a:r>
            <a:r>
              <a:rPr lang="en-US" sz="1900" b="1" dirty="0">
                <a:latin typeface="Arial" panose="020B0604020202020204" pitchFamily="34" charset="0"/>
                <a:cs typeface="Arial" panose="020B0604020202020204" pitchFamily="34" charset="0"/>
              </a:rPr>
              <a:t>  Quicksort(</a:t>
            </a:r>
            <a:r>
              <a:rPr lang="en-US" sz="1900" b="1" dirty="0" err="1">
                <a:latin typeface="Arial" panose="020B0604020202020204" pitchFamily="34" charset="0"/>
                <a:cs typeface="Arial" panose="020B0604020202020204" pitchFamily="34" charset="0"/>
              </a:rPr>
              <a:t>i</a:t>
            </a:r>
            <a:r>
              <a:rPr lang="en-US" sz="1900" b="1" dirty="0">
                <a:latin typeface="Arial" panose="020B0604020202020204" pitchFamily="34" charset="0"/>
                <a:cs typeface="Arial" panose="020B0604020202020204" pitchFamily="34" charset="0"/>
              </a:rPr>
              <a:t> + 1, high)</a:t>
            </a:r>
            <a:endParaRPr lang="en-US" sz="19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51" name="TextBox 50"/>
          <p:cNvSpPr txBox="1"/>
          <p:nvPr/>
        </p:nvSpPr>
        <p:spPr>
          <a:xfrm>
            <a:off x="233748" y="19491654"/>
            <a:ext cx="5563501" cy="1200329"/>
          </a:xfrm>
          <a:prstGeom prst="rect">
            <a:avLst/>
          </a:prstGeom>
          <a:noFill/>
        </p:spPr>
        <p:txBody>
          <a:bodyPr wrap="square" rtlCol="0">
            <a:spAutoFit/>
          </a:bodyPr>
          <a:lstStyle/>
          <a:p>
            <a:r>
              <a:rPr lang="en-AU" dirty="0"/>
              <a:t>              </a:t>
            </a:r>
          </a:p>
          <a:p>
            <a:pPr lvl="0"/>
            <a:r>
              <a:rPr lang="en-AU" sz="2800" b="1" dirty="0">
                <a:solidFill>
                  <a:schemeClr val="accent1">
                    <a:lumMod val="75000"/>
                  </a:schemeClr>
                </a:solidFill>
              </a:rPr>
              <a:t>      Pseudo code:</a:t>
            </a:r>
            <a:endParaRPr lang="en-US" sz="2800" b="1" dirty="0">
              <a:solidFill>
                <a:schemeClr val="accent1">
                  <a:lumMod val="75000"/>
                </a:schemeClr>
              </a:solidFill>
            </a:endParaRP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2631</TotalTime>
  <Words>1479</Words>
  <Application>Microsoft Office PowerPoint</Application>
  <PresentationFormat>Custom</PresentationFormat>
  <Paragraphs>124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Century Gothic</vt:lpstr>
      <vt:lpstr>Courier New</vt:lpstr>
      <vt:lpstr>Helvetica</vt:lpstr>
      <vt:lpstr>Palatino Linotype</vt:lpstr>
      <vt:lpstr>Times New Roman</vt:lpstr>
      <vt:lpstr>Executive</vt:lpstr>
      <vt:lpstr>PowerPoint Presentation</vt:lpstr>
    </vt:vector>
  </TitlesOfParts>
  <Company>CSE, BUET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Popel</dc:creator>
  <cp:lastModifiedBy>Shahriar Mahmud Sabuj</cp:lastModifiedBy>
  <cp:revision>333</cp:revision>
  <dcterms:created xsi:type="dcterms:W3CDTF">2008-05-03T03:01:56Z</dcterms:created>
  <dcterms:modified xsi:type="dcterms:W3CDTF">2023-10-12T04:06:08Z</dcterms:modified>
</cp:coreProperties>
</file>