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DC614-55E3-4894-9A80-4B5DEFD85B9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142EF-2757-4B06-BEA0-AC44040A73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569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142EF-2757-4B06-BEA0-AC44040A739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88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E142EF-2757-4B06-BEA0-AC44040A739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7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557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102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68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4789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6905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54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424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679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42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457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93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173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2510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651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0149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367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138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97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DBCAF0-2CC1-99E4-0444-F9208ABFA1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</a:blip>
          <a:srcRect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67E66-55C3-E2B9-D9D8-BE8555872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100"/>
              <a:t>Вычисление особых точек и их типов дифференциального уравнения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5C0338-3163-95B2-9981-DBD789405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Буриева Шахзода Акмаловна НММбд-01-23</a:t>
            </a:r>
          </a:p>
          <a:p>
            <a:r>
              <a:rPr lang="ru-RU"/>
              <a:t>Быкова Алина Александровна НММбд-01-23</a:t>
            </a:r>
          </a:p>
        </p:txBody>
      </p:sp>
    </p:spTree>
    <p:extLst>
      <p:ext uri="{BB962C8B-B14F-4D97-AF65-F5344CB8AC3E}">
        <p14:creationId xmlns:p14="http://schemas.microsoft.com/office/powerpoint/2010/main" val="31367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Сложные математические формулы на доске">
            <a:extLst>
              <a:ext uri="{FF2B5EF4-FFF2-40B4-BE49-F238E27FC236}">
                <a16:creationId xmlns:a16="http://schemas.microsoft.com/office/drawing/2014/main" id="{5C661A5C-06C4-82D7-6DF5-D9F91EA38C5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t="17589" b="5379"/>
          <a:stretch>
            <a:fillRect/>
          </a:stretch>
        </p:blipFill>
        <p:spPr>
          <a:xfrm>
            <a:off x="20" y="2030"/>
            <a:ext cx="12191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E0D6BE-330A-422D-9BD9-1E18F73C6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20B52-CEEC-318E-E7B5-E3841B7C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ru-RU"/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21987-D6B1-D22F-E6C0-1B3B73C5B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900" b="0" i="0">
                <a:effectLst/>
                <a:latin typeface="Roboto" panose="02000000000000000000" pitchFamily="2" charset="0"/>
              </a:rPr>
              <a:t>1. </a:t>
            </a:r>
            <a:r>
              <a:rPr lang="ru-RU" sz="1900" b="1" i="0">
                <a:effectLst/>
                <a:latin typeface="Roboto" panose="02000000000000000000" pitchFamily="2" charset="0"/>
              </a:rPr>
              <a:t>Образовательные цели:</a:t>
            </a:r>
            <a:r>
              <a:rPr lang="ru-RU" sz="1900" b="0" i="0">
                <a:effectLst/>
                <a:latin typeface="Roboto" panose="02000000000000000000" pitchFamily="2" charset="0"/>
              </a:rPr>
              <a:t> Многие студенты сталкиваются с трудностями в изучении дифференциальных уравнений. Интерактивный сайт может помочь в понимании теории, предоставляя пользователям возможность визуализировать и вычислять особые точки и их типы.</a:t>
            </a:r>
          </a:p>
          <a:p>
            <a:pPr>
              <a:lnSpc>
                <a:spcPct val="110000"/>
              </a:lnSpc>
            </a:pPr>
            <a:r>
              <a:rPr lang="ru-RU" sz="1900" b="0" i="0">
                <a:effectLst/>
                <a:latin typeface="Roboto" panose="02000000000000000000" pitchFamily="2" charset="0"/>
              </a:rPr>
              <a:t>2. </a:t>
            </a:r>
            <a:r>
              <a:rPr lang="ru-RU" sz="1900" b="1" i="0">
                <a:effectLst/>
                <a:latin typeface="Roboto" panose="02000000000000000000" pitchFamily="2" charset="0"/>
              </a:rPr>
              <a:t>Автоматизация вычислений: </a:t>
            </a:r>
            <a:r>
              <a:rPr lang="ru-RU" sz="1900" b="0" i="0">
                <a:effectLst/>
                <a:latin typeface="Roboto" panose="02000000000000000000" pitchFamily="2" charset="0"/>
              </a:rPr>
              <a:t>Ручные расчеты могут быть трудоемкими и подвержены ошибкам. Сайт, который автоматически вычисляет особые точки и их типы, может значительно упростить процесс и повысить точность результатов.</a:t>
            </a:r>
          </a:p>
          <a:p>
            <a:pPr>
              <a:lnSpc>
                <a:spcPct val="110000"/>
              </a:lnSpc>
            </a:pPr>
            <a:r>
              <a:rPr lang="ru-RU" sz="1900" b="0" i="0">
                <a:effectLst/>
                <a:latin typeface="Roboto" panose="02000000000000000000" pitchFamily="2" charset="0"/>
              </a:rPr>
              <a:t>3. </a:t>
            </a:r>
            <a:r>
              <a:rPr lang="ru-RU" sz="1900" b="1" i="0">
                <a:effectLst/>
                <a:latin typeface="Roboto" panose="02000000000000000000" pitchFamily="2" charset="0"/>
              </a:rPr>
              <a:t>Доступность информации: </a:t>
            </a:r>
            <a:r>
              <a:rPr lang="ru-RU" sz="1900" b="0" i="0">
                <a:effectLst/>
                <a:latin typeface="Roboto" panose="02000000000000000000" pitchFamily="2" charset="0"/>
              </a:rPr>
              <a:t>Такой ресурс может стать центральным местом для получения информации о методах решения дифференциальных уравнений, что особенно важно для студентов, аспирантов и исследователей.</a:t>
            </a:r>
            <a:endParaRPr lang="ru-RU" sz="190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ADCE7A-5E56-4C8E-B245-E2EEDA79C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130A-E498-59E2-D9CC-4C81418E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537711"/>
            <a:ext cx="10844965" cy="10629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Какие технологии мы использовали?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7A2F77-6BCE-423F-9C06-5D6A1FFE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10668000" cy="339090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снимок экрана, Шрифт, чер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C64A430-340F-0AC3-2621-F32D4288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10" y="1253662"/>
            <a:ext cx="9896531" cy="23504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CB201F-BC0A-4D22-B7C7-230F82F6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2021" y="797778"/>
            <a:ext cx="10528908" cy="3262195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5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183A6-4E06-BDD5-4F2A-0A2C2D0B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819137"/>
            <a:ext cx="10353761" cy="9403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Архитектура  </a:t>
            </a:r>
          </a:p>
        </p:txBody>
      </p:sp>
      <p:pic>
        <p:nvPicPr>
          <p:cNvPr id="5" name="Объект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95FF6D6-14F2-E3A3-53FB-44A129BFC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97" y="643466"/>
            <a:ext cx="6802656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6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4A015-EDB3-4688-8B77-92553054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510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B47F6-458F-D401-2D68-B4B893BB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585834"/>
          </a:xfrm>
        </p:spPr>
        <p:txBody>
          <a:bodyPr>
            <a:normAutofit/>
          </a:bodyPr>
          <a:lstStyle/>
          <a:p>
            <a:pPr algn="l"/>
            <a:r>
              <a:rPr lang="ru-RU" sz="7200"/>
              <a:t>Показ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63DC17-D375-D15B-9E85-43A55A3DF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4872767"/>
            <a:ext cx="9600217" cy="1424165"/>
          </a:xfrm>
        </p:spPr>
        <p:txBody>
          <a:bodyPr>
            <a:normAutofit/>
          </a:bodyPr>
          <a:lstStyle/>
          <a:p>
            <a:pPr algn="l"/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85212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26C5-4977-B6AA-5A20-B69C39E2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05202E-8AFA-9F5B-1DD8-3C37742C2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46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130</Words>
  <Application>Microsoft Office PowerPoint</Application>
  <PresentationFormat>Широкоэкранный</PresentationFormat>
  <Paragraphs>13</Paragraphs>
  <Slides>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Arial</vt:lpstr>
      <vt:lpstr>Bookman Old Style</vt:lpstr>
      <vt:lpstr>Calibri</vt:lpstr>
      <vt:lpstr>Roboto</vt:lpstr>
      <vt:lpstr>Rockwell</vt:lpstr>
      <vt:lpstr>Damask</vt:lpstr>
      <vt:lpstr>Вычисление особых точек и их типов дифференциального уравнения</vt:lpstr>
      <vt:lpstr>Актуальность </vt:lpstr>
      <vt:lpstr>Какие технологии мы использовали?</vt:lpstr>
      <vt:lpstr>Архитектура  </vt:lpstr>
      <vt:lpstr>Показ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БЫКОВА АЛИНА АЛЕКСАНДРОВНА</dc:creator>
  <cp:lastModifiedBy>БЫКОВА АЛИНА АЛЕКСАНДРОВНА</cp:lastModifiedBy>
  <cp:revision>1</cp:revision>
  <dcterms:created xsi:type="dcterms:W3CDTF">2025-05-26T18:20:35Z</dcterms:created>
  <dcterms:modified xsi:type="dcterms:W3CDTF">2025-05-26T19:34:05Z</dcterms:modified>
</cp:coreProperties>
</file>