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Fira Sans Extra Condensed Medium"/>
      <p:regular r:id="rId32"/>
      <p:bold r:id="rId33"/>
      <p:italic r:id="rId34"/>
      <p:boldItalic r:id="rId35"/>
    </p:embeddedFont>
    <p:embeddedFont>
      <p:font typeface="Roboto Condensed"/>
      <p:regular r:id="rId36"/>
      <p:bold r:id="rId37"/>
      <p:italic r:id="rId38"/>
      <p:boldItalic r:id="rId39"/>
    </p:embeddedFont>
    <p:embeddedFont>
      <p:font typeface="Roboto Condensed Medium"/>
      <p:regular r:id="rId40"/>
      <p:bold r:id="rId41"/>
      <p:italic r:id="rId42"/>
      <p:boldItalic r:id="rId43"/>
    </p:embeddedFont>
    <p:embeddedFont>
      <p:font typeface="Squada One"/>
      <p:regular r:id="rId44"/>
    </p:embeddedFont>
    <p:embeddedFont>
      <p:font typeface="Roboto Condensed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CondensedMedium-regular.fntdata"/><Relationship Id="rId42" Type="http://schemas.openxmlformats.org/officeDocument/2006/relationships/font" Target="fonts/RobotoCondensedMedium-italic.fntdata"/><Relationship Id="rId41" Type="http://schemas.openxmlformats.org/officeDocument/2006/relationships/font" Target="fonts/RobotoCondensedMedium-bold.fntdata"/><Relationship Id="rId44" Type="http://schemas.openxmlformats.org/officeDocument/2006/relationships/font" Target="fonts/SquadaOne-regular.fntdata"/><Relationship Id="rId43" Type="http://schemas.openxmlformats.org/officeDocument/2006/relationships/font" Target="fonts/RobotoCondensedMedium-boldItalic.fntdata"/><Relationship Id="rId46" Type="http://schemas.openxmlformats.org/officeDocument/2006/relationships/font" Target="fonts/RobotoCondensedLight-bold.fntdata"/><Relationship Id="rId45" Type="http://schemas.openxmlformats.org/officeDocument/2006/relationships/font" Target="fonts/RobotoCondensed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CondensedLight-boldItalic.fntdata"/><Relationship Id="rId47" Type="http://schemas.openxmlformats.org/officeDocument/2006/relationships/font" Target="fonts/RobotoCondensed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FiraSansExtraCondensedMedium-bold.fntdata"/><Relationship Id="rId32" Type="http://schemas.openxmlformats.org/officeDocument/2006/relationships/font" Target="fonts/FiraSansExtraCondensedMedium-regular.fntdata"/><Relationship Id="rId35" Type="http://schemas.openxmlformats.org/officeDocument/2006/relationships/font" Target="fonts/FiraSansExtraCondensedMedium-boldItalic.fntdata"/><Relationship Id="rId34" Type="http://schemas.openxmlformats.org/officeDocument/2006/relationships/font" Target="fonts/FiraSansExtraCondensedMedium-italic.fntdata"/><Relationship Id="rId37" Type="http://schemas.openxmlformats.org/officeDocument/2006/relationships/font" Target="fonts/RobotoCondensed-bold.fntdata"/><Relationship Id="rId36" Type="http://schemas.openxmlformats.org/officeDocument/2006/relationships/font" Target="fonts/RobotoCondensed-regular.fntdata"/><Relationship Id="rId39" Type="http://schemas.openxmlformats.org/officeDocument/2006/relationships/font" Target="fonts/RobotoCondensed-boldItalic.fntdata"/><Relationship Id="rId38" Type="http://schemas.openxmlformats.org/officeDocument/2006/relationships/font" Target="fonts/RobotoCondense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29"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1678a5d9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1678a5d9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1678a5d9d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1678a5d9d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1678a5d9d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1678a5d9d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1678a5d9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1678a5d9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319117b675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319117b675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31bd130086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1bd13008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1bd13008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1bd13008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19117b67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19117b67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1678a5d9d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1678a5d9d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our </a:t>
            </a:r>
            <a:r>
              <a:rPr lang="en"/>
              <a:t>research</a:t>
            </a:r>
            <a:r>
              <a:rPr lang="en"/>
              <a:t>, we hypothesize that Dr. Farmer’s Spring Seniors numbers are inflated due to factoring a student’s accumulated hours into their </a:t>
            </a:r>
            <a:r>
              <a:rPr lang="en"/>
              <a:t>classification</a:t>
            </a:r>
            <a:r>
              <a:rPr lang="en"/>
              <a:t>. For example, take myself. I came in with many credit hours and was considered a senior my sophomore year. Thus, I would potentially be included in the senior count. Then, when comparing the actual number of graduates Dr. Farmer’s will be a bit higher because the degrees awarded table includes many students under the BA degrees umbrella, such as there were a few data </a:t>
            </a:r>
            <a:r>
              <a:rPr lang="en"/>
              <a:t>analytics</a:t>
            </a:r>
            <a:r>
              <a:rPr lang="en"/>
              <a:t> students in that table that our particular analysis did not focus on since the basis of our analysis was the BA majors table that only shows students with BA Majors of comajors.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1678a5d9d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1678a5d9d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a39e4857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a39e4857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1678a5d9d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1678a5d9d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1678a5d9d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1678a5d9d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1678a5d9d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1678a5d9d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1678a5d9d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1678a5d9d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a39e4857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a39e4857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1678a5d9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1678a5d9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1678a5d9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1678a5d9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1678a5d9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1678a5d9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1bff6082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1bff6082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39e4857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a39e4857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9e8edfaca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9e8edfaca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freepik.es/foto-gratis/macho-angulo-casco-realidad-virtual_7133530.htm" TargetMode="External"/><Relationship Id="rId3"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p:txBody>
      </p:sp>
      <p:sp>
        <p:nvSpPr>
          <p:cNvPr id="14" name="Google Shape;14;p2"/>
          <p:cNvSpPr txBox="1"/>
          <p:nvPr>
            <p:ph idx="1" type="subTitle"/>
          </p:nvPr>
        </p:nvSpPr>
        <p:spPr>
          <a:xfrm>
            <a:off x="457275" y="3192525"/>
            <a:ext cx="8229600" cy="41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1"/>
          <p:cNvSpPr txBox="1"/>
          <p:nvPr>
            <p:ph hasCustomPrompt="1" type="title"/>
          </p:nvPr>
        </p:nvSpPr>
        <p:spPr>
          <a:xfrm>
            <a:off x="539999" y="1400065"/>
            <a:ext cx="80640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p:nvPr>
            <p:ph idx="1" type="subTitle"/>
          </p:nvPr>
        </p:nvSpPr>
        <p:spPr>
          <a:xfrm>
            <a:off x="537375" y="3235240"/>
            <a:ext cx="80667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flipH="1" rot="10800000">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flipH="1" rot="10800000">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
        <p:nvSpPr>
          <p:cNvPr id="79" name="Google Shape;7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6">
    <p:spTree>
      <p:nvGrpSpPr>
        <p:cNvPr id="80" name="Shape 80"/>
        <p:cNvGrpSpPr/>
        <p:nvPr/>
      </p:nvGrpSpPr>
      <p:grpSpPr>
        <a:xfrm>
          <a:off x="0" y="0"/>
          <a:ext cx="0" cy="0"/>
          <a:chOff x="0" y="0"/>
          <a:chExt cx="0" cy="0"/>
        </a:xfrm>
      </p:grpSpPr>
      <p:sp>
        <p:nvSpPr>
          <p:cNvPr id="81" name="Google Shape;81;p13"/>
          <p:cNvSpPr txBox="1"/>
          <p:nvPr>
            <p:ph type="ctrTitle"/>
          </p:nvPr>
        </p:nvSpPr>
        <p:spPr>
          <a:xfrm>
            <a:off x="16904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2" name="Google Shape;82;p13"/>
          <p:cNvSpPr txBox="1"/>
          <p:nvPr>
            <p:ph idx="1" type="subTitle"/>
          </p:nvPr>
        </p:nvSpPr>
        <p:spPr>
          <a:xfrm>
            <a:off x="20518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3" name="Google Shape;83;p13"/>
          <p:cNvSpPr txBox="1"/>
          <p:nvPr>
            <p:ph idx="2" type="ctrTitle"/>
          </p:nvPr>
        </p:nvSpPr>
        <p:spPr>
          <a:xfrm>
            <a:off x="16904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3"/>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3"/>
          <p:cNvSpPr txBox="1"/>
          <p:nvPr>
            <p:ph idx="4" type="ctrTitle"/>
          </p:nvPr>
        </p:nvSpPr>
        <p:spPr>
          <a:xfrm>
            <a:off x="48243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6" name="Google Shape;86;p13"/>
          <p:cNvSpPr txBox="1"/>
          <p:nvPr>
            <p:ph idx="5" type="subTitle"/>
          </p:nvPr>
        </p:nvSpPr>
        <p:spPr>
          <a:xfrm>
            <a:off x="51857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7" name="Google Shape;87;p13"/>
          <p:cNvSpPr txBox="1"/>
          <p:nvPr>
            <p:ph idx="6" type="ctrTitle"/>
          </p:nvPr>
        </p:nvSpPr>
        <p:spPr>
          <a:xfrm>
            <a:off x="48243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3"/>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9" name="Google Shape;89;p13"/>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13"/>
          <p:cNvSpPr txBox="1"/>
          <p:nvPr>
            <p:ph hasCustomPrompt="1" idx="9" type="title"/>
          </p:nvPr>
        </p:nvSpPr>
        <p:spPr>
          <a:xfrm>
            <a:off x="21281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p:nvPr>
            <p:ph hasCustomPrompt="1" idx="13" type="title"/>
          </p:nvPr>
        </p:nvSpPr>
        <p:spPr>
          <a:xfrm>
            <a:off x="21281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p:nvPr>
            <p:ph hasCustomPrompt="1" idx="14" type="title"/>
          </p:nvPr>
        </p:nvSpPr>
        <p:spPr>
          <a:xfrm>
            <a:off x="52620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p:nvPr>
            <p:ph hasCustomPrompt="1" idx="15" type="title"/>
          </p:nvPr>
        </p:nvSpPr>
        <p:spPr>
          <a:xfrm>
            <a:off x="52620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36">
    <p:spTree>
      <p:nvGrpSpPr>
        <p:cNvPr id="94" name="Shape 94"/>
        <p:cNvGrpSpPr/>
        <p:nvPr/>
      </p:nvGrpSpPr>
      <p:grpSpPr>
        <a:xfrm>
          <a:off x="0" y="0"/>
          <a:ext cx="0" cy="0"/>
          <a:chOff x="0" y="0"/>
          <a:chExt cx="0" cy="0"/>
        </a:xfrm>
      </p:grpSpPr>
      <p:sp>
        <p:nvSpPr>
          <p:cNvPr id="95" name="Google Shape;95;p14"/>
          <p:cNvSpPr txBox="1"/>
          <p:nvPr>
            <p:ph type="ctrTitle"/>
          </p:nvPr>
        </p:nvSpPr>
        <p:spPr>
          <a:xfrm>
            <a:off x="657228" y="1778585"/>
            <a:ext cx="1959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1" type="subTitle"/>
          </p:nvPr>
        </p:nvSpPr>
        <p:spPr>
          <a:xfrm>
            <a:off x="657228" y="2252441"/>
            <a:ext cx="19593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7" name="Google Shape;97;p14"/>
          <p:cNvSpPr txBox="1"/>
          <p:nvPr>
            <p:ph idx="2" type="ctrTitle"/>
          </p:nvPr>
        </p:nvSpPr>
        <p:spPr>
          <a:xfrm>
            <a:off x="693636" y="3580934"/>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14"/>
          <p:cNvSpPr txBox="1"/>
          <p:nvPr>
            <p:ph idx="3" type="subTitle"/>
          </p:nvPr>
        </p:nvSpPr>
        <p:spPr>
          <a:xfrm>
            <a:off x="693636"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9" name="Google Shape;99;p14"/>
          <p:cNvSpPr txBox="1"/>
          <p:nvPr>
            <p:ph idx="4" type="ctrTitle"/>
          </p:nvPr>
        </p:nvSpPr>
        <p:spPr>
          <a:xfrm>
            <a:off x="3207532" y="1784778"/>
            <a:ext cx="1799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 name="Google Shape;100;p14"/>
          <p:cNvSpPr txBox="1"/>
          <p:nvPr>
            <p:ph idx="5" type="subTitle"/>
          </p:nvPr>
        </p:nvSpPr>
        <p:spPr>
          <a:xfrm>
            <a:off x="3188332" y="2252437"/>
            <a:ext cx="183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1" name="Google Shape;101;p14"/>
          <p:cNvSpPr txBox="1"/>
          <p:nvPr>
            <p:ph idx="6" type="ctrTitle"/>
          </p:nvPr>
        </p:nvSpPr>
        <p:spPr>
          <a:xfrm>
            <a:off x="3233530" y="3580934"/>
            <a:ext cx="1753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4"/>
          <p:cNvSpPr txBox="1"/>
          <p:nvPr>
            <p:ph idx="7" type="subTitle"/>
          </p:nvPr>
        </p:nvSpPr>
        <p:spPr>
          <a:xfrm>
            <a:off x="3157180"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4"/>
          <p:cNvSpPr txBox="1"/>
          <p:nvPr>
            <p:ph idx="8" type="ctrTitle"/>
          </p:nvPr>
        </p:nvSpPr>
        <p:spPr>
          <a:xfrm>
            <a:off x="579450" y="401450"/>
            <a:ext cx="45930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4" name="Google Shape;104;p14"/>
          <p:cNvSpPr txBox="1"/>
          <p:nvPr>
            <p:ph hasCustomPrompt="1" idx="9" type="title"/>
          </p:nvPr>
        </p:nvSpPr>
        <p:spPr>
          <a:xfrm>
            <a:off x="683628" y="1358010"/>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14"/>
          <p:cNvSpPr txBox="1"/>
          <p:nvPr>
            <p:ph hasCustomPrompt="1" idx="13" type="title"/>
          </p:nvPr>
        </p:nvSpPr>
        <p:spPr>
          <a:xfrm>
            <a:off x="693636" y="3141768"/>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4"/>
          <p:cNvSpPr txBox="1"/>
          <p:nvPr>
            <p:ph hasCustomPrompt="1" idx="14" type="title"/>
          </p:nvPr>
        </p:nvSpPr>
        <p:spPr>
          <a:xfrm>
            <a:off x="3180682" y="1370400"/>
            <a:ext cx="1853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4"/>
          <p:cNvSpPr txBox="1"/>
          <p:nvPr>
            <p:ph hasCustomPrompt="1" idx="15" type="title"/>
          </p:nvPr>
        </p:nvSpPr>
        <p:spPr>
          <a:xfrm>
            <a:off x="3233530" y="314177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108" name="Google Shape;108;p14"/>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8">
    <p:spTree>
      <p:nvGrpSpPr>
        <p:cNvPr id="114" name="Shape 114"/>
        <p:cNvGrpSpPr/>
        <p:nvPr/>
      </p:nvGrpSpPr>
      <p:grpSpPr>
        <a:xfrm>
          <a:off x="0" y="0"/>
          <a:ext cx="0" cy="0"/>
          <a:chOff x="0" y="0"/>
          <a:chExt cx="0" cy="0"/>
        </a:xfrm>
      </p:grpSpPr>
      <p:sp>
        <p:nvSpPr>
          <p:cNvPr id="115" name="Google Shape;115;p15"/>
          <p:cNvSpPr txBox="1"/>
          <p:nvPr>
            <p:ph idx="1" type="subTitle"/>
          </p:nvPr>
        </p:nvSpPr>
        <p:spPr>
          <a:xfrm>
            <a:off x="2722955" y="3329200"/>
            <a:ext cx="369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16" name="Google Shape;116;p15"/>
          <p:cNvSpPr txBox="1"/>
          <p:nvPr>
            <p:ph type="ctrTitle"/>
          </p:nvPr>
        </p:nvSpPr>
        <p:spPr>
          <a:xfrm>
            <a:off x="1710150" y="1328125"/>
            <a:ext cx="5723700" cy="1864500"/>
          </a:xfrm>
          <a:prstGeom prst="rect">
            <a:avLst/>
          </a:prstGeom>
        </p:spPr>
        <p:txBody>
          <a:bodyPr anchorCtr="0" anchor="ctr" bIns="91425" lIns="91425" spcFirstLastPara="1" rIns="91425" wrap="square" tIns="91425">
            <a:noAutofit/>
          </a:bodyPr>
          <a:lstStyle>
            <a:lvl1pPr lvl="0" rtl="0" algn="ct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17" name="Google Shape;117;p15"/>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2">
    <p:spTree>
      <p:nvGrpSpPr>
        <p:cNvPr id="119" name="Shape 119"/>
        <p:cNvGrpSpPr/>
        <p:nvPr/>
      </p:nvGrpSpPr>
      <p:grpSpPr>
        <a:xfrm>
          <a:off x="0" y="0"/>
          <a:ext cx="0" cy="0"/>
          <a:chOff x="0" y="0"/>
          <a:chExt cx="0" cy="0"/>
        </a:xfrm>
      </p:grpSpPr>
      <p:sp>
        <p:nvSpPr>
          <p:cNvPr id="120" name="Google Shape;120;p16"/>
          <p:cNvSpPr txBox="1"/>
          <p:nvPr>
            <p:ph idx="1" type="subTitle"/>
          </p:nvPr>
        </p:nvSpPr>
        <p:spPr>
          <a:xfrm>
            <a:off x="4511650" y="3131900"/>
            <a:ext cx="37179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21" name="Google Shape;121;p16"/>
          <p:cNvSpPr txBox="1"/>
          <p:nvPr>
            <p:ph type="ctrTitle"/>
          </p:nvPr>
        </p:nvSpPr>
        <p:spPr>
          <a:xfrm>
            <a:off x="4511650" y="1054625"/>
            <a:ext cx="3717900" cy="1864500"/>
          </a:xfrm>
          <a:prstGeom prst="rect">
            <a:avLst/>
          </a:prstGeom>
        </p:spPr>
        <p:txBody>
          <a:bodyPr anchorCtr="0" anchor="ctr" bIns="91425" lIns="91425" spcFirstLastPara="1" rIns="91425" wrap="square" tIns="91425">
            <a:noAutofit/>
          </a:bodyPr>
          <a:lstStyle>
            <a:lvl1pPr lvl="0" rtl="0" algn="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22" name="Google Shape;122;p16"/>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
    <p:spTree>
      <p:nvGrpSpPr>
        <p:cNvPr id="124"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29" name="Google Shape;129;p17"/>
          <p:cNvSpPr txBox="1"/>
          <p:nvPr>
            <p:ph type="ctrTitle"/>
          </p:nvPr>
        </p:nvSpPr>
        <p:spPr>
          <a:xfrm>
            <a:off x="2422500" y="2348625"/>
            <a:ext cx="4299000" cy="66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0" name="Google Shape;130;p17"/>
          <p:cNvSpPr txBox="1"/>
          <p:nvPr>
            <p:ph hasCustomPrompt="1" idx="2" type="title"/>
          </p:nvPr>
        </p:nvSpPr>
        <p:spPr>
          <a:xfrm>
            <a:off x="2422500" y="129600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p:nvPr>
            <p:ph idx="1" type="subTitle"/>
          </p:nvPr>
        </p:nvSpPr>
        <p:spPr>
          <a:xfrm>
            <a:off x="2422500" y="289342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2">
    <p:spTree>
      <p:nvGrpSpPr>
        <p:cNvPr id="132" name="Shape 132"/>
        <p:cNvGrpSpPr/>
        <p:nvPr/>
      </p:nvGrpSpPr>
      <p:grpSpPr>
        <a:xfrm>
          <a:off x="0" y="0"/>
          <a:ext cx="0" cy="0"/>
          <a:chOff x="0" y="0"/>
          <a:chExt cx="0" cy="0"/>
        </a:xfrm>
      </p:grpSpPr>
      <p:sp>
        <p:nvSpPr>
          <p:cNvPr id="133" name="Google Shape;133;p18"/>
          <p:cNvSpPr txBox="1"/>
          <p:nvPr>
            <p:ph idx="1" type="subTitle"/>
          </p:nvPr>
        </p:nvSpPr>
        <p:spPr>
          <a:xfrm>
            <a:off x="3143300" y="1928850"/>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34" name="Google Shape;134;p18"/>
          <p:cNvSpPr txBox="1"/>
          <p:nvPr>
            <p:ph type="ctrTitle"/>
          </p:nvPr>
        </p:nvSpPr>
        <p:spPr>
          <a:xfrm flipH="1">
            <a:off x="2876000" y="709650"/>
            <a:ext cx="3392100" cy="838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40" name="Google Shape;140;p19"/>
          <p:cNvSpPr txBox="1"/>
          <p:nvPr>
            <p:ph type="ctrTitle"/>
          </p:nvPr>
        </p:nvSpPr>
        <p:spPr>
          <a:xfrm flipH="1">
            <a:off x="2359650" y="1400650"/>
            <a:ext cx="4424700" cy="93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41" name="Google Shape;141;p19"/>
          <p:cNvSpPr txBox="1"/>
          <p:nvPr>
            <p:ph idx="1" type="subTitle"/>
          </p:nvPr>
        </p:nvSpPr>
        <p:spPr>
          <a:xfrm>
            <a:off x="2378700" y="2530005"/>
            <a:ext cx="43866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9">
    <p:spTree>
      <p:nvGrpSpPr>
        <p:cNvPr id="142" name="Shape 142"/>
        <p:cNvGrpSpPr/>
        <p:nvPr/>
      </p:nvGrpSpPr>
      <p:grpSpPr>
        <a:xfrm>
          <a:off x="0" y="0"/>
          <a:ext cx="0" cy="0"/>
          <a:chOff x="0" y="0"/>
          <a:chExt cx="0" cy="0"/>
        </a:xfrm>
      </p:grpSpPr>
      <p:sp>
        <p:nvSpPr>
          <p:cNvPr id="143" name="Google Shape;143;p20"/>
          <p:cNvSpPr txBox="1"/>
          <p:nvPr>
            <p:ph idx="1" type="subTitle"/>
          </p:nvPr>
        </p:nvSpPr>
        <p:spPr>
          <a:xfrm>
            <a:off x="1398700" y="2910300"/>
            <a:ext cx="34860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4" name="Google Shape;144;p20"/>
          <p:cNvSpPr txBox="1"/>
          <p:nvPr>
            <p:ph type="ctrTitle"/>
          </p:nvPr>
        </p:nvSpPr>
        <p:spPr>
          <a:xfrm flipH="1">
            <a:off x="1372450" y="1886100"/>
            <a:ext cx="34860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45" name="Google Shape;145;p20"/>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hasCustomPrompt="1" idx="2" type="title"/>
          </p:nvPr>
        </p:nvSpPr>
        <p:spPr>
          <a:xfrm>
            <a:off x="4297175" y="131716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idx="1" type="subTitle"/>
          </p:nvPr>
        </p:nvSpPr>
        <p:spPr>
          <a:xfrm>
            <a:off x="4297175" y="290035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46" name="Shape 146"/>
        <p:cNvGrpSpPr/>
        <p:nvPr/>
      </p:nvGrpSpPr>
      <p:grpSpPr>
        <a:xfrm>
          <a:off x="0" y="0"/>
          <a:ext cx="0" cy="0"/>
          <a:chOff x="0" y="0"/>
          <a:chExt cx="0" cy="0"/>
        </a:xfrm>
      </p:grpSpPr>
      <p:sp>
        <p:nvSpPr>
          <p:cNvPr id="147" name="Google Shape;147;p21"/>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21"/>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49" name="Google Shape;149;p21"/>
          <p:cNvPicPr preferRelativeResize="0"/>
          <p:nvPr/>
        </p:nvPicPr>
        <p:blipFill>
          <a:blip r:embed="rId2">
            <a:alphaModFix/>
          </a:blip>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150" name="Shape 150"/>
        <p:cNvGrpSpPr/>
        <p:nvPr/>
      </p:nvGrpSpPr>
      <p:grpSpPr>
        <a:xfrm>
          <a:off x="0" y="0"/>
          <a:ext cx="0" cy="0"/>
          <a:chOff x="0" y="0"/>
          <a:chExt cx="0" cy="0"/>
        </a:xfrm>
      </p:grpSpPr>
      <p:sp>
        <p:nvSpPr>
          <p:cNvPr id="151" name="Google Shape;151;p22"/>
          <p:cNvSpPr txBox="1"/>
          <p:nvPr>
            <p:ph idx="1" type="subTitle"/>
          </p:nvPr>
        </p:nvSpPr>
        <p:spPr>
          <a:xfrm>
            <a:off x="4838200" y="1496605"/>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2" name="Google Shape;152;p22"/>
          <p:cNvSpPr txBox="1"/>
          <p:nvPr>
            <p:ph idx="2" type="subTitle"/>
          </p:nvPr>
        </p:nvSpPr>
        <p:spPr>
          <a:xfrm>
            <a:off x="4838200" y="3792973"/>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3" name="Google Shape;153;p22"/>
          <p:cNvSpPr txBox="1"/>
          <p:nvPr>
            <p:ph type="ctrTitle"/>
          </p:nvPr>
        </p:nvSpPr>
        <p:spPr>
          <a:xfrm flipH="1">
            <a:off x="457275" y="1931475"/>
            <a:ext cx="2875200" cy="12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4" name="Google Shape;154;p22"/>
          <p:cNvSpPr txBox="1"/>
          <p:nvPr>
            <p:ph idx="3" type="ctrTitle"/>
          </p:nvPr>
        </p:nvSpPr>
        <p:spPr>
          <a:xfrm>
            <a:off x="4838200" y="1336535"/>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5" name="Google Shape;155;p22"/>
          <p:cNvSpPr txBox="1"/>
          <p:nvPr>
            <p:ph idx="4" type="ctrTitle"/>
          </p:nvPr>
        </p:nvSpPr>
        <p:spPr>
          <a:xfrm>
            <a:off x="4838200" y="3626911"/>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pic>
        <p:nvPicPr>
          <p:cNvPr id="156" name="Google Shape;156;p22"/>
          <p:cNvPicPr preferRelativeResize="0"/>
          <p:nvPr/>
        </p:nvPicPr>
        <p:blipFill>
          <a:blip r:embed="rId2">
            <a:alphaModFix/>
          </a:blip>
          <a:stretch>
            <a:fillRect/>
          </a:stretch>
        </p:blipFill>
        <p:spPr>
          <a:xfrm>
            <a:off x="-14675" y="-533400"/>
            <a:ext cx="2300675" cy="2075900"/>
          </a:xfrm>
          <a:prstGeom prst="rect">
            <a:avLst/>
          </a:prstGeom>
          <a:noFill/>
          <a:ln>
            <a:noFill/>
          </a:ln>
        </p:spPr>
      </p:pic>
      <p:pic>
        <p:nvPicPr>
          <p:cNvPr id="157" name="Google Shape;157;p22"/>
          <p:cNvPicPr preferRelativeResize="0"/>
          <p:nvPr/>
        </p:nvPicPr>
        <p:blipFill>
          <a:blip r:embed="rId2">
            <a:alphaModFix/>
          </a:blip>
          <a:stretch>
            <a:fillRect/>
          </a:stretch>
        </p:blipFill>
        <p:spPr>
          <a:xfrm flipH="1" rot="10800000">
            <a:off x="-14675" y="3549775"/>
            <a:ext cx="2300675" cy="2075900"/>
          </a:xfrm>
          <a:prstGeom prst="rect">
            <a:avLst/>
          </a:prstGeom>
          <a:noFill/>
          <a:ln>
            <a:noFill/>
          </a:ln>
        </p:spPr>
      </p:pic>
      <p:sp>
        <p:nvSpPr>
          <p:cNvPr id="158" name="Google Shape;158;p22"/>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
    <p:spTree>
      <p:nvGrpSpPr>
        <p:cNvPr id="160" name="Shape 160"/>
        <p:cNvGrpSpPr/>
        <p:nvPr/>
      </p:nvGrpSpPr>
      <p:grpSpPr>
        <a:xfrm>
          <a:off x="0" y="0"/>
          <a:ext cx="0" cy="0"/>
          <a:chOff x="0" y="0"/>
          <a:chExt cx="0" cy="0"/>
        </a:xfrm>
      </p:grpSpPr>
      <p:sp>
        <p:nvSpPr>
          <p:cNvPr id="161" name="Google Shape;161;p23"/>
          <p:cNvSpPr txBox="1"/>
          <p:nvPr>
            <p:ph idx="1" type="subTitle"/>
          </p:nvPr>
        </p:nvSpPr>
        <p:spPr>
          <a:xfrm>
            <a:off x="4390050" y="2938200"/>
            <a:ext cx="3405000" cy="174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62" name="Google Shape;162;p23"/>
          <p:cNvSpPr txBox="1"/>
          <p:nvPr>
            <p:ph type="ctrTitle"/>
          </p:nvPr>
        </p:nvSpPr>
        <p:spPr>
          <a:xfrm flipH="1">
            <a:off x="4114500" y="2004895"/>
            <a:ext cx="3956100" cy="78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63" name="Google Shape;163;p23"/>
          <p:cNvPicPr preferRelativeResize="0"/>
          <p:nvPr/>
        </p:nvPicPr>
        <p:blipFill>
          <a:blip r:embed="rId2">
            <a:alphaModFix/>
          </a:blip>
          <a:stretch>
            <a:fillRect/>
          </a:stretch>
        </p:blipFill>
        <p:spPr>
          <a:xfrm flipH="1" rot="10800000">
            <a:off x="-823501" y="-1143550"/>
            <a:ext cx="4655626" cy="4200750"/>
          </a:xfrm>
          <a:prstGeom prst="rect">
            <a:avLst/>
          </a:prstGeom>
          <a:noFill/>
          <a:ln>
            <a:noFill/>
          </a:ln>
        </p:spPr>
      </p:pic>
      <p:pic>
        <p:nvPicPr>
          <p:cNvPr id="164" name="Google Shape;164;p23"/>
          <p:cNvPicPr preferRelativeResize="0"/>
          <p:nvPr/>
        </p:nvPicPr>
        <p:blipFill>
          <a:blip r:embed="rId2">
            <a:alphaModFix/>
          </a:blip>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3">
    <p:spTree>
      <p:nvGrpSpPr>
        <p:cNvPr id="165" name="Shape 165"/>
        <p:cNvGrpSpPr/>
        <p:nvPr/>
      </p:nvGrpSpPr>
      <p:grpSpPr>
        <a:xfrm>
          <a:off x="0" y="0"/>
          <a:ext cx="0" cy="0"/>
          <a:chOff x="0" y="0"/>
          <a:chExt cx="0" cy="0"/>
        </a:xfrm>
      </p:grpSpPr>
      <p:sp>
        <p:nvSpPr>
          <p:cNvPr id="166" name="Google Shape;166;p24"/>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7" name="Google Shape;167;p24"/>
          <p:cNvSpPr txBox="1"/>
          <p:nvPr>
            <p:ph idx="2" type="ctrTitle"/>
          </p:nvPr>
        </p:nvSpPr>
        <p:spPr>
          <a:xfrm>
            <a:off x="2750155" y="149206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68" name="Google Shape;168;p24"/>
          <p:cNvSpPr txBox="1"/>
          <p:nvPr>
            <p:ph idx="1" type="subTitle"/>
          </p:nvPr>
        </p:nvSpPr>
        <p:spPr>
          <a:xfrm>
            <a:off x="2750119"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9" name="Google Shape;169;p24"/>
          <p:cNvSpPr txBox="1"/>
          <p:nvPr>
            <p:ph idx="3" type="ctrTitle"/>
          </p:nvPr>
        </p:nvSpPr>
        <p:spPr>
          <a:xfrm>
            <a:off x="4800201" y="14973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0" name="Google Shape;170;p24"/>
          <p:cNvSpPr txBox="1"/>
          <p:nvPr>
            <p:ph idx="4" type="subTitle"/>
          </p:nvPr>
        </p:nvSpPr>
        <p:spPr>
          <a:xfrm>
            <a:off x="4800165"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1" name="Google Shape;171;p24"/>
          <p:cNvSpPr txBox="1"/>
          <p:nvPr>
            <p:ph idx="5" type="ctrTitle"/>
          </p:nvPr>
        </p:nvSpPr>
        <p:spPr>
          <a:xfrm>
            <a:off x="3794948" y="3219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2" name="Google Shape;172;p24"/>
          <p:cNvSpPr txBox="1"/>
          <p:nvPr>
            <p:ph idx="6" type="subTitle"/>
          </p:nvPr>
        </p:nvSpPr>
        <p:spPr>
          <a:xfrm>
            <a:off x="3753025" y="3910976"/>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73" name="Google Shape;173;p24"/>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74" name="Google Shape;174;p24"/>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4"/>
          <p:cNvPicPr preferRelativeResize="0"/>
          <p:nvPr/>
        </p:nvPicPr>
        <p:blipFill>
          <a:blip r:embed="rId2">
            <a:alphaModFix/>
          </a:blip>
          <a:stretch>
            <a:fillRect/>
          </a:stretch>
        </p:blipFill>
        <p:spPr>
          <a:xfrm flipH="1" rot="10800000">
            <a:off x="-262630" y="2659235"/>
            <a:ext cx="2928524" cy="26423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1">
    <p:spTree>
      <p:nvGrpSpPr>
        <p:cNvPr id="178" name="Shape 178"/>
        <p:cNvGrpSpPr/>
        <p:nvPr/>
      </p:nvGrpSpPr>
      <p:grpSpPr>
        <a:xfrm>
          <a:off x="0" y="0"/>
          <a:ext cx="0" cy="0"/>
          <a:chOff x="0" y="0"/>
          <a:chExt cx="0" cy="0"/>
        </a:xfrm>
      </p:grpSpPr>
      <p:sp>
        <p:nvSpPr>
          <p:cNvPr id="179" name="Google Shape;179;p25"/>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0" name="Google Shape;180;p25"/>
          <p:cNvSpPr txBox="1"/>
          <p:nvPr>
            <p:ph idx="2" type="ctrTitle"/>
          </p:nvPr>
        </p:nvSpPr>
        <p:spPr>
          <a:xfrm>
            <a:off x="3716190" y="206257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1" name="Google Shape;181;p25"/>
          <p:cNvSpPr txBox="1"/>
          <p:nvPr>
            <p:ph idx="1" type="subTitle"/>
          </p:nvPr>
        </p:nvSpPr>
        <p:spPr>
          <a:xfrm>
            <a:off x="3716190" y="2765019"/>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5"/>
          <p:cNvSpPr txBox="1"/>
          <p:nvPr>
            <p:ph idx="3" type="ctrTitle"/>
          </p:nvPr>
        </p:nvSpPr>
        <p:spPr>
          <a:xfrm>
            <a:off x="5910940" y="206632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3" name="Google Shape;183;p25"/>
          <p:cNvSpPr txBox="1"/>
          <p:nvPr>
            <p:ph idx="4" type="subTitle"/>
          </p:nvPr>
        </p:nvSpPr>
        <p:spPr>
          <a:xfrm>
            <a:off x="5910940" y="2866007"/>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5"/>
          <p:cNvSpPr txBox="1"/>
          <p:nvPr>
            <p:ph idx="5" type="ctrTitle"/>
          </p:nvPr>
        </p:nvSpPr>
        <p:spPr>
          <a:xfrm>
            <a:off x="1521440" y="206258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5" name="Google Shape;185;p25"/>
          <p:cNvSpPr txBox="1"/>
          <p:nvPr>
            <p:ph idx="6" type="subTitle"/>
          </p:nvPr>
        </p:nvSpPr>
        <p:spPr>
          <a:xfrm>
            <a:off x="1479590" y="2765029"/>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6" name="Google Shape;186;p25"/>
          <p:cNvPicPr preferRelativeResize="0"/>
          <p:nvPr/>
        </p:nvPicPr>
        <p:blipFill>
          <a:blip r:embed="rId2">
            <a:alphaModFix/>
          </a:blip>
          <a:stretch>
            <a:fillRect/>
          </a:stretch>
        </p:blipFill>
        <p:spPr>
          <a:xfrm flipH="1">
            <a:off x="3138825" y="3806025"/>
            <a:ext cx="2957125" cy="2668199"/>
          </a:xfrm>
          <a:prstGeom prst="rect">
            <a:avLst/>
          </a:prstGeom>
          <a:noFill/>
          <a:ln>
            <a:noFill/>
          </a:ln>
        </p:spPr>
      </p:pic>
      <p:pic>
        <p:nvPicPr>
          <p:cNvPr id="187" name="Google Shape;187;p25"/>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188" name="Google Shape;188;p25"/>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189" name="Google Shape;189;p25"/>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7">
    <p:spTree>
      <p:nvGrpSpPr>
        <p:cNvPr id="195" name="Shape 195"/>
        <p:cNvGrpSpPr/>
        <p:nvPr/>
      </p:nvGrpSpPr>
      <p:grpSpPr>
        <a:xfrm>
          <a:off x="0" y="0"/>
          <a:ext cx="0" cy="0"/>
          <a:chOff x="0" y="0"/>
          <a:chExt cx="0" cy="0"/>
        </a:xfrm>
      </p:grpSpPr>
      <p:sp>
        <p:nvSpPr>
          <p:cNvPr id="196" name="Google Shape;196;p26"/>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97" name="Google Shape;197;p26"/>
          <p:cNvSpPr txBox="1"/>
          <p:nvPr>
            <p:ph idx="2" type="ctrTitle"/>
          </p:nvPr>
        </p:nvSpPr>
        <p:spPr>
          <a:xfrm>
            <a:off x="3675800" y="1638900"/>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8" name="Google Shape;198;p26"/>
          <p:cNvSpPr txBox="1"/>
          <p:nvPr>
            <p:ph idx="1" type="subTitle"/>
          </p:nvPr>
        </p:nvSpPr>
        <p:spPr>
          <a:xfrm>
            <a:off x="3675813" y="2100350"/>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 name="Google Shape;199;p26"/>
          <p:cNvSpPr txBox="1"/>
          <p:nvPr>
            <p:ph idx="3" type="ctrTitle"/>
          </p:nvPr>
        </p:nvSpPr>
        <p:spPr>
          <a:xfrm>
            <a:off x="5921301" y="1628801"/>
            <a:ext cx="1818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0" name="Google Shape;200;p26"/>
          <p:cNvSpPr txBox="1"/>
          <p:nvPr>
            <p:ph idx="4" type="subTitle"/>
          </p:nvPr>
        </p:nvSpPr>
        <p:spPr>
          <a:xfrm>
            <a:off x="5898455" y="2074101"/>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1" name="Google Shape;201;p26"/>
          <p:cNvSpPr txBox="1"/>
          <p:nvPr>
            <p:ph idx="5" type="ctrTitle"/>
          </p:nvPr>
        </p:nvSpPr>
        <p:spPr>
          <a:xfrm>
            <a:off x="1413972" y="1638900"/>
            <a:ext cx="1888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2" name="Google Shape;202;p26"/>
          <p:cNvSpPr txBox="1"/>
          <p:nvPr>
            <p:ph idx="6" type="subTitle"/>
          </p:nvPr>
        </p:nvSpPr>
        <p:spPr>
          <a:xfrm>
            <a:off x="1416400" y="2100350"/>
            <a:ext cx="1883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3" name="Google Shape;203;p26"/>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205" name="Google Shape;205;p26"/>
          <p:cNvSpPr txBox="1"/>
          <p:nvPr>
            <p:ph idx="7" type="ctrTitle"/>
          </p:nvPr>
        </p:nvSpPr>
        <p:spPr>
          <a:xfrm>
            <a:off x="5920295"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6" name="Google Shape;206;p26"/>
          <p:cNvSpPr txBox="1"/>
          <p:nvPr>
            <p:ph idx="8" type="subTitle"/>
          </p:nvPr>
        </p:nvSpPr>
        <p:spPr>
          <a:xfrm>
            <a:off x="5920252"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7" name="Google Shape;207;p26"/>
          <p:cNvSpPr txBox="1"/>
          <p:nvPr>
            <p:ph idx="9" type="ctrTitle"/>
          </p:nvPr>
        </p:nvSpPr>
        <p:spPr>
          <a:xfrm>
            <a:off x="1413969"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8" name="Google Shape;208;p26"/>
          <p:cNvSpPr txBox="1"/>
          <p:nvPr>
            <p:ph idx="13" type="subTitle"/>
          </p:nvPr>
        </p:nvSpPr>
        <p:spPr>
          <a:xfrm>
            <a:off x="1413926"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9" name="Google Shape;209;p26"/>
          <p:cNvSpPr txBox="1"/>
          <p:nvPr>
            <p:ph idx="14" type="ctrTitle"/>
          </p:nvPr>
        </p:nvSpPr>
        <p:spPr>
          <a:xfrm>
            <a:off x="3675843"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0" name="Google Shape;210;p26"/>
          <p:cNvSpPr txBox="1"/>
          <p:nvPr>
            <p:ph idx="15" type="subTitle"/>
          </p:nvPr>
        </p:nvSpPr>
        <p:spPr>
          <a:xfrm>
            <a:off x="3675800"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0">
    <p:spTree>
      <p:nvGrpSpPr>
        <p:cNvPr id="217" name="Shape 217"/>
        <p:cNvGrpSpPr/>
        <p:nvPr/>
      </p:nvGrpSpPr>
      <p:grpSpPr>
        <a:xfrm>
          <a:off x="0" y="0"/>
          <a:ext cx="0" cy="0"/>
          <a:chOff x="0" y="0"/>
          <a:chExt cx="0" cy="0"/>
        </a:xfrm>
      </p:grpSpPr>
      <p:sp>
        <p:nvSpPr>
          <p:cNvPr id="218" name="Google Shape;218;p27"/>
          <p:cNvSpPr txBox="1"/>
          <p:nvPr>
            <p:ph type="ctrTitle"/>
          </p:nvPr>
        </p:nvSpPr>
        <p:spPr>
          <a:xfrm>
            <a:off x="1242600" y="183097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9" name="Google Shape;219;p27"/>
          <p:cNvSpPr txBox="1"/>
          <p:nvPr>
            <p:ph idx="1" type="subTitle"/>
          </p:nvPr>
        </p:nvSpPr>
        <p:spPr>
          <a:xfrm>
            <a:off x="3106675" y="2632418"/>
            <a:ext cx="29307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20" name="Google Shape;220;p27"/>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21" name="Google Shape;221;p27"/>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1">
    <p:spTree>
      <p:nvGrpSpPr>
        <p:cNvPr id="223" name="Shape 223"/>
        <p:cNvGrpSpPr/>
        <p:nvPr/>
      </p:nvGrpSpPr>
      <p:grpSpPr>
        <a:xfrm>
          <a:off x="0" y="0"/>
          <a:ext cx="0" cy="0"/>
          <a:chOff x="0" y="0"/>
          <a:chExt cx="0" cy="0"/>
        </a:xfrm>
      </p:grpSpPr>
      <p:sp>
        <p:nvSpPr>
          <p:cNvPr id="224" name="Google Shape;224;p28"/>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5" name="Google Shape;225;p28"/>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26" name="Google Shape;226;p28"/>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27" name="Google Shape;227;p28"/>
          <p:cNvPicPr preferRelativeResize="0"/>
          <p:nvPr/>
        </p:nvPicPr>
        <p:blipFill>
          <a:blip r:embed="rId2">
            <a:alphaModFix/>
          </a:blip>
          <a:stretch>
            <a:fillRect/>
          </a:stretch>
        </p:blipFill>
        <p:spPr>
          <a:xfrm flipH="1" rot="10800000">
            <a:off x="100" y="2134944"/>
            <a:ext cx="3802725" cy="3431200"/>
          </a:xfrm>
          <a:prstGeom prst="rect">
            <a:avLst/>
          </a:prstGeom>
          <a:noFill/>
          <a:ln>
            <a:noFill/>
          </a:ln>
        </p:spPr>
      </p:pic>
      <p:pic>
        <p:nvPicPr>
          <p:cNvPr id="228" name="Google Shape;228;p28"/>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2">
    <p:spTree>
      <p:nvGrpSpPr>
        <p:cNvPr id="229" name="Shape 229"/>
        <p:cNvGrpSpPr/>
        <p:nvPr/>
      </p:nvGrpSpPr>
      <p:grpSpPr>
        <a:xfrm>
          <a:off x="0" y="0"/>
          <a:ext cx="0" cy="0"/>
          <a:chOff x="0" y="0"/>
          <a:chExt cx="0" cy="0"/>
        </a:xfrm>
      </p:grpSpPr>
      <p:sp>
        <p:nvSpPr>
          <p:cNvPr id="230" name="Google Shape;230;p29"/>
          <p:cNvSpPr txBox="1"/>
          <p:nvPr>
            <p:ph type="ctrTitle"/>
          </p:nvPr>
        </p:nvSpPr>
        <p:spPr>
          <a:xfrm>
            <a:off x="1250675" y="2994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1" name="Google Shape;231;p29"/>
          <p:cNvSpPr txBox="1"/>
          <p:nvPr>
            <p:ph idx="1" type="subTitle"/>
          </p:nvPr>
        </p:nvSpPr>
        <p:spPr>
          <a:xfrm>
            <a:off x="3114750" y="36310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32" name="Google Shape;232;p29"/>
          <p:cNvPicPr preferRelativeResize="0"/>
          <p:nvPr/>
        </p:nvPicPr>
        <p:blipFill>
          <a:blip r:embed="rId2">
            <a:alphaModFix/>
          </a:blip>
          <a:stretch>
            <a:fillRect/>
          </a:stretch>
        </p:blipFill>
        <p:spPr>
          <a:xfrm flipH="1">
            <a:off x="5341286" y="0"/>
            <a:ext cx="3802725" cy="3431200"/>
          </a:xfrm>
          <a:prstGeom prst="rect">
            <a:avLst/>
          </a:prstGeom>
          <a:noFill/>
          <a:ln>
            <a:noFill/>
          </a:ln>
        </p:spPr>
      </p:pic>
      <p:pic>
        <p:nvPicPr>
          <p:cNvPr id="233" name="Google Shape;233;p29"/>
          <p:cNvPicPr preferRelativeResize="0"/>
          <p:nvPr/>
        </p:nvPicPr>
        <p:blipFill>
          <a:blip r:embed="rId2">
            <a:alphaModFix/>
          </a:blip>
          <a:stretch>
            <a:fillRect/>
          </a:stretch>
        </p:blipFill>
        <p:spPr>
          <a:xfrm>
            <a:off x="8150" y="0"/>
            <a:ext cx="3802725" cy="3431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4">
    <p:spTree>
      <p:nvGrpSpPr>
        <p:cNvPr id="234" name="Shape 234"/>
        <p:cNvGrpSpPr/>
        <p:nvPr/>
      </p:nvGrpSpPr>
      <p:grpSpPr>
        <a:xfrm>
          <a:off x="0" y="0"/>
          <a:ext cx="0" cy="0"/>
          <a:chOff x="0" y="0"/>
          <a:chExt cx="0" cy="0"/>
        </a:xfrm>
      </p:grpSpPr>
      <p:sp>
        <p:nvSpPr>
          <p:cNvPr id="235" name="Google Shape;235;p30"/>
          <p:cNvSpPr txBox="1"/>
          <p:nvPr>
            <p:ph type="title"/>
          </p:nvPr>
        </p:nvSpPr>
        <p:spPr>
          <a:xfrm>
            <a:off x="457200" y="453668"/>
            <a:ext cx="82296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6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pic>
        <p:nvPicPr>
          <p:cNvPr id="236" name="Google Shape;236;p30"/>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37" name="Google Shape;237;p30"/>
          <p:cNvSpPr txBox="1"/>
          <p:nvPr>
            <p:ph idx="1" type="subTitle"/>
          </p:nvPr>
        </p:nvSpPr>
        <p:spPr>
          <a:xfrm>
            <a:off x="1638300" y="3524733"/>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8" name="Google Shape;238;p30"/>
          <p:cNvSpPr txBox="1"/>
          <p:nvPr>
            <p:ph idx="2" type="subTitle"/>
          </p:nvPr>
        </p:nvSpPr>
        <p:spPr>
          <a:xfrm>
            <a:off x="3104700" y="3514233"/>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9" name="Google Shape;239;p30"/>
          <p:cNvSpPr txBox="1"/>
          <p:nvPr>
            <p:ph idx="3" type="subTitle"/>
          </p:nvPr>
        </p:nvSpPr>
        <p:spPr>
          <a:xfrm>
            <a:off x="4571100" y="3511408"/>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0" name="Google Shape;240;p30"/>
          <p:cNvSpPr txBox="1"/>
          <p:nvPr>
            <p:ph idx="4" type="subTitle"/>
          </p:nvPr>
        </p:nvSpPr>
        <p:spPr>
          <a:xfrm>
            <a:off x="6023400" y="3529870"/>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1" name="Google Shape;241;p30"/>
          <p:cNvSpPr txBox="1"/>
          <p:nvPr>
            <p:ph idx="5" type="subTitle"/>
          </p:nvPr>
        </p:nvSpPr>
        <p:spPr>
          <a:xfrm>
            <a:off x="1638300" y="3196233"/>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2" name="Google Shape;242;p30"/>
          <p:cNvSpPr txBox="1"/>
          <p:nvPr>
            <p:ph idx="6" type="subTitle"/>
          </p:nvPr>
        </p:nvSpPr>
        <p:spPr>
          <a:xfrm>
            <a:off x="3104700" y="3196233"/>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3" name="Google Shape;243;p30"/>
          <p:cNvSpPr txBox="1"/>
          <p:nvPr>
            <p:ph idx="7" type="subTitle"/>
          </p:nvPr>
        </p:nvSpPr>
        <p:spPr>
          <a:xfrm>
            <a:off x="4571999"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4" name="Google Shape;244;p30"/>
          <p:cNvSpPr txBox="1"/>
          <p:nvPr>
            <p:ph idx="8" type="subTitle"/>
          </p:nvPr>
        </p:nvSpPr>
        <p:spPr>
          <a:xfrm>
            <a:off x="6037498"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7" name="Google Shape;27;p4"/>
          <p:cNvSpPr txBox="1"/>
          <p:nvPr>
            <p:ph idx="1" type="subTitle"/>
          </p:nvPr>
        </p:nvSpPr>
        <p:spPr>
          <a:xfrm>
            <a:off x="1255350" y="1454625"/>
            <a:ext cx="6633300" cy="324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5">
    <p:spTree>
      <p:nvGrpSpPr>
        <p:cNvPr id="245" name="Shape 245"/>
        <p:cNvGrpSpPr/>
        <p:nvPr/>
      </p:nvGrpSpPr>
      <p:grpSpPr>
        <a:xfrm>
          <a:off x="0" y="0"/>
          <a:ext cx="0" cy="0"/>
          <a:chOff x="0" y="0"/>
          <a:chExt cx="0" cy="0"/>
        </a:xfrm>
      </p:grpSpPr>
      <p:sp>
        <p:nvSpPr>
          <p:cNvPr id="246" name="Google Shape;246;p31"/>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47" name="Google Shape;247;p31"/>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48" name="Google Shape;248;p31"/>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49" name="Google Shape;249;p31"/>
          <p:cNvSpPr txBox="1"/>
          <p:nvPr>
            <p:ph idx="1" type="subTitle"/>
          </p:nvPr>
        </p:nvSpPr>
        <p:spPr>
          <a:xfrm>
            <a:off x="540000" y="3527280"/>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31"/>
          <p:cNvSpPr txBox="1"/>
          <p:nvPr>
            <p:ph idx="2" type="subTitle"/>
          </p:nvPr>
        </p:nvSpPr>
        <p:spPr>
          <a:xfrm>
            <a:off x="2741438" y="2077288"/>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1" name="Google Shape;251;p31"/>
          <p:cNvSpPr txBox="1"/>
          <p:nvPr>
            <p:ph idx="3" type="subTitle"/>
          </p:nvPr>
        </p:nvSpPr>
        <p:spPr>
          <a:xfrm>
            <a:off x="5033512" y="3516526"/>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2" name="Google Shape;252;p31"/>
          <p:cNvSpPr txBox="1"/>
          <p:nvPr>
            <p:ph idx="4" type="subTitle"/>
          </p:nvPr>
        </p:nvSpPr>
        <p:spPr>
          <a:xfrm>
            <a:off x="7214825" y="2077856"/>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3" name="Google Shape;253;p31"/>
          <p:cNvSpPr txBox="1"/>
          <p:nvPr>
            <p:ph idx="5" type="subTitle"/>
          </p:nvPr>
        </p:nvSpPr>
        <p:spPr>
          <a:xfrm>
            <a:off x="532050" y="3198780"/>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4" name="Google Shape;254;p31"/>
          <p:cNvSpPr txBox="1"/>
          <p:nvPr>
            <p:ph idx="6" type="subTitle"/>
          </p:nvPr>
        </p:nvSpPr>
        <p:spPr>
          <a:xfrm>
            <a:off x="2749388" y="1759288"/>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5" name="Google Shape;255;p31"/>
          <p:cNvSpPr txBox="1"/>
          <p:nvPr>
            <p:ph idx="7" type="subTitle"/>
          </p:nvPr>
        </p:nvSpPr>
        <p:spPr>
          <a:xfrm>
            <a:off x="5033512" y="3201351"/>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6" name="Google Shape;256;p31"/>
          <p:cNvSpPr txBox="1"/>
          <p:nvPr>
            <p:ph idx="8" type="subTitle"/>
          </p:nvPr>
        </p:nvSpPr>
        <p:spPr>
          <a:xfrm>
            <a:off x="7222775" y="176525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7" name="Google Shape;257;p31"/>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46">
    <p:spTree>
      <p:nvGrpSpPr>
        <p:cNvPr id="261" name="Shape 261"/>
        <p:cNvGrpSpPr/>
        <p:nvPr/>
      </p:nvGrpSpPr>
      <p:grpSpPr>
        <a:xfrm>
          <a:off x="0" y="0"/>
          <a:ext cx="0" cy="0"/>
          <a:chOff x="0" y="0"/>
          <a:chExt cx="0" cy="0"/>
        </a:xfrm>
      </p:grpSpPr>
      <p:sp>
        <p:nvSpPr>
          <p:cNvPr id="262" name="Google Shape;262;p32"/>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63" name="Google Shape;263;p32"/>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64" name="Google Shape;264;p32"/>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65" name="Google Shape;265;p32"/>
          <p:cNvSpPr txBox="1"/>
          <p:nvPr>
            <p:ph idx="1" type="subTitle"/>
          </p:nvPr>
        </p:nvSpPr>
        <p:spPr>
          <a:xfrm>
            <a:off x="871700" y="2932300"/>
            <a:ext cx="13656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32"/>
          <p:cNvSpPr txBox="1"/>
          <p:nvPr>
            <p:ph idx="2" type="subTitle"/>
          </p:nvPr>
        </p:nvSpPr>
        <p:spPr>
          <a:xfrm>
            <a:off x="2957400" y="2914675"/>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7" name="Google Shape;267;p32"/>
          <p:cNvSpPr txBox="1"/>
          <p:nvPr>
            <p:ph idx="3" type="subTitle"/>
          </p:nvPr>
        </p:nvSpPr>
        <p:spPr>
          <a:xfrm>
            <a:off x="5026550" y="2911563"/>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8" name="Google Shape;268;p32"/>
          <p:cNvSpPr txBox="1"/>
          <p:nvPr>
            <p:ph idx="4" type="subTitle"/>
          </p:nvPr>
        </p:nvSpPr>
        <p:spPr>
          <a:xfrm>
            <a:off x="7080700" y="2906381"/>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32"/>
          <p:cNvSpPr txBox="1"/>
          <p:nvPr>
            <p:ph idx="5" type="subTitle"/>
          </p:nvPr>
        </p:nvSpPr>
        <p:spPr>
          <a:xfrm>
            <a:off x="871700" y="260380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0" name="Google Shape;270;p32"/>
          <p:cNvSpPr txBox="1"/>
          <p:nvPr>
            <p:ph idx="6" type="subTitle"/>
          </p:nvPr>
        </p:nvSpPr>
        <p:spPr>
          <a:xfrm>
            <a:off x="2957400" y="259667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1" name="Google Shape;271;p32"/>
          <p:cNvSpPr txBox="1"/>
          <p:nvPr>
            <p:ph idx="7" type="subTitle"/>
          </p:nvPr>
        </p:nvSpPr>
        <p:spPr>
          <a:xfrm>
            <a:off x="5027449" y="25963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2" name="Google Shape;272;p32"/>
          <p:cNvSpPr txBox="1"/>
          <p:nvPr>
            <p:ph idx="8" type="subTitle"/>
          </p:nvPr>
        </p:nvSpPr>
        <p:spPr>
          <a:xfrm>
            <a:off x="7094798" y="259378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3" name="Google Shape;273;p32"/>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457200" y="166902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2548551" y="167175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4618345" y="1663035"/>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6684933" y="166776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47">
    <p:spTree>
      <p:nvGrpSpPr>
        <p:cNvPr id="281" name="Shape 281"/>
        <p:cNvGrpSpPr/>
        <p:nvPr/>
      </p:nvGrpSpPr>
      <p:grpSpPr>
        <a:xfrm>
          <a:off x="0" y="0"/>
          <a:ext cx="0" cy="0"/>
          <a:chOff x="0" y="0"/>
          <a:chExt cx="0" cy="0"/>
        </a:xfrm>
      </p:grpSpPr>
      <p:pic>
        <p:nvPicPr>
          <p:cNvPr id="282" name="Google Shape;282;p33"/>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284" name="Google Shape;284;p33"/>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5" name="Google Shape;285;p33"/>
          <p:cNvSpPr txBox="1"/>
          <p:nvPr>
            <p:ph idx="1" type="subTitle"/>
          </p:nvPr>
        </p:nvSpPr>
        <p:spPr>
          <a:xfrm>
            <a:off x="905500" y="2764675"/>
            <a:ext cx="1438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6" name="Google Shape;286;p33"/>
          <p:cNvSpPr txBox="1"/>
          <p:nvPr>
            <p:ph idx="2" type="subTitle"/>
          </p:nvPr>
        </p:nvSpPr>
        <p:spPr>
          <a:xfrm>
            <a:off x="2896725" y="2761596"/>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7" name="Google Shape;287;p33"/>
          <p:cNvSpPr txBox="1"/>
          <p:nvPr>
            <p:ph idx="3" type="subTitle"/>
          </p:nvPr>
        </p:nvSpPr>
        <p:spPr>
          <a:xfrm>
            <a:off x="4879150" y="2761049"/>
            <a:ext cx="1381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33"/>
          <p:cNvSpPr txBox="1"/>
          <p:nvPr>
            <p:ph idx="4" type="subTitle"/>
          </p:nvPr>
        </p:nvSpPr>
        <p:spPr>
          <a:xfrm>
            <a:off x="6833675" y="2760900"/>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9" name="Google Shape;289;p33"/>
          <p:cNvSpPr txBox="1"/>
          <p:nvPr>
            <p:ph idx="5" type="subTitle"/>
          </p:nvPr>
        </p:nvSpPr>
        <p:spPr>
          <a:xfrm>
            <a:off x="926600" y="2449250"/>
            <a:ext cx="143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0" name="Google Shape;290;p33"/>
          <p:cNvSpPr txBox="1"/>
          <p:nvPr>
            <p:ph idx="6" type="subTitle"/>
          </p:nvPr>
        </p:nvSpPr>
        <p:spPr>
          <a:xfrm>
            <a:off x="2896724" y="24435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1" name="Google Shape;291;p33"/>
          <p:cNvSpPr txBox="1"/>
          <p:nvPr>
            <p:ph idx="7" type="subTitle"/>
          </p:nvPr>
        </p:nvSpPr>
        <p:spPr>
          <a:xfrm>
            <a:off x="4880055" y="2445872"/>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2" name="Google Shape;292;p33"/>
          <p:cNvSpPr txBox="1"/>
          <p:nvPr>
            <p:ph idx="8" type="subTitle"/>
          </p:nvPr>
        </p:nvSpPr>
        <p:spPr>
          <a:xfrm>
            <a:off x="6847773" y="2448299"/>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8">
    <p:spTree>
      <p:nvGrpSpPr>
        <p:cNvPr id="293" name="Shape 293"/>
        <p:cNvGrpSpPr/>
        <p:nvPr/>
      </p:nvGrpSpPr>
      <p:grpSpPr>
        <a:xfrm>
          <a:off x="0" y="0"/>
          <a:ext cx="0" cy="0"/>
          <a:chOff x="0" y="0"/>
          <a:chExt cx="0" cy="0"/>
        </a:xfrm>
      </p:grpSpPr>
      <p:sp>
        <p:nvSpPr>
          <p:cNvPr id="294" name="Google Shape;294;p34"/>
          <p:cNvSpPr txBox="1"/>
          <p:nvPr>
            <p:ph type="ctrTitle"/>
          </p:nvPr>
        </p:nvSpPr>
        <p:spPr>
          <a:xfrm flipH="1">
            <a:off x="540000" y="448619"/>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95" name="Google Shape;295;p34"/>
          <p:cNvPicPr preferRelativeResize="0"/>
          <p:nvPr/>
        </p:nvPicPr>
        <p:blipFill>
          <a:blip r:embed="rId2">
            <a:alphaModFix/>
          </a:blip>
          <a:stretch>
            <a:fillRect/>
          </a:stretch>
        </p:blipFill>
        <p:spPr>
          <a:xfrm>
            <a:off x="0" y="0"/>
            <a:ext cx="2300675" cy="2075900"/>
          </a:xfrm>
          <a:prstGeom prst="rect">
            <a:avLst/>
          </a:prstGeom>
          <a:noFill/>
          <a:ln>
            <a:noFill/>
          </a:ln>
        </p:spPr>
      </p:pic>
      <p:sp>
        <p:nvSpPr>
          <p:cNvPr id="296" name="Google Shape;296;p34"/>
          <p:cNvSpPr txBox="1"/>
          <p:nvPr>
            <p:ph idx="1" type="subTitle"/>
          </p:nvPr>
        </p:nvSpPr>
        <p:spPr>
          <a:xfrm>
            <a:off x="1526019" y="2570265"/>
            <a:ext cx="1812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34"/>
          <p:cNvSpPr txBox="1"/>
          <p:nvPr>
            <p:ph idx="2" type="subTitle"/>
          </p:nvPr>
        </p:nvSpPr>
        <p:spPr>
          <a:xfrm>
            <a:off x="3635401" y="2570272"/>
            <a:ext cx="1873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8" name="Google Shape;298;p34"/>
          <p:cNvSpPr txBox="1"/>
          <p:nvPr>
            <p:ph idx="3" type="subTitle"/>
          </p:nvPr>
        </p:nvSpPr>
        <p:spPr>
          <a:xfrm>
            <a:off x="5797968" y="2559605"/>
            <a:ext cx="1850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9" name="Google Shape;299;p34"/>
          <p:cNvSpPr txBox="1"/>
          <p:nvPr>
            <p:ph idx="4" type="subTitle"/>
          </p:nvPr>
        </p:nvSpPr>
        <p:spPr>
          <a:xfrm>
            <a:off x="1526019" y="3166668"/>
            <a:ext cx="1812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0" name="Google Shape;300;p34"/>
          <p:cNvSpPr txBox="1"/>
          <p:nvPr>
            <p:ph idx="5" type="subTitle"/>
          </p:nvPr>
        </p:nvSpPr>
        <p:spPr>
          <a:xfrm>
            <a:off x="3646051" y="3166668"/>
            <a:ext cx="1851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1" name="Google Shape;301;p34"/>
          <p:cNvSpPr txBox="1"/>
          <p:nvPr>
            <p:ph idx="6" type="subTitle"/>
          </p:nvPr>
        </p:nvSpPr>
        <p:spPr>
          <a:xfrm>
            <a:off x="5797968" y="3170098"/>
            <a:ext cx="18507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2" name="Google Shape;302;p34"/>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49">
    <p:spTree>
      <p:nvGrpSpPr>
        <p:cNvPr id="305" name="Shape 305"/>
        <p:cNvGrpSpPr/>
        <p:nvPr/>
      </p:nvGrpSpPr>
      <p:grpSpPr>
        <a:xfrm>
          <a:off x="0" y="0"/>
          <a:ext cx="0" cy="0"/>
          <a:chOff x="0" y="0"/>
          <a:chExt cx="0" cy="0"/>
        </a:xfrm>
      </p:grpSpPr>
      <p:pic>
        <p:nvPicPr>
          <p:cNvPr id="306" name="Google Shape;306;p35"/>
          <p:cNvPicPr preferRelativeResize="0"/>
          <p:nvPr/>
        </p:nvPicPr>
        <p:blipFill>
          <a:blip r:embed="rId2">
            <a:alphaModFix/>
          </a:blip>
          <a:stretch>
            <a:fillRect/>
          </a:stretch>
        </p:blipFill>
        <p:spPr>
          <a:xfrm>
            <a:off x="-525279" y="-469300"/>
            <a:ext cx="3071650" cy="2771549"/>
          </a:xfrm>
          <a:prstGeom prst="rect">
            <a:avLst/>
          </a:prstGeom>
          <a:noFill/>
          <a:ln>
            <a:noFill/>
          </a:ln>
        </p:spPr>
      </p:pic>
      <p:pic>
        <p:nvPicPr>
          <p:cNvPr id="307" name="Google Shape;307;p35"/>
          <p:cNvPicPr preferRelativeResize="0"/>
          <p:nvPr/>
        </p:nvPicPr>
        <p:blipFill>
          <a:blip r:embed="rId2">
            <a:alphaModFix/>
          </a:blip>
          <a:stretch>
            <a:fillRect/>
          </a:stretch>
        </p:blipFill>
        <p:spPr>
          <a:xfrm flipH="1">
            <a:off x="6605746" y="-468167"/>
            <a:ext cx="3071650" cy="2771549"/>
          </a:xfrm>
          <a:prstGeom prst="rect">
            <a:avLst/>
          </a:prstGeom>
          <a:noFill/>
          <a:ln>
            <a:noFill/>
          </a:ln>
        </p:spPr>
      </p:pic>
      <p:sp>
        <p:nvSpPr>
          <p:cNvPr id="308" name="Google Shape;308;p35"/>
          <p:cNvSpPr txBox="1"/>
          <p:nvPr>
            <p:ph type="ctrTitle"/>
          </p:nvPr>
        </p:nvSpPr>
        <p:spPr>
          <a:xfrm flipH="1">
            <a:off x="457200" y="4522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9" name="Google Shape;309;p35"/>
          <p:cNvSpPr txBox="1"/>
          <p:nvPr>
            <p:ph idx="1" type="subTitle"/>
          </p:nvPr>
        </p:nvSpPr>
        <p:spPr>
          <a:xfrm>
            <a:off x="560206" y="2951258"/>
            <a:ext cx="2386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0" name="Google Shape;310;p35"/>
          <p:cNvSpPr txBox="1"/>
          <p:nvPr>
            <p:ph idx="2" type="subTitle"/>
          </p:nvPr>
        </p:nvSpPr>
        <p:spPr>
          <a:xfrm>
            <a:off x="3390622" y="2951265"/>
            <a:ext cx="2380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1" name="Google Shape;311;p35"/>
          <p:cNvSpPr txBox="1"/>
          <p:nvPr>
            <p:ph idx="3" type="subTitle"/>
          </p:nvPr>
        </p:nvSpPr>
        <p:spPr>
          <a:xfrm>
            <a:off x="6232531" y="2953683"/>
            <a:ext cx="236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35"/>
          <p:cNvSpPr txBox="1"/>
          <p:nvPr>
            <p:ph idx="4" type="subTitle"/>
          </p:nvPr>
        </p:nvSpPr>
        <p:spPr>
          <a:xfrm>
            <a:off x="560200" y="3571274"/>
            <a:ext cx="2386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3" name="Google Shape;313;p35"/>
          <p:cNvSpPr txBox="1"/>
          <p:nvPr>
            <p:ph idx="5" type="subTitle"/>
          </p:nvPr>
        </p:nvSpPr>
        <p:spPr>
          <a:xfrm>
            <a:off x="3404151" y="3571274"/>
            <a:ext cx="2353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4" name="Google Shape;314;p35"/>
          <p:cNvSpPr txBox="1"/>
          <p:nvPr>
            <p:ph idx="6" type="subTitle"/>
          </p:nvPr>
        </p:nvSpPr>
        <p:spPr>
          <a:xfrm>
            <a:off x="6232531" y="3561605"/>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5" name="Google Shape;315;p35"/>
          <p:cNvSpPr txBox="1"/>
          <p:nvPr>
            <p:ph idx="7" type="subTitle"/>
          </p:nvPr>
        </p:nvSpPr>
        <p:spPr>
          <a:xfrm>
            <a:off x="540000" y="2580087"/>
            <a:ext cx="2386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6" name="Google Shape;316;p35"/>
          <p:cNvSpPr txBox="1"/>
          <p:nvPr>
            <p:ph idx="8" type="subTitle"/>
          </p:nvPr>
        </p:nvSpPr>
        <p:spPr>
          <a:xfrm>
            <a:off x="3384649" y="2580087"/>
            <a:ext cx="2353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7" name="Google Shape;317;p35"/>
          <p:cNvSpPr txBox="1"/>
          <p:nvPr>
            <p:ph idx="9" type="subTitle"/>
          </p:nvPr>
        </p:nvSpPr>
        <p:spPr>
          <a:xfrm>
            <a:off x="6212900" y="2583512"/>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8" name="Google Shape;318;p35"/>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txBox="1"/>
          <p:nvPr/>
        </p:nvSpPr>
        <p:spPr>
          <a:xfrm>
            <a:off x="61235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22" name="Google Shape;322;p35"/>
          <p:cNvSpPr txBox="1"/>
          <p:nvPr/>
        </p:nvSpPr>
        <p:spPr>
          <a:xfrm>
            <a:off x="4673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23" name="Google Shape;323;p35"/>
          <p:cNvSpPr txBox="1"/>
          <p:nvPr/>
        </p:nvSpPr>
        <p:spPr>
          <a:xfrm>
            <a:off x="3295463" y="3619454"/>
            <a:ext cx="2553300" cy="345600"/>
          </a:xfrm>
          <a:prstGeom prst="rect">
            <a:avLst/>
          </a:prstGeom>
          <a:solidFill>
            <a:schemeClr val="lt1"/>
          </a:solid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chemeClr val="dk1"/>
              </a:solidFill>
              <a:latin typeface="Squada One"/>
              <a:ea typeface="Squada One"/>
              <a:cs typeface="Squada One"/>
              <a:sym typeface="Squada On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324" name="Shape 324"/>
        <p:cNvGrpSpPr/>
        <p:nvPr/>
      </p:nvGrpSpPr>
      <p:grpSpPr>
        <a:xfrm>
          <a:off x="0" y="0"/>
          <a:ext cx="0" cy="0"/>
          <a:chOff x="0" y="0"/>
          <a:chExt cx="0" cy="0"/>
        </a:xfrm>
      </p:grpSpPr>
      <p:sp>
        <p:nvSpPr>
          <p:cNvPr id="325" name="Google Shape;325;p36"/>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26" name="Google Shape;326;p36"/>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327" name="Google Shape;327;p36"/>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328" name="Shape 328"/>
        <p:cNvGrpSpPr/>
        <p:nvPr/>
      </p:nvGrpSpPr>
      <p:grpSpPr>
        <a:xfrm>
          <a:off x="0" y="0"/>
          <a:ext cx="0" cy="0"/>
          <a:chOff x="0" y="0"/>
          <a:chExt cx="0" cy="0"/>
        </a:xfrm>
      </p:grpSpPr>
      <p:sp>
        <p:nvSpPr>
          <p:cNvPr id="329" name="Google Shape;329;p37"/>
          <p:cNvSpPr txBox="1"/>
          <p:nvPr>
            <p:ph type="ctrTitle"/>
          </p:nvPr>
        </p:nvSpPr>
        <p:spPr>
          <a:xfrm flipH="1">
            <a:off x="457200" y="44438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30" name="Google Shape;330;p37"/>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331" name="Shape 331"/>
        <p:cNvGrpSpPr/>
        <p:nvPr/>
      </p:nvGrpSpPr>
      <p:grpSpPr>
        <a:xfrm>
          <a:off x="0" y="0"/>
          <a:ext cx="0" cy="0"/>
          <a:chOff x="0" y="0"/>
          <a:chExt cx="0" cy="0"/>
        </a:xfrm>
      </p:grpSpPr>
      <p:pic>
        <p:nvPicPr>
          <p:cNvPr id="332" name="Google Shape;332;p38"/>
          <p:cNvPicPr preferRelativeResize="0"/>
          <p:nvPr/>
        </p:nvPicPr>
        <p:blipFill>
          <a:blip r:embed="rId2">
            <a:alphaModFix/>
          </a:blip>
          <a:stretch>
            <a:fillRect/>
          </a:stretch>
        </p:blipFill>
        <p:spPr>
          <a:xfrm>
            <a:off x="-525279" y="-316900"/>
            <a:ext cx="3071650" cy="2771549"/>
          </a:xfrm>
          <a:prstGeom prst="rect">
            <a:avLst/>
          </a:prstGeom>
          <a:noFill/>
          <a:ln>
            <a:noFill/>
          </a:ln>
        </p:spPr>
      </p:pic>
      <p:pic>
        <p:nvPicPr>
          <p:cNvPr id="333" name="Google Shape;333;p38"/>
          <p:cNvPicPr preferRelativeResize="0"/>
          <p:nvPr/>
        </p:nvPicPr>
        <p:blipFill>
          <a:blip r:embed="rId2">
            <a:alphaModFix/>
          </a:blip>
          <a:stretch>
            <a:fillRect/>
          </a:stretch>
        </p:blipFill>
        <p:spPr>
          <a:xfrm flipH="1">
            <a:off x="6605746" y="-315767"/>
            <a:ext cx="3071650" cy="2771549"/>
          </a:xfrm>
          <a:prstGeom prst="rect">
            <a:avLst/>
          </a:prstGeom>
          <a:noFill/>
          <a:ln>
            <a:noFill/>
          </a:ln>
        </p:spPr>
      </p:pic>
      <p:sp>
        <p:nvSpPr>
          <p:cNvPr id="334" name="Google Shape;334;p38"/>
          <p:cNvSpPr txBox="1"/>
          <p:nvPr>
            <p:ph type="ctrTitle"/>
          </p:nvPr>
        </p:nvSpPr>
        <p:spPr>
          <a:xfrm flipH="1">
            <a:off x="540000" y="441718"/>
            <a:ext cx="80640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50">
    <p:spTree>
      <p:nvGrpSpPr>
        <p:cNvPr id="335" name="Shape 335"/>
        <p:cNvGrpSpPr/>
        <p:nvPr/>
      </p:nvGrpSpPr>
      <p:grpSpPr>
        <a:xfrm>
          <a:off x="0" y="0"/>
          <a:ext cx="0" cy="0"/>
          <a:chOff x="0" y="0"/>
          <a:chExt cx="0" cy="0"/>
        </a:xfrm>
      </p:grpSpPr>
      <p:pic>
        <p:nvPicPr>
          <p:cNvPr id="336" name="Google Shape;336;p39"/>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37" name="Google Shape;337;p39"/>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338" name="Google Shape;338;p39"/>
          <p:cNvSpPr txBox="1"/>
          <p:nvPr>
            <p:ph idx="1" type="subTitle"/>
          </p:nvPr>
        </p:nvSpPr>
        <p:spPr>
          <a:xfrm>
            <a:off x="1203833" y="2719326"/>
            <a:ext cx="2240100" cy="60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9" name="Google Shape;339;p39"/>
          <p:cNvSpPr txBox="1"/>
          <p:nvPr>
            <p:ph idx="2" type="subTitle"/>
          </p:nvPr>
        </p:nvSpPr>
        <p:spPr>
          <a:xfrm>
            <a:off x="4766489" y="3583682"/>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40" name="Google Shape;340;p39"/>
          <p:cNvSpPr txBox="1"/>
          <p:nvPr>
            <p:ph idx="3" type="subTitle"/>
          </p:nvPr>
        </p:nvSpPr>
        <p:spPr>
          <a:xfrm>
            <a:off x="4772499" y="1802770"/>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41" name="Google Shape;341;p39"/>
          <p:cNvSpPr txBox="1"/>
          <p:nvPr>
            <p:ph idx="4" type="subTitle"/>
          </p:nvPr>
        </p:nvSpPr>
        <p:spPr>
          <a:xfrm>
            <a:off x="1203833" y="2196338"/>
            <a:ext cx="2240100" cy="46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2" name="Google Shape;342;p39"/>
          <p:cNvSpPr txBox="1"/>
          <p:nvPr>
            <p:ph idx="5" type="subTitle"/>
          </p:nvPr>
        </p:nvSpPr>
        <p:spPr>
          <a:xfrm>
            <a:off x="4798042" y="3079150"/>
            <a:ext cx="22731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3" name="Google Shape;343;p39"/>
          <p:cNvSpPr txBox="1"/>
          <p:nvPr>
            <p:ph idx="6" type="subTitle"/>
          </p:nvPr>
        </p:nvSpPr>
        <p:spPr>
          <a:xfrm>
            <a:off x="4772499" y="1272083"/>
            <a:ext cx="22992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51">
    <p:spTree>
      <p:nvGrpSpPr>
        <p:cNvPr id="344" name="Shape 344"/>
        <p:cNvGrpSpPr/>
        <p:nvPr/>
      </p:nvGrpSpPr>
      <p:grpSpPr>
        <a:xfrm>
          <a:off x="0" y="0"/>
          <a:ext cx="0" cy="0"/>
          <a:chOff x="0" y="0"/>
          <a:chExt cx="0" cy="0"/>
        </a:xfrm>
      </p:grpSpPr>
      <p:sp>
        <p:nvSpPr>
          <p:cNvPr id="345" name="Google Shape;345;p40"/>
          <p:cNvSpPr txBox="1"/>
          <p:nvPr>
            <p:ph type="ctrTitle"/>
          </p:nvPr>
        </p:nvSpPr>
        <p:spPr>
          <a:xfrm flipH="1">
            <a:off x="457200" y="437047"/>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46" name="Google Shape;346;p40"/>
          <p:cNvPicPr preferRelativeResize="0"/>
          <p:nvPr/>
        </p:nvPicPr>
        <p:blipFill>
          <a:blip r:embed="rId2">
            <a:alphaModFix/>
          </a:blip>
          <a:stretch>
            <a:fillRect/>
          </a:stretch>
        </p:blipFill>
        <p:spPr>
          <a:xfrm flipH="1">
            <a:off x="2440291" y="3913885"/>
            <a:ext cx="2300675" cy="2075900"/>
          </a:xfrm>
          <a:prstGeom prst="rect">
            <a:avLst/>
          </a:prstGeom>
          <a:noFill/>
          <a:ln>
            <a:noFill/>
          </a:ln>
        </p:spPr>
      </p:pic>
      <p:pic>
        <p:nvPicPr>
          <p:cNvPr id="347" name="Google Shape;347;p40"/>
          <p:cNvPicPr preferRelativeResize="0"/>
          <p:nvPr/>
        </p:nvPicPr>
        <p:blipFill>
          <a:blip r:embed="rId2">
            <a:alphaModFix/>
          </a:blip>
          <a:stretch>
            <a:fillRect/>
          </a:stretch>
        </p:blipFill>
        <p:spPr>
          <a:xfrm>
            <a:off x="4394051" y="3913885"/>
            <a:ext cx="2300675" cy="2075900"/>
          </a:xfrm>
          <a:prstGeom prst="rect">
            <a:avLst/>
          </a:prstGeom>
          <a:noFill/>
          <a:ln>
            <a:noFill/>
          </a:ln>
        </p:spPr>
      </p:pic>
      <p:pic>
        <p:nvPicPr>
          <p:cNvPr id="348" name="Google Shape;348;p40"/>
          <p:cNvPicPr preferRelativeResize="0"/>
          <p:nvPr/>
        </p:nvPicPr>
        <p:blipFill>
          <a:blip r:embed="rId2">
            <a:alphaModFix/>
          </a:blip>
          <a:stretch>
            <a:fillRect/>
          </a:stretch>
        </p:blipFill>
        <p:spPr>
          <a:xfrm flipH="1">
            <a:off x="-540059" y="-586073"/>
            <a:ext cx="2300675" cy="2075900"/>
          </a:xfrm>
          <a:prstGeom prst="rect">
            <a:avLst/>
          </a:prstGeom>
          <a:noFill/>
          <a:ln>
            <a:noFill/>
          </a:ln>
        </p:spPr>
      </p:pic>
      <p:pic>
        <p:nvPicPr>
          <p:cNvPr id="349" name="Google Shape;349;p40"/>
          <p:cNvPicPr preferRelativeResize="0"/>
          <p:nvPr/>
        </p:nvPicPr>
        <p:blipFill>
          <a:blip r:embed="rId2">
            <a:alphaModFix/>
          </a:blip>
          <a:stretch>
            <a:fillRect/>
          </a:stretch>
        </p:blipFill>
        <p:spPr>
          <a:xfrm>
            <a:off x="7396724" y="-590242"/>
            <a:ext cx="2300675" cy="2075900"/>
          </a:xfrm>
          <a:prstGeom prst="rect">
            <a:avLst/>
          </a:prstGeom>
          <a:noFill/>
          <a:ln>
            <a:noFill/>
          </a:ln>
        </p:spPr>
      </p:pic>
      <p:sp>
        <p:nvSpPr>
          <p:cNvPr id="350" name="Google Shape;350;p40"/>
          <p:cNvSpPr txBox="1"/>
          <p:nvPr>
            <p:ph idx="1" type="subTitle"/>
          </p:nvPr>
        </p:nvSpPr>
        <p:spPr>
          <a:xfrm>
            <a:off x="672350" y="1887930"/>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1" name="Google Shape;351;p40"/>
          <p:cNvSpPr txBox="1"/>
          <p:nvPr>
            <p:ph idx="2" type="subTitle"/>
          </p:nvPr>
        </p:nvSpPr>
        <p:spPr>
          <a:xfrm>
            <a:off x="3580500" y="3409864"/>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2" name="Google Shape;352;p40"/>
          <p:cNvSpPr txBox="1"/>
          <p:nvPr>
            <p:ph idx="3" type="subTitle"/>
          </p:nvPr>
        </p:nvSpPr>
        <p:spPr>
          <a:xfrm>
            <a:off x="6515100" y="1895625"/>
            <a:ext cx="1934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40"/>
          <p:cNvSpPr txBox="1"/>
          <p:nvPr>
            <p:ph idx="4" type="subTitle"/>
          </p:nvPr>
        </p:nvSpPr>
        <p:spPr>
          <a:xfrm>
            <a:off x="68345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4" name="Google Shape;354;p40"/>
          <p:cNvSpPr txBox="1"/>
          <p:nvPr>
            <p:ph idx="5" type="subTitle"/>
          </p:nvPr>
        </p:nvSpPr>
        <p:spPr>
          <a:xfrm>
            <a:off x="3591600" y="3070826"/>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5" name="Google Shape;355;p40"/>
          <p:cNvSpPr txBox="1"/>
          <p:nvPr>
            <p:ph idx="6" type="subTitle"/>
          </p:nvPr>
        </p:nvSpPr>
        <p:spPr>
          <a:xfrm>
            <a:off x="651510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txBox="1"/>
          <p:nvPr>
            <p:ph idx="1" type="subTitle"/>
          </p:nvPr>
        </p:nvSpPr>
        <p:spPr>
          <a:xfrm>
            <a:off x="2336850" y="2792565"/>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 name="Google Shape;31;p5"/>
          <p:cNvSpPr txBox="1"/>
          <p:nvPr>
            <p:ph idx="2" type="subTitle"/>
          </p:nvPr>
        </p:nvSpPr>
        <p:spPr>
          <a:xfrm>
            <a:off x="4721650" y="2781757"/>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 name="Google Shape;32;p5"/>
          <p:cNvSpPr txBox="1"/>
          <p:nvPr>
            <p:ph type="ctrTitle"/>
          </p:nvPr>
        </p:nvSpPr>
        <p:spPr>
          <a:xfrm flipH="1">
            <a:off x="4721600" y="462755"/>
            <a:ext cx="3673200" cy="1307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3" name="Google Shape;33;p5"/>
          <p:cNvSpPr txBox="1"/>
          <p:nvPr>
            <p:ph idx="3" type="ctrTitle"/>
          </p:nvPr>
        </p:nvSpPr>
        <p:spPr>
          <a:xfrm>
            <a:off x="2229313" y="2629926"/>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 name="Google Shape;34;p5"/>
          <p:cNvSpPr txBox="1"/>
          <p:nvPr>
            <p:ph idx="4" type="ctrTitle"/>
          </p:nvPr>
        </p:nvSpPr>
        <p:spPr>
          <a:xfrm>
            <a:off x="4572000" y="2629926"/>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5" name="Google Shape;35;p5"/>
          <p:cNvPicPr preferRelativeResize="0"/>
          <p:nvPr/>
        </p:nvPicPr>
        <p:blipFill>
          <a:blip r:embed="rId2">
            <a:alphaModFix/>
          </a:blip>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7">
  <p:cSld name="CUSTOM_52">
    <p:spTree>
      <p:nvGrpSpPr>
        <p:cNvPr id="356" name="Shape 356"/>
        <p:cNvGrpSpPr/>
        <p:nvPr/>
      </p:nvGrpSpPr>
      <p:grpSpPr>
        <a:xfrm>
          <a:off x="0" y="0"/>
          <a:ext cx="0" cy="0"/>
          <a:chOff x="0" y="0"/>
          <a:chExt cx="0" cy="0"/>
        </a:xfrm>
      </p:grpSpPr>
      <p:sp>
        <p:nvSpPr>
          <p:cNvPr id="357" name="Google Shape;357;p41"/>
          <p:cNvSpPr txBox="1"/>
          <p:nvPr>
            <p:ph type="ctrTitle"/>
          </p:nvPr>
        </p:nvSpPr>
        <p:spPr>
          <a:xfrm flipH="1">
            <a:off x="457200" y="437050"/>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58" name="Google Shape;358;p41"/>
          <p:cNvPicPr preferRelativeResize="0"/>
          <p:nvPr/>
        </p:nvPicPr>
        <p:blipFill>
          <a:blip r:embed="rId2">
            <a:alphaModFix/>
          </a:blip>
          <a:stretch>
            <a:fillRect/>
          </a:stretch>
        </p:blipFill>
        <p:spPr>
          <a:xfrm>
            <a:off x="0" y="0"/>
            <a:ext cx="2300675" cy="2075900"/>
          </a:xfrm>
          <a:prstGeom prst="rect">
            <a:avLst/>
          </a:prstGeom>
          <a:noFill/>
          <a:ln>
            <a:noFill/>
          </a:ln>
        </p:spPr>
      </p:pic>
      <p:sp>
        <p:nvSpPr>
          <p:cNvPr id="359" name="Google Shape;359;p41"/>
          <p:cNvSpPr txBox="1"/>
          <p:nvPr>
            <p:ph idx="1" type="subTitle"/>
          </p:nvPr>
        </p:nvSpPr>
        <p:spPr>
          <a:xfrm>
            <a:off x="1700600" y="2921393"/>
            <a:ext cx="13953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0" name="Google Shape;360;p41"/>
          <p:cNvSpPr txBox="1"/>
          <p:nvPr>
            <p:ph idx="2" type="subTitle"/>
          </p:nvPr>
        </p:nvSpPr>
        <p:spPr>
          <a:xfrm>
            <a:off x="1553500" y="2529762"/>
            <a:ext cx="1643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1" name="Google Shape;361;p41"/>
          <p:cNvSpPr txBox="1"/>
          <p:nvPr>
            <p:ph idx="3" type="subTitle"/>
          </p:nvPr>
        </p:nvSpPr>
        <p:spPr>
          <a:xfrm>
            <a:off x="1691000" y="2027255"/>
            <a:ext cx="13953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2" name="Google Shape;362;p41"/>
          <p:cNvSpPr txBox="1"/>
          <p:nvPr>
            <p:ph idx="4" type="subTitle"/>
          </p:nvPr>
        </p:nvSpPr>
        <p:spPr>
          <a:xfrm>
            <a:off x="5929000" y="2926550"/>
            <a:ext cx="1643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3" name="Google Shape;363;p41"/>
          <p:cNvSpPr txBox="1"/>
          <p:nvPr>
            <p:ph idx="5" type="subTitle"/>
          </p:nvPr>
        </p:nvSpPr>
        <p:spPr>
          <a:xfrm>
            <a:off x="5905750" y="2518950"/>
            <a:ext cx="16896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4" name="Google Shape;364;p41"/>
          <p:cNvSpPr txBox="1"/>
          <p:nvPr>
            <p:ph idx="6" type="subTitle"/>
          </p:nvPr>
        </p:nvSpPr>
        <p:spPr>
          <a:xfrm>
            <a:off x="6001300" y="2032688"/>
            <a:ext cx="149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5" name="Google Shape;365;p41"/>
          <p:cNvSpPr txBox="1"/>
          <p:nvPr>
            <p:ph idx="7" type="subTitle"/>
          </p:nvPr>
        </p:nvSpPr>
        <p:spPr>
          <a:xfrm>
            <a:off x="3768500" y="3407943"/>
            <a:ext cx="1606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6" name="Google Shape;366;p41"/>
          <p:cNvSpPr txBox="1"/>
          <p:nvPr>
            <p:ph idx="8" type="subTitle"/>
          </p:nvPr>
        </p:nvSpPr>
        <p:spPr>
          <a:xfrm>
            <a:off x="3604790" y="3039918"/>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7" name="Google Shape;367;p41"/>
          <p:cNvSpPr txBox="1"/>
          <p:nvPr>
            <p:ph idx="9" type="subTitle"/>
          </p:nvPr>
        </p:nvSpPr>
        <p:spPr>
          <a:xfrm>
            <a:off x="3604790" y="2529480"/>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8" name="Google Shape;368;p41"/>
          <p:cNvSpPr/>
          <p:nvPr/>
        </p:nvSpPr>
        <p:spPr>
          <a:xfrm>
            <a:off x="3577850" y="1722475"/>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69" name="Google Shape;369;p41"/>
          <p:cNvSpPr/>
          <p:nvPr/>
        </p:nvSpPr>
        <p:spPr>
          <a:xfrm>
            <a:off x="57565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70" name="Google Shape;370;p41"/>
          <p:cNvSpPr/>
          <p:nvPr/>
        </p:nvSpPr>
        <p:spPr>
          <a:xfrm>
            <a:off x="13994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pic>
        <p:nvPicPr>
          <p:cNvPr id="371" name="Google Shape;371;p41"/>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8">
  <p:cSld name="CUSTOM_54">
    <p:spTree>
      <p:nvGrpSpPr>
        <p:cNvPr id="372" name="Shape 372"/>
        <p:cNvGrpSpPr/>
        <p:nvPr/>
      </p:nvGrpSpPr>
      <p:grpSpPr>
        <a:xfrm>
          <a:off x="0" y="0"/>
          <a:ext cx="0" cy="0"/>
          <a:chOff x="0" y="0"/>
          <a:chExt cx="0" cy="0"/>
        </a:xfrm>
      </p:grpSpPr>
      <p:sp>
        <p:nvSpPr>
          <p:cNvPr id="373" name="Google Shape;373;p42"/>
          <p:cNvSpPr txBox="1"/>
          <p:nvPr>
            <p:ph idx="1" type="subTitle"/>
          </p:nvPr>
        </p:nvSpPr>
        <p:spPr>
          <a:xfrm>
            <a:off x="974900" y="3744804"/>
            <a:ext cx="215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2"/>
          <p:cNvSpPr txBox="1"/>
          <p:nvPr>
            <p:ph idx="2" type="subTitle"/>
          </p:nvPr>
        </p:nvSpPr>
        <p:spPr>
          <a:xfrm>
            <a:off x="3554325" y="37448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2"/>
          <p:cNvSpPr txBox="1"/>
          <p:nvPr>
            <p:ph idx="3" type="subTitle"/>
          </p:nvPr>
        </p:nvSpPr>
        <p:spPr>
          <a:xfrm>
            <a:off x="6002400" y="37472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6" name="Google Shape;376;p42"/>
          <p:cNvSpPr txBox="1"/>
          <p:nvPr>
            <p:ph idx="4" type="subTitle"/>
          </p:nvPr>
        </p:nvSpPr>
        <p:spPr>
          <a:xfrm>
            <a:off x="965900" y="3428412"/>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77" name="Google Shape;377;p42"/>
          <p:cNvSpPr txBox="1"/>
          <p:nvPr>
            <p:ph idx="5" type="subTitle"/>
          </p:nvPr>
        </p:nvSpPr>
        <p:spPr>
          <a:xfrm>
            <a:off x="3566479" y="3439312"/>
            <a:ext cx="2144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78" name="Google Shape;378;p42"/>
          <p:cNvSpPr txBox="1"/>
          <p:nvPr>
            <p:ph idx="6" type="subTitle"/>
          </p:nvPr>
        </p:nvSpPr>
        <p:spPr>
          <a:xfrm>
            <a:off x="5987250" y="3439300"/>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379" name="Google Shape;379;p42"/>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382" name="Google Shape;382;p42"/>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383" name="Google Shape;383;p42"/>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384" name="Shape 384"/>
        <p:cNvGrpSpPr/>
        <p:nvPr/>
      </p:nvGrpSpPr>
      <p:grpSpPr>
        <a:xfrm>
          <a:off x="0" y="0"/>
          <a:ext cx="0" cy="0"/>
          <a:chOff x="0" y="0"/>
          <a:chExt cx="0" cy="0"/>
        </a:xfrm>
      </p:grpSpPr>
      <p:pic>
        <p:nvPicPr>
          <p:cNvPr id="385" name="Google Shape;385;p43"/>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86" name="Google Shape;386;p4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pic>
        <p:nvPicPr>
          <p:cNvPr id="387" name="Google Shape;387;p43"/>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388" name="Google Shape;388;p43"/>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389" name="Google Shape;389;p43"/>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8">
    <p:spTree>
      <p:nvGrpSpPr>
        <p:cNvPr id="390" name="Shape 390"/>
        <p:cNvGrpSpPr/>
        <p:nvPr/>
      </p:nvGrpSpPr>
      <p:grpSpPr>
        <a:xfrm>
          <a:off x="0" y="0"/>
          <a:ext cx="0" cy="0"/>
          <a:chOff x="0" y="0"/>
          <a:chExt cx="0" cy="0"/>
        </a:xfrm>
      </p:grpSpPr>
      <p:pic>
        <p:nvPicPr>
          <p:cNvPr id="391" name="Google Shape;391;p44"/>
          <p:cNvPicPr preferRelativeResize="0"/>
          <p:nvPr/>
        </p:nvPicPr>
        <p:blipFill>
          <a:blip r:embed="rId2">
            <a:alphaModFix/>
          </a:blip>
          <a:stretch>
            <a:fillRect/>
          </a:stretch>
        </p:blipFill>
        <p:spPr>
          <a:xfrm>
            <a:off x="0" y="3762551"/>
            <a:ext cx="2300675" cy="2075900"/>
          </a:xfrm>
          <a:prstGeom prst="rect">
            <a:avLst/>
          </a:prstGeom>
          <a:noFill/>
          <a:ln>
            <a:noFill/>
          </a:ln>
        </p:spPr>
      </p:pic>
      <p:pic>
        <p:nvPicPr>
          <p:cNvPr id="392" name="Google Shape;392;p44"/>
          <p:cNvPicPr preferRelativeResize="0"/>
          <p:nvPr/>
        </p:nvPicPr>
        <p:blipFill>
          <a:blip r:embed="rId2">
            <a:alphaModFix/>
          </a:blip>
          <a:stretch>
            <a:fillRect/>
          </a:stretch>
        </p:blipFill>
        <p:spPr>
          <a:xfrm flipH="1">
            <a:off x="6843325" y="3762551"/>
            <a:ext cx="2300675" cy="2075900"/>
          </a:xfrm>
          <a:prstGeom prst="rect">
            <a:avLst/>
          </a:prstGeom>
          <a:noFill/>
          <a:ln>
            <a:noFill/>
          </a:ln>
        </p:spPr>
      </p:pic>
      <p:pic>
        <p:nvPicPr>
          <p:cNvPr id="393" name="Google Shape;393;p44"/>
          <p:cNvPicPr preferRelativeResize="0"/>
          <p:nvPr/>
        </p:nvPicPr>
        <p:blipFill>
          <a:blip r:embed="rId2">
            <a:alphaModFix/>
          </a:blip>
          <a:stretch>
            <a:fillRect/>
          </a:stretch>
        </p:blipFill>
        <p:spPr>
          <a:xfrm flipH="1" rot="10800000">
            <a:off x="0" y="-38650"/>
            <a:ext cx="3300524" cy="2978075"/>
          </a:xfrm>
          <a:prstGeom prst="rect">
            <a:avLst/>
          </a:prstGeom>
          <a:noFill/>
          <a:ln>
            <a:noFill/>
          </a:ln>
        </p:spPr>
      </p:pic>
      <p:pic>
        <p:nvPicPr>
          <p:cNvPr id="394" name="Google Shape;394;p44"/>
          <p:cNvPicPr preferRelativeResize="0"/>
          <p:nvPr/>
        </p:nvPicPr>
        <p:blipFill>
          <a:blip r:embed="rId2">
            <a:alphaModFix/>
          </a:blip>
          <a:stretch>
            <a:fillRect/>
          </a:stretch>
        </p:blipFill>
        <p:spPr>
          <a:xfrm rot="10800000">
            <a:off x="5843475" y="0"/>
            <a:ext cx="3300524" cy="2978075"/>
          </a:xfrm>
          <a:prstGeom prst="rect">
            <a:avLst/>
          </a:prstGeom>
          <a:noFill/>
          <a:ln>
            <a:noFill/>
          </a:ln>
        </p:spPr>
      </p:pic>
      <p:sp>
        <p:nvSpPr>
          <p:cNvPr id="395" name="Google Shape;395;p4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
    <p:spTree>
      <p:nvGrpSpPr>
        <p:cNvPr id="396" name="Shape 396"/>
        <p:cNvGrpSpPr/>
        <p:nvPr/>
      </p:nvGrpSpPr>
      <p:grpSpPr>
        <a:xfrm>
          <a:off x="0" y="0"/>
          <a:ext cx="0" cy="0"/>
          <a:chOff x="0" y="0"/>
          <a:chExt cx="0" cy="0"/>
        </a:xfrm>
      </p:grpSpPr>
      <p:pic>
        <p:nvPicPr>
          <p:cNvPr id="397" name="Google Shape;397;p45"/>
          <p:cNvPicPr preferRelativeResize="0"/>
          <p:nvPr/>
        </p:nvPicPr>
        <p:blipFill>
          <a:blip r:embed="rId2">
            <a:alphaModFix/>
          </a:blip>
          <a:stretch>
            <a:fillRect/>
          </a:stretch>
        </p:blipFill>
        <p:spPr>
          <a:xfrm>
            <a:off x="-771524" y="-514075"/>
            <a:ext cx="2933449" cy="2646850"/>
          </a:xfrm>
          <a:prstGeom prst="rect">
            <a:avLst/>
          </a:prstGeom>
          <a:noFill/>
          <a:ln>
            <a:noFill/>
          </a:ln>
        </p:spPr>
      </p:pic>
      <p:pic>
        <p:nvPicPr>
          <p:cNvPr id="398" name="Google Shape;398;p45"/>
          <p:cNvPicPr preferRelativeResize="0"/>
          <p:nvPr/>
        </p:nvPicPr>
        <p:blipFill>
          <a:blip r:embed="rId2">
            <a:alphaModFix/>
          </a:blip>
          <a:stretch>
            <a:fillRect/>
          </a:stretch>
        </p:blipFill>
        <p:spPr>
          <a:xfrm flipH="1">
            <a:off x="6972867" y="-514075"/>
            <a:ext cx="2933449" cy="2646850"/>
          </a:xfrm>
          <a:prstGeom prst="rect">
            <a:avLst/>
          </a:prstGeom>
          <a:noFill/>
          <a:ln>
            <a:noFill/>
          </a:ln>
        </p:spPr>
      </p:pic>
      <p:pic>
        <p:nvPicPr>
          <p:cNvPr id="399" name="Google Shape;399;p45"/>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400" name="Google Shape;400;p45"/>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401" name="Google Shape;401;p45"/>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3">
    <p:spTree>
      <p:nvGrpSpPr>
        <p:cNvPr id="402" name="Shape 402"/>
        <p:cNvGrpSpPr/>
        <p:nvPr/>
      </p:nvGrpSpPr>
      <p:grpSpPr>
        <a:xfrm>
          <a:off x="0" y="0"/>
          <a:ext cx="0" cy="0"/>
          <a:chOff x="0" y="0"/>
          <a:chExt cx="0" cy="0"/>
        </a:xfrm>
      </p:grpSpPr>
      <p:sp>
        <p:nvSpPr>
          <p:cNvPr id="403" name="Google Shape;403;p46"/>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04" name="Google Shape;404;p46"/>
          <p:cNvSpPr txBox="1"/>
          <p:nvPr>
            <p:ph idx="2" type="ctrTitle"/>
          </p:nvPr>
        </p:nvSpPr>
        <p:spPr>
          <a:xfrm>
            <a:off x="16904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5" name="Google Shape;405;p46"/>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6" name="Google Shape;406;p46"/>
          <p:cNvSpPr txBox="1"/>
          <p:nvPr>
            <p:ph idx="3" type="ctrTitle"/>
          </p:nvPr>
        </p:nvSpPr>
        <p:spPr>
          <a:xfrm>
            <a:off x="16904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7" name="Google Shape;407;p46"/>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8" name="Google Shape;408;p46"/>
          <p:cNvSpPr txBox="1"/>
          <p:nvPr>
            <p:ph idx="5" type="ctrTitle"/>
          </p:nvPr>
        </p:nvSpPr>
        <p:spPr>
          <a:xfrm>
            <a:off x="48243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9" name="Google Shape;409;p46"/>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10" name="Google Shape;410;p46"/>
          <p:cNvSpPr txBox="1"/>
          <p:nvPr>
            <p:ph idx="7" type="ctrTitle"/>
          </p:nvPr>
        </p:nvSpPr>
        <p:spPr>
          <a:xfrm>
            <a:off x="48243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11" name="Google Shape;411;p46"/>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412" name="Google Shape;412;p46"/>
          <p:cNvCxnSpPr/>
          <p:nvPr/>
        </p:nvCxnSpPr>
        <p:spPr>
          <a:xfrm>
            <a:off x="2273400" y="21106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413" name="Google Shape;413;p46"/>
          <p:cNvCxnSpPr/>
          <p:nvPr/>
        </p:nvCxnSpPr>
        <p:spPr>
          <a:xfrm>
            <a:off x="2273400" y="3627438"/>
            <a:ext cx="4597200" cy="0"/>
          </a:xfrm>
          <a:prstGeom prst="straightConnector1">
            <a:avLst/>
          </a:prstGeom>
          <a:noFill/>
          <a:ln cap="flat" cmpd="sng" w="19050">
            <a:solidFill>
              <a:schemeClr val="lt1"/>
            </a:solidFill>
            <a:prstDash val="solid"/>
            <a:round/>
            <a:headEnd len="med" w="med" type="none"/>
            <a:tailEnd len="med" w="med" type="none"/>
          </a:ln>
        </p:spPr>
      </p:cxnSp>
      <p:pic>
        <p:nvPicPr>
          <p:cNvPr id="414" name="Google Shape;414;p46"/>
          <p:cNvPicPr preferRelativeResize="0"/>
          <p:nvPr/>
        </p:nvPicPr>
        <p:blipFill>
          <a:blip r:embed="rId2">
            <a:alphaModFix/>
          </a:blip>
          <a:stretch>
            <a:fillRect/>
          </a:stretch>
        </p:blipFill>
        <p:spPr>
          <a:xfrm flipH="1" rot="-5400000">
            <a:off x="6941050" y="-576048"/>
            <a:ext cx="2754276" cy="2485175"/>
          </a:xfrm>
          <a:prstGeom prst="rect">
            <a:avLst/>
          </a:prstGeom>
          <a:noFill/>
          <a:ln>
            <a:noFill/>
          </a:ln>
        </p:spPr>
      </p:pic>
      <p:pic>
        <p:nvPicPr>
          <p:cNvPr id="415" name="Google Shape;415;p46"/>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416" name="Google Shape;416;p46"/>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417" name="Google Shape;417;p46"/>
          <p:cNvPicPr preferRelativeResize="0"/>
          <p:nvPr/>
        </p:nvPicPr>
        <p:blipFill>
          <a:blip r:embed="rId2">
            <a:alphaModFix/>
          </a:blip>
          <a:stretch>
            <a:fillRect/>
          </a:stretch>
        </p:blipFill>
        <p:spPr>
          <a:xfrm flipH="1" rot="-5400000">
            <a:off x="6931525" y="3621493"/>
            <a:ext cx="2754276" cy="24851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24">
    <p:spTree>
      <p:nvGrpSpPr>
        <p:cNvPr id="418" name="Shape 418"/>
        <p:cNvGrpSpPr/>
        <p:nvPr/>
      </p:nvGrpSpPr>
      <p:grpSpPr>
        <a:xfrm>
          <a:off x="0" y="0"/>
          <a:ext cx="0" cy="0"/>
          <a:chOff x="0" y="0"/>
          <a:chExt cx="0" cy="0"/>
        </a:xfrm>
      </p:grpSpPr>
      <p:sp>
        <p:nvSpPr>
          <p:cNvPr id="419" name="Google Shape;419;p47"/>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20" name="Google Shape;420;p47"/>
          <p:cNvSpPr txBox="1"/>
          <p:nvPr>
            <p:ph idx="2" type="ctrTitle"/>
          </p:nvPr>
        </p:nvSpPr>
        <p:spPr>
          <a:xfrm>
            <a:off x="229439" y="23760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1" name="Google Shape;421;p47"/>
          <p:cNvSpPr txBox="1"/>
          <p:nvPr>
            <p:ph idx="1" type="subTitle"/>
          </p:nvPr>
        </p:nvSpPr>
        <p:spPr>
          <a:xfrm>
            <a:off x="590789" y="28374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2" name="Google Shape;422;p47"/>
          <p:cNvSpPr txBox="1"/>
          <p:nvPr>
            <p:ph idx="3" type="ctrTitle"/>
          </p:nvPr>
        </p:nvSpPr>
        <p:spPr>
          <a:xfrm>
            <a:off x="2243273" y="23811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3" name="Google Shape;423;p47"/>
          <p:cNvSpPr txBox="1"/>
          <p:nvPr>
            <p:ph idx="4" type="subTitle"/>
          </p:nvPr>
        </p:nvSpPr>
        <p:spPr>
          <a:xfrm>
            <a:off x="2604623" y="28425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4" name="Google Shape;424;p47"/>
          <p:cNvSpPr txBox="1"/>
          <p:nvPr>
            <p:ph idx="5" type="ctrTitle"/>
          </p:nvPr>
        </p:nvSpPr>
        <p:spPr>
          <a:xfrm>
            <a:off x="4285903" y="23865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5" name="Google Shape;425;p47"/>
          <p:cNvSpPr txBox="1"/>
          <p:nvPr>
            <p:ph idx="6" type="subTitle"/>
          </p:nvPr>
        </p:nvSpPr>
        <p:spPr>
          <a:xfrm>
            <a:off x="4647253" y="28479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6" name="Google Shape;426;p47"/>
          <p:cNvSpPr txBox="1"/>
          <p:nvPr>
            <p:ph idx="7" type="ctrTitle"/>
          </p:nvPr>
        </p:nvSpPr>
        <p:spPr>
          <a:xfrm>
            <a:off x="6290426" y="23916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7" name="Google Shape;427;p47"/>
          <p:cNvSpPr txBox="1"/>
          <p:nvPr>
            <p:ph idx="8" type="subTitle"/>
          </p:nvPr>
        </p:nvSpPr>
        <p:spPr>
          <a:xfrm>
            <a:off x="6651776" y="28530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28" name="Google Shape;428;p47"/>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29" name="Google Shape;429;p47"/>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30" name="Google Shape;430;p47"/>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31" name="Google Shape;431;p47"/>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32" name="Google Shape;432;p47"/>
          <p:cNvSpPr/>
          <p:nvPr/>
        </p:nvSpPr>
        <p:spPr>
          <a:xfrm>
            <a:off x="5173671" y="1733509"/>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3131041" y="1723025"/>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7178193" y="1733522"/>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1117206" y="1723013"/>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5">
    <p:spTree>
      <p:nvGrpSpPr>
        <p:cNvPr id="436" name="Shape 436"/>
        <p:cNvGrpSpPr/>
        <p:nvPr/>
      </p:nvGrpSpPr>
      <p:grpSpPr>
        <a:xfrm>
          <a:off x="0" y="0"/>
          <a:ext cx="0" cy="0"/>
          <a:chOff x="0" y="0"/>
          <a:chExt cx="0" cy="0"/>
        </a:xfrm>
      </p:grpSpPr>
      <p:sp>
        <p:nvSpPr>
          <p:cNvPr id="437" name="Google Shape;437;p48"/>
          <p:cNvSpPr txBox="1"/>
          <p:nvPr>
            <p:ph type="ctrTitle"/>
          </p:nvPr>
        </p:nvSpPr>
        <p:spPr>
          <a:xfrm flipH="1">
            <a:off x="540000" y="452026"/>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8" name="Google Shape;438;p48"/>
          <p:cNvSpPr txBox="1"/>
          <p:nvPr>
            <p:ph idx="1" type="subTitle"/>
          </p:nvPr>
        </p:nvSpPr>
        <p:spPr>
          <a:xfrm>
            <a:off x="772100" y="1791299"/>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39" name="Google Shape;439;p48"/>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41" name="Google Shape;441;p48"/>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43" name="Google Shape;443;p48"/>
          <p:cNvSpPr txBox="1"/>
          <p:nvPr>
            <p:ph hasCustomPrompt="1" idx="2" type="title"/>
          </p:nvPr>
        </p:nvSpPr>
        <p:spPr>
          <a:xfrm>
            <a:off x="772100" y="1481125"/>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4" name="Google Shape;444;p48"/>
          <p:cNvSpPr txBox="1"/>
          <p:nvPr>
            <p:ph idx="3" type="subTitle"/>
          </p:nvPr>
        </p:nvSpPr>
        <p:spPr>
          <a:xfrm>
            <a:off x="763375" y="2854584"/>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5" name="Google Shape;445;p48"/>
          <p:cNvSpPr txBox="1"/>
          <p:nvPr>
            <p:ph hasCustomPrompt="1" idx="4" type="title"/>
          </p:nvPr>
        </p:nvSpPr>
        <p:spPr>
          <a:xfrm>
            <a:off x="763375" y="2549389"/>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6" name="Google Shape;446;p48"/>
          <p:cNvSpPr txBox="1"/>
          <p:nvPr>
            <p:ph idx="5" type="subTitle"/>
          </p:nvPr>
        </p:nvSpPr>
        <p:spPr>
          <a:xfrm>
            <a:off x="6369350" y="1791299"/>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7" name="Google Shape;447;p48"/>
          <p:cNvSpPr txBox="1"/>
          <p:nvPr>
            <p:ph hasCustomPrompt="1" idx="6" type="title"/>
          </p:nvPr>
        </p:nvSpPr>
        <p:spPr>
          <a:xfrm>
            <a:off x="6369300" y="1481125"/>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8" name="Google Shape;448;p48"/>
          <p:cNvSpPr txBox="1"/>
          <p:nvPr>
            <p:ph idx="7" type="subTitle"/>
          </p:nvPr>
        </p:nvSpPr>
        <p:spPr>
          <a:xfrm>
            <a:off x="6369300" y="2849652"/>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9" name="Google Shape;449;p48"/>
          <p:cNvSpPr txBox="1"/>
          <p:nvPr>
            <p:ph hasCustomPrompt="1" idx="8" type="title"/>
          </p:nvPr>
        </p:nvSpPr>
        <p:spPr>
          <a:xfrm>
            <a:off x="6369300" y="2549402"/>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6">
    <p:spTree>
      <p:nvGrpSpPr>
        <p:cNvPr id="450" name="Shape 450"/>
        <p:cNvGrpSpPr/>
        <p:nvPr/>
      </p:nvGrpSpPr>
      <p:grpSpPr>
        <a:xfrm>
          <a:off x="0" y="0"/>
          <a:ext cx="0" cy="0"/>
          <a:chOff x="0" y="0"/>
          <a:chExt cx="0" cy="0"/>
        </a:xfrm>
      </p:grpSpPr>
      <p:sp>
        <p:nvSpPr>
          <p:cNvPr id="451" name="Google Shape;451;p49"/>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2" name="Google Shape;452;p49"/>
          <p:cNvSpPr txBox="1"/>
          <p:nvPr>
            <p:ph idx="1" type="subTitle"/>
          </p:nvPr>
        </p:nvSpPr>
        <p:spPr>
          <a:xfrm>
            <a:off x="1132000" y="3432862"/>
            <a:ext cx="18741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53" name="Google Shape;453;p49"/>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54" name="Google Shape;454;p49"/>
          <p:cNvSpPr txBox="1"/>
          <p:nvPr>
            <p:ph hasCustomPrompt="1" idx="2" type="title"/>
          </p:nvPr>
        </p:nvSpPr>
        <p:spPr>
          <a:xfrm>
            <a:off x="3725850" y="2029263"/>
            <a:ext cx="15159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5" name="Google Shape;455;p49"/>
          <p:cNvSpPr txBox="1"/>
          <p:nvPr>
            <p:ph hasCustomPrompt="1" idx="3" type="title"/>
          </p:nvPr>
        </p:nvSpPr>
        <p:spPr>
          <a:xfrm>
            <a:off x="3022450" y="3601675"/>
            <a:ext cx="14073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6" name="Google Shape;456;p49"/>
          <p:cNvSpPr txBox="1"/>
          <p:nvPr>
            <p:ph hasCustomPrompt="1" idx="4" type="title"/>
          </p:nvPr>
        </p:nvSpPr>
        <p:spPr>
          <a:xfrm>
            <a:off x="4565843" y="3408687"/>
            <a:ext cx="6858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7" name="Google Shape;457;p49"/>
          <p:cNvSpPr txBox="1"/>
          <p:nvPr>
            <p:ph idx="5" type="subTitle"/>
          </p:nvPr>
        </p:nvSpPr>
        <p:spPr>
          <a:xfrm>
            <a:off x="5445069" y="1751762"/>
            <a:ext cx="18687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8" name="Google Shape;458;p49"/>
          <p:cNvSpPr txBox="1"/>
          <p:nvPr>
            <p:ph idx="6" type="subTitle"/>
          </p:nvPr>
        </p:nvSpPr>
        <p:spPr>
          <a:xfrm>
            <a:off x="5326225" y="3441195"/>
            <a:ext cx="18741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9" name="Google Shape;459;p49"/>
          <p:cNvSpPr txBox="1"/>
          <p:nvPr>
            <p:ph idx="7" type="subTitle"/>
          </p:nvPr>
        </p:nvSpPr>
        <p:spPr>
          <a:xfrm>
            <a:off x="5439558" y="1986687"/>
            <a:ext cx="1868700" cy="67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0" name="Google Shape;460;p49"/>
          <p:cNvSpPr txBox="1"/>
          <p:nvPr>
            <p:ph idx="8" type="subTitle"/>
          </p:nvPr>
        </p:nvSpPr>
        <p:spPr>
          <a:xfrm>
            <a:off x="5328925" y="3808995"/>
            <a:ext cx="1868700" cy="56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1" name="Google Shape;461;p49"/>
          <p:cNvSpPr txBox="1"/>
          <p:nvPr>
            <p:ph idx="9" type="subTitle"/>
          </p:nvPr>
        </p:nvSpPr>
        <p:spPr>
          <a:xfrm>
            <a:off x="1132000" y="3592190"/>
            <a:ext cx="1874100" cy="7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5">
    <p:spTree>
      <p:nvGrpSpPr>
        <p:cNvPr id="462"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6">
    <p:spTree>
      <p:nvGrpSpPr>
        <p:cNvPr id="468" name="Shape 468"/>
        <p:cNvGrpSpPr/>
        <p:nvPr/>
      </p:nvGrpSpPr>
      <p:grpSpPr>
        <a:xfrm>
          <a:off x="0" y="0"/>
          <a:ext cx="0" cy="0"/>
          <a:chOff x="0" y="0"/>
          <a:chExt cx="0" cy="0"/>
        </a:xfrm>
      </p:grpSpPr>
      <p:pic>
        <p:nvPicPr>
          <p:cNvPr id="469" name="Google Shape;469;p51"/>
          <p:cNvPicPr preferRelativeResize="0"/>
          <p:nvPr/>
        </p:nvPicPr>
        <p:blipFill>
          <a:blip r:embed="rId2">
            <a:alphaModFix/>
          </a:blip>
          <a:stretch>
            <a:fillRect/>
          </a:stretch>
        </p:blipFill>
        <p:spPr>
          <a:xfrm flipH="1">
            <a:off x="6843225" y="-914119"/>
            <a:ext cx="2300675" cy="2075900"/>
          </a:xfrm>
          <a:prstGeom prst="rect">
            <a:avLst/>
          </a:prstGeom>
          <a:noFill/>
          <a:ln>
            <a:noFill/>
          </a:ln>
        </p:spPr>
      </p:pic>
      <p:pic>
        <p:nvPicPr>
          <p:cNvPr id="470" name="Google Shape;470;p51"/>
          <p:cNvPicPr preferRelativeResize="0"/>
          <p:nvPr/>
        </p:nvPicPr>
        <p:blipFill>
          <a:blip r:embed="rId2">
            <a:alphaModFix/>
          </a:blip>
          <a:stretch>
            <a:fillRect/>
          </a:stretch>
        </p:blipFill>
        <p:spPr>
          <a:xfrm flipH="1" rot="10800000">
            <a:off x="0" y="3991490"/>
            <a:ext cx="2300675" cy="2075900"/>
          </a:xfrm>
          <a:prstGeom prst="rect">
            <a:avLst/>
          </a:prstGeom>
          <a:noFill/>
          <a:ln>
            <a:noFill/>
          </a:ln>
        </p:spPr>
      </p:pic>
      <p:sp>
        <p:nvSpPr>
          <p:cNvPr id="471" name="Google Shape;471;p51"/>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57">
    <p:spTree>
      <p:nvGrpSpPr>
        <p:cNvPr id="472" name="Shape 472"/>
        <p:cNvGrpSpPr/>
        <p:nvPr/>
      </p:nvGrpSpPr>
      <p:grpSpPr>
        <a:xfrm>
          <a:off x="0" y="0"/>
          <a:ext cx="0" cy="0"/>
          <a:chOff x="0" y="0"/>
          <a:chExt cx="0" cy="0"/>
        </a:xfrm>
      </p:grpSpPr>
      <p:sp>
        <p:nvSpPr>
          <p:cNvPr id="473" name="Google Shape;473;p52"/>
          <p:cNvSpPr txBox="1"/>
          <p:nvPr>
            <p:ph hasCustomPrompt="1" type="title"/>
          </p:nvPr>
        </p:nvSpPr>
        <p:spPr>
          <a:xfrm>
            <a:off x="416676" y="1400075"/>
            <a:ext cx="60144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474" name="Google Shape;474;p52"/>
          <p:cNvSpPr txBox="1"/>
          <p:nvPr>
            <p:ph idx="1" type="subTitle"/>
          </p:nvPr>
        </p:nvSpPr>
        <p:spPr>
          <a:xfrm>
            <a:off x="540000" y="3159050"/>
            <a:ext cx="60165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475" name="Google Shape;475;p52"/>
          <p:cNvPicPr preferRelativeResize="0"/>
          <p:nvPr/>
        </p:nvPicPr>
        <p:blipFill>
          <a:blip r:embed="rId2">
            <a:alphaModFix/>
          </a:blip>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alphaModFix/>
          </a:blip>
          <a:stretch>
            <a:fillRect/>
          </a:stretch>
        </p:blipFill>
        <p:spPr>
          <a:xfrm flipH="1" rot="10800000">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9">
  <p:cSld name="CUSTOM_58">
    <p:spTree>
      <p:nvGrpSpPr>
        <p:cNvPr id="478" name="Shape 478"/>
        <p:cNvGrpSpPr/>
        <p:nvPr/>
      </p:nvGrpSpPr>
      <p:grpSpPr>
        <a:xfrm>
          <a:off x="0" y="0"/>
          <a:ext cx="0" cy="0"/>
          <a:chOff x="0" y="0"/>
          <a:chExt cx="0" cy="0"/>
        </a:xfrm>
      </p:grpSpPr>
      <p:sp>
        <p:nvSpPr>
          <p:cNvPr id="479" name="Google Shape;479;p5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80" name="Google Shape;480;p53"/>
          <p:cNvPicPr preferRelativeResize="0"/>
          <p:nvPr/>
        </p:nvPicPr>
        <p:blipFill>
          <a:blip r:embed="rId2">
            <a:alphaModFix/>
          </a:blip>
          <a:stretch>
            <a:fillRect/>
          </a:stretch>
        </p:blipFill>
        <p:spPr>
          <a:xfrm>
            <a:off x="0" y="0"/>
            <a:ext cx="2300675" cy="2075900"/>
          </a:xfrm>
          <a:prstGeom prst="rect">
            <a:avLst/>
          </a:prstGeom>
          <a:noFill/>
          <a:ln>
            <a:noFill/>
          </a:ln>
        </p:spPr>
      </p:pic>
      <p:sp>
        <p:nvSpPr>
          <p:cNvPr id="481" name="Google Shape;481;p53"/>
          <p:cNvSpPr txBox="1"/>
          <p:nvPr>
            <p:ph idx="1" type="subTitle"/>
          </p:nvPr>
        </p:nvSpPr>
        <p:spPr>
          <a:xfrm>
            <a:off x="1758182" y="4055692"/>
            <a:ext cx="1217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53"/>
          <p:cNvSpPr txBox="1"/>
          <p:nvPr>
            <p:ph idx="2" type="subTitle"/>
          </p:nvPr>
        </p:nvSpPr>
        <p:spPr>
          <a:xfrm>
            <a:off x="3939062" y="4070880"/>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53"/>
          <p:cNvSpPr txBox="1"/>
          <p:nvPr>
            <p:ph idx="3" type="subTitle"/>
          </p:nvPr>
        </p:nvSpPr>
        <p:spPr>
          <a:xfrm>
            <a:off x="6187500" y="4069687"/>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4" name="Google Shape;484;p53"/>
          <p:cNvSpPr txBox="1"/>
          <p:nvPr>
            <p:ph idx="4" type="subTitle"/>
          </p:nvPr>
        </p:nvSpPr>
        <p:spPr>
          <a:xfrm>
            <a:off x="1743882" y="3729155"/>
            <a:ext cx="1217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85" name="Google Shape;485;p53"/>
          <p:cNvSpPr txBox="1"/>
          <p:nvPr>
            <p:ph idx="5" type="subTitle"/>
          </p:nvPr>
        </p:nvSpPr>
        <p:spPr>
          <a:xfrm>
            <a:off x="3939062" y="3733800"/>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86" name="Google Shape;486;p53"/>
          <p:cNvSpPr txBox="1"/>
          <p:nvPr>
            <p:ph idx="6" type="subTitle"/>
          </p:nvPr>
        </p:nvSpPr>
        <p:spPr>
          <a:xfrm>
            <a:off x="6187600" y="3733632"/>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0">
  <p:cSld name="CUSTOM_59">
    <p:spTree>
      <p:nvGrpSpPr>
        <p:cNvPr id="487" name="Shape 487"/>
        <p:cNvGrpSpPr/>
        <p:nvPr/>
      </p:nvGrpSpPr>
      <p:grpSpPr>
        <a:xfrm>
          <a:off x="0" y="0"/>
          <a:ext cx="0" cy="0"/>
          <a:chOff x="0" y="0"/>
          <a:chExt cx="0" cy="0"/>
        </a:xfrm>
      </p:grpSpPr>
      <p:pic>
        <p:nvPicPr>
          <p:cNvPr id="488" name="Google Shape;488;p54"/>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489" name="Google Shape;489;p54"/>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490" name="Google Shape;490;p5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1" name="Google Shape;491;p54"/>
          <p:cNvSpPr txBox="1"/>
          <p:nvPr>
            <p:ph idx="1" type="subTitle"/>
          </p:nvPr>
        </p:nvSpPr>
        <p:spPr>
          <a:xfrm>
            <a:off x="768200" y="2833363"/>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54"/>
          <p:cNvSpPr txBox="1"/>
          <p:nvPr>
            <p:ph idx="2" type="subTitle"/>
          </p:nvPr>
        </p:nvSpPr>
        <p:spPr>
          <a:xfrm>
            <a:off x="3833745" y="2843907"/>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54"/>
          <p:cNvSpPr txBox="1"/>
          <p:nvPr>
            <p:ph idx="3" type="subTitle"/>
          </p:nvPr>
        </p:nvSpPr>
        <p:spPr>
          <a:xfrm>
            <a:off x="6910975" y="2835788"/>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4" name="Google Shape;494;p54"/>
          <p:cNvSpPr txBox="1"/>
          <p:nvPr>
            <p:ph idx="4" type="subTitle"/>
          </p:nvPr>
        </p:nvSpPr>
        <p:spPr>
          <a:xfrm>
            <a:off x="768200" y="2472707"/>
            <a:ext cx="14319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5" name="Google Shape;495;p54"/>
          <p:cNvSpPr txBox="1"/>
          <p:nvPr>
            <p:ph idx="5" type="subTitle"/>
          </p:nvPr>
        </p:nvSpPr>
        <p:spPr>
          <a:xfrm>
            <a:off x="3833875" y="2472725"/>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6" name="Google Shape;496;p54"/>
          <p:cNvSpPr txBox="1"/>
          <p:nvPr>
            <p:ph idx="6" type="subTitle"/>
          </p:nvPr>
        </p:nvSpPr>
        <p:spPr>
          <a:xfrm>
            <a:off x="6911111" y="2476132"/>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7" name="Google Shape;497;p54"/>
          <p:cNvSpPr/>
          <p:nvPr/>
        </p:nvSpPr>
        <p:spPr>
          <a:xfrm rot="5400000">
            <a:off x="287567"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4"/>
          <p:cNvSpPr/>
          <p:nvPr/>
        </p:nvSpPr>
        <p:spPr>
          <a:xfrm rot="5400000">
            <a:off x="1194834" y="1350189"/>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4"/>
          <p:cNvSpPr/>
          <p:nvPr/>
        </p:nvSpPr>
        <p:spPr>
          <a:xfrm rot="5400000">
            <a:off x="3385220"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4"/>
          <p:cNvSpPr/>
          <p:nvPr/>
        </p:nvSpPr>
        <p:spPr>
          <a:xfrm rot="5400000">
            <a:off x="6415442"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4"/>
          <p:cNvSpPr/>
          <p:nvPr/>
        </p:nvSpPr>
        <p:spPr>
          <a:xfrm rot="5400000">
            <a:off x="7328448"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4"/>
          <p:cNvSpPr/>
          <p:nvPr/>
        </p:nvSpPr>
        <p:spPr>
          <a:xfrm rot="5400000">
            <a:off x="4290136"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54"/>
          <p:cNvPicPr preferRelativeResize="0"/>
          <p:nvPr/>
        </p:nvPicPr>
        <p:blipFill>
          <a:blip r:embed="rId2">
            <a:alphaModFix/>
          </a:blip>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60">
    <p:spTree>
      <p:nvGrpSpPr>
        <p:cNvPr id="504" name="Shape 504"/>
        <p:cNvGrpSpPr/>
        <p:nvPr/>
      </p:nvGrpSpPr>
      <p:grpSpPr>
        <a:xfrm>
          <a:off x="0" y="0"/>
          <a:ext cx="0" cy="0"/>
          <a:chOff x="0" y="0"/>
          <a:chExt cx="0" cy="0"/>
        </a:xfrm>
      </p:grpSpPr>
      <p:pic>
        <p:nvPicPr>
          <p:cNvPr id="505" name="Google Shape;505;p55"/>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506" name="Google Shape;506;p55"/>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507" name="Google Shape;507;p55"/>
          <p:cNvSpPr txBox="1"/>
          <p:nvPr>
            <p:ph idx="2" type="ctrTitle"/>
          </p:nvPr>
        </p:nvSpPr>
        <p:spPr>
          <a:xfrm>
            <a:off x="2393800" y="3851557"/>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08" name="Google Shape;508;p55"/>
          <p:cNvSpPr txBox="1"/>
          <p:nvPr>
            <p:ph idx="1" type="subTitle"/>
          </p:nvPr>
        </p:nvSpPr>
        <p:spPr>
          <a:xfrm>
            <a:off x="2393800" y="4112538"/>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9" name="Google Shape;509;p55"/>
          <p:cNvSpPr txBox="1"/>
          <p:nvPr>
            <p:ph idx="3" type="ctrTitle"/>
          </p:nvPr>
        </p:nvSpPr>
        <p:spPr>
          <a:xfrm>
            <a:off x="4454450" y="3859775"/>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0" name="Google Shape;510;p55"/>
          <p:cNvSpPr txBox="1"/>
          <p:nvPr>
            <p:ph idx="4" type="subTitle"/>
          </p:nvPr>
        </p:nvSpPr>
        <p:spPr>
          <a:xfrm>
            <a:off x="4454600" y="4111838"/>
            <a:ext cx="12312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1" name="Google Shape;511;p55"/>
          <p:cNvSpPr txBox="1"/>
          <p:nvPr>
            <p:ph idx="5" type="ctrTitle"/>
          </p:nvPr>
        </p:nvSpPr>
        <p:spPr>
          <a:xfrm>
            <a:off x="3443775" y="1362901"/>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2" name="Google Shape;512;p55"/>
          <p:cNvSpPr txBox="1"/>
          <p:nvPr>
            <p:ph idx="6" type="subTitle"/>
          </p:nvPr>
        </p:nvSpPr>
        <p:spPr>
          <a:xfrm>
            <a:off x="3443626" y="1656449"/>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3" name="Google Shape;513;p55"/>
          <p:cNvSpPr txBox="1"/>
          <p:nvPr>
            <p:ph idx="7" type="ctrTitle"/>
          </p:nvPr>
        </p:nvSpPr>
        <p:spPr>
          <a:xfrm>
            <a:off x="5498425" y="1361363"/>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4" name="Google Shape;514;p55"/>
          <p:cNvSpPr txBox="1"/>
          <p:nvPr>
            <p:ph idx="8" type="subTitle"/>
          </p:nvPr>
        </p:nvSpPr>
        <p:spPr>
          <a:xfrm>
            <a:off x="5498325" y="1654912"/>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61">
    <p:spTree>
      <p:nvGrpSpPr>
        <p:cNvPr id="515" name="Shape 515"/>
        <p:cNvGrpSpPr/>
        <p:nvPr/>
      </p:nvGrpSpPr>
      <p:grpSpPr>
        <a:xfrm>
          <a:off x="0" y="0"/>
          <a:ext cx="0" cy="0"/>
          <a:chOff x="0" y="0"/>
          <a:chExt cx="0" cy="0"/>
        </a:xfrm>
      </p:grpSpPr>
      <p:pic>
        <p:nvPicPr>
          <p:cNvPr id="516" name="Google Shape;516;p56"/>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517" name="Google Shape;517;p56"/>
          <p:cNvPicPr preferRelativeResize="0"/>
          <p:nvPr/>
        </p:nvPicPr>
        <p:blipFill>
          <a:blip r:embed="rId2">
            <a:alphaModFix/>
          </a:blip>
          <a:stretch>
            <a:fillRect/>
          </a:stretch>
        </p:blipFill>
        <p:spPr>
          <a:xfrm flipH="1">
            <a:off x="6843325" y="-228600"/>
            <a:ext cx="2300675" cy="2075900"/>
          </a:xfrm>
          <a:prstGeom prst="rect">
            <a:avLst/>
          </a:prstGeom>
          <a:noFill/>
          <a:ln>
            <a:noFill/>
          </a:ln>
        </p:spPr>
      </p:pic>
      <p:sp>
        <p:nvSpPr>
          <p:cNvPr id="518" name="Google Shape;518;p56"/>
          <p:cNvSpPr txBox="1"/>
          <p:nvPr>
            <p:ph type="ctrTitle"/>
          </p:nvPr>
        </p:nvSpPr>
        <p:spPr>
          <a:xfrm flipH="1">
            <a:off x="622800" y="454555"/>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9" name="Google Shape;519;p56"/>
          <p:cNvSpPr txBox="1"/>
          <p:nvPr>
            <p:ph idx="1" type="subTitle"/>
          </p:nvPr>
        </p:nvSpPr>
        <p:spPr>
          <a:xfrm>
            <a:off x="1573144" y="1489382"/>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0" name="Google Shape;520;p56"/>
          <p:cNvSpPr txBox="1"/>
          <p:nvPr>
            <p:ph idx="2" type="subTitle"/>
          </p:nvPr>
        </p:nvSpPr>
        <p:spPr>
          <a:xfrm>
            <a:off x="3787682" y="14910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1" name="Google Shape;521;p56"/>
          <p:cNvSpPr txBox="1"/>
          <p:nvPr>
            <p:ph idx="3" type="subTitle"/>
          </p:nvPr>
        </p:nvSpPr>
        <p:spPr>
          <a:xfrm>
            <a:off x="6064122" y="14934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2" name="Google Shape;522;p56"/>
          <p:cNvSpPr txBox="1"/>
          <p:nvPr>
            <p:ph idx="4" type="subTitle"/>
          </p:nvPr>
        </p:nvSpPr>
        <p:spPr>
          <a:xfrm>
            <a:off x="1573145" y="1060472"/>
            <a:ext cx="15558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3" name="Google Shape;523;p56"/>
          <p:cNvSpPr txBox="1"/>
          <p:nvPr>
            <p:ph idx="5" type="subTitle"/>
          </p:nvPr>
        </p:nvSpPr>
        <p:spPr>
          <a:xfrm>
            <a:off x="3787824" y="1072622"/>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4" name="Google Shape;524;p56"/>
          <p:cNvSpPr txBox="1"/>
          <p:nvPr>
            <p:ph idx="6" type="subTitle"/>
          </p:nvPr>
        </p:nvSpPr>
        <p:spPr>
          <a:xfrm>
            <a:off x="6064270" y="1065510"/>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5" name="Google Shape;525;p56"/>
          <p:cNvSpPr txBox="1"/>
          <p:nvPr>
            <p:ph idx="7" type="subTitle"/>
          </p:nvPr>
        </p:nvSpPr>
        <p:spPr>
          <a:xfrm>
            <a:off x="2692432" y="4157457"/>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6" name="Google Shape;526;p56"/>
          <p:cNvSpPr txBox="1"/>
          <p:nvPr>
            <p:ph idx="8" type="subTitle"/>
          </p:nvPr>
        </p:nvSpPr>
        <p:spPr>
          <a:xfrm>
            <a:off x="4906147" y="4138965"/>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7" name="Google Shape;527;p56"/>
          <p:cNvSpPr txBox="1"/>
          <p:nvPr>
            <p:ph idx="9" type="subTitle"/>
          </p:nvPr>
        </p:nvSpPr>
        <p:spPr>
          <a:xfrm>
            <a:off x="2692574" y="3773185"/>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8" name="Google Shape;528;p56"/>
          <p:cNvSpPr txBox="1"/>
          <p:nvPr>
            <p:ph idx="13" type="subTitle"/>
          </p:nvPr>
        </p:nvSpPr>
        <p:spPr>
          <a:xfrm>
            <a:off x="4906295" y="3774166"/>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7">
    <p:spTree>
      <p:nvGrpSpPr>
        <p:cNvPr id="529" name="Shape 529"/>
        <p:cNvGrpSpPr/>
        <p:nvPr/>
      </p:nvGrpSpPr>
      <p:grpSpPr>
        <a:xfrm>
          <a:off x="0" y="0"/>
          <a:ext cx="0" cy="0"/>
          <a:chOff x="0" y="0"/>
          <a:chExt cx="0" cy="0"/>
        </a:xfrm>
      </p:grpSpPr>
      <p:sp>
        <p:nvSpPr>
          <p:cNvPr id="530" name="Google Shape;530;p57"/>
          <p:cNvSpPr txBox="1"/>
          <p:nvPr>
            <p:ph type="ctrTitle"/>
          </p:nvPr>
        </p:nvSpPr>
        <p:spPr>
          <a:xfrm flipH="1">
            <a:off x="457200" y="444899"/>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531" name="Google Shape;531;p57"/>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532" name="Google Shape;532;p57"/>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8">
    <p:spTree>
      <p:nvGrpSpPr>
        <p:cNvPr id="533" name="Shape 533"/>
        <p:cNvGrpSpPr/>
        <p:nvPr/>
      </p:nvGrpSpPr>
      <p:grpSpPr>
        <a:xfrm>
          <a:off x="0" y="0"/>
          <a:ext cx="0" cy="0"/>
          <a:chOff x="0" y="0"/>
          <a:chExt cx="0" cy="0"/>
        </a:xfrm>
      </p:grpSpPr>
      <p:pic>
        <p:nvPicPr>
          <p:cNvPr id="534" name="Google Shape;534;p58"/>
          <p:cNvPicPr preferRelativeResize="0"/>
          <p:nvPr/>
        </p:nvPicPr>
        <p:blipFill>
          <a:blip r:embed="rId2">
            <a:alphaModFix/>
          </a:blip>
          <a:stretch>
            <a:fillRect/>
          </a:stretch>
        </p:blipFill>
        <p:spPr>
          <a:xfrm>
            <a:off x="-551926" y="-466134"/>
            <a:ext cx="3136825" cy="2830350"/>
          </a:xfrm>
          <a:prstGeom prst="rect">
            <a:avLst/>
          </a:prstGeom>
          <a:noFill/>
          <a:ln>
            <a:noFill/>
          </a:ln>
        </p:spPr>
      </p:pic>
      <p:pic>
        <p:nvPicPr>
          <p:cNvPr id="535" name="Google Shape;535;p58"/>
          <p:cNvPicPr preferRelativeResize="0"/>
          <p:nvPr/>
        </p:nvPicPr>
        <p:blipFill>
          <a:blip r:embed="rId2">
            <a:alphaModFix/>
          </a:blip>
          <a:stretch>
            <a:fillRect/>
          </a:stretch>
        </p:blipFill>
        <p:spPr>
          <a:xfrm flipH="1">
            <a:off x="6559554" y="-465583"/>
            <a:ext cx="3136825" cy="2830350"/>
          </a:xfrm>
          <a:prstGeom prst="rect">
            <a:avLst/>
          </a:prstGeom>
          <a:noFill/>
          <a:ln>
            <a:noFill/>
          </a:ln>
        </p:spPr>
      </p:pic>
      <p:pic>
        <p:nvPicPr>
          <p:cNvPr id="536" name="Google Shape;536;p58"/>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537" name="Google Shape;537;p58"/>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538" name="Google Shape;538;p58"/>
          <p:cNvSpPr txBox="1"/>
          <p:nvPr>
            <p:ph type="ctrTitle"/>
          </p:nvPr>
        </p:nvSpPr>
        <p:spPr>
          <a:xfrm flipH="1">
            <a:off x="540000" y="507400"/>
            <a:ext cx="8064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34">
    <p:spTree>
      <p:nvGrpSpPr>
        <p:cNvPr id="539" name="Shape 539"/>
        <p:cNvGrpSpPr/>
        <p:nvPr/>
      </p:nvGrpSpPr>
      <p:grpSpPr>
        <a:xfrm>
          <a:off x="0" y="0"/>
          <a:ext cx="0" cy="0"/>
          <a:chOff x="0" y="0"/>
          <a:chExt cx="0" cy="0"/>
        </a:xfrm>
      </p:grpSpPr>
      <p:sp>
        <p:nvSpPr>
          <p:cNvPr id="540" name="Google Shape;540;p59"/>
          <p:cNvSpPr txBox="1"/>
          <p:nvPr>
            <p:ph type="ctrTitle"/>
          </p:nvPr>
        </p:nvSpPr>
        <p:spPr>
          <a:xfrm flipH="1">
            <a:off x="457200" y="1443030"/>
            <a:ext cx="2695800" cy="67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b="1"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59"/>
          <p:cNvSpPr txBox="1"/>
          <p:nvPr/>
        </p:nvSpPr>
        <p:spPr>
          <a:xfrm>
            <a:off x="3390325" y="2006627"/>
            <a:ext cx="2818200" cy="124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val="tx"/>
                    </a:ext>
                  </a:extLst>
                </a:hlinkClick>
              </a:rPr>
              <a:t>Freepik</a:t>
            </a:r>
            <a:endParaRPr sz="1200">
              <a:solidFill>
                <a:schemeClr val="lt1"/>
              </a:solidFill>
              <a:latin typeface="Roboto Condensed Light"/>
              <a:ea typeface="Roboto Condensed Light"/>
              <a:cs typeface="Roboto Condensed Light"/>
              <a:sym typeface="Roboto Condensed Light"/>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542" name="Google Shape;542;p59"/>
          <p:cNvSpPr txBox="1"/>
          <p:nvPr>
            <p:ph idx="1" type="subTitle"/>
          </p:nvPr>
        </p:nvSpPr>
        <p:spPr>
          <a:xfrm>
            <a:off x="457188" y="2038763"/>
            <a:ext cx="2695800" cy="488400"/>
          </a:xfrm>
          <a:prstGeom prst="rect">
            <a:avLst/>
          </a:prstGeom>
        </p:spPr>
        <p:txBody>
          <a:bodyPr anchorCtr="0" anchor="t" bIns="91425" lIns="91425" spcFirstLastPara="1" rIns="91425" wrap="square" tIns="91425">
            <a:noAutofit/>
          </a:bodyPr>
          <a:lstStyle>
            <a:lvl1pPr lvl="0" rtl="0" algn="just">
              <a:lnSpc>
                <a:spcPct val="100000"/>
              </a:lnSpc>
              <a:spcBef>
                <a:spcPts val="0"/>
              </a:spcBef>
              <a:spcAft>
                <a:spcPts val="0"/>
              </a:spcAft>
              <a:buSzPts val="10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pic>
        <p:nvPicPr>
          <p:cNvPr id="543" name="Google Shape;543;p59"/>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544" name="Google Shape;544;p59"/>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29">
    <p:spTree>
      <p:nvGrpSpPr>
        <p:cNvPr id="545" name="Shape 545"/>
        <p:cNvGrpSpPr/>
        <p:nvPr/>
      </p:nvGrpSpPr>
      <p:grpSpPr>
        <a:xfrm>
          <a:off x="0" y="0"/>
          <a:ext cx="0" cy="0"/>
          <a:chOff x="0" y="0"/>
          <a:chExt cx="0" cy="0"/>
        </a:xfrm>
      </p:grpSpPr>
      <p:sp>
        <p:nvSpPr>
          <p:cNvPr id="546" name="Google Shape;546;p60"/>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47" name="Google Shape;547;p60"/>
          <p:cNvPicPr preferRelativeResize="0"/>
          <p:nvPr/>
        </p:nvPicPr>
        <p:blipFill>
          <a:blip r:embed="rId2">
            <a:alphaModFix/>
          </a:blip>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alphaModFix/>
          </a:blip>
          <a:stretch>
            <a:fillRect/>
          </a:stretch>
        </p:blipFill>
        <p:spPr>
          <a:xfrm flipH="1" rot="10800000">
            <a:off x="-918995" y="3893567"/>
            <a:ext cx="2300675" cy="2075900"/>
          </a:xfrm>
          <a:prstGeom prst="rect">
            <a:avLst/>
          </a:prstGeom>
          <a:noFill/>
          <a:ln>
            <a:noFill/>
          </a:ln>
        </p:spPr>
      </p:pic>
      <p:pic>
        <p:nvPicPr>
          <p:cNvPr id="549" name="Google Shape;549;p60"/>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7" name="Google Shape;47;p7"/>
          <p:cNvSpPr txBox="1"/>
          <p:nvPr>
            <p:ph idx="1" type="subTitle"/>
          </p:nvPr>
        </p:nvSpPr>
        <p:spPr>
          <a:xfrm>
            <a:off x="4825200" y="1728900"/>
            <a:ext cx="2490300" cy="168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48" name="Google Shape;48;p7"/>
          <p:cNvCxnSpPr/>
          <p:nvPr/>
        </p:nvCxnSpPr>
        <p:spPr>
          <a:xfrm>
            <a:off x="4572000" y="1228200"/>
            <a:ext cx="0" cy="26871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62">
    <p:spTree>
      <p:nvGrpSpPr>
        <p:cNvPr id="551" name="Shape 551"/>
        <p:cNvGrpSpPr/>
        <p:nvPr/>
      </p:nvGrpSpPr>
      <p:grpSpPr>
        <a:xfrm>
          <a:off x="0" y="0"/>
          <a:ext cx="0" cy="0"/>
          <a:chOff x="0" y="0"/>
          <a:chExt cx="0" cy="0"/>
        </a:xfrm>
      </p:grpSpPr>
      <p:sp>
        <p:nvSpPr>
          <p:cNvPr id="552" name="Google Shape;552;p61"/>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53" name="Google Shape;553;p61"/>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3">
    <p:spTree>
      <p:nvGrpSpPr>
        <p:cNvPr id="555" name="Shape 555"/>
        <p:cNvGrpSpPr/>
        <p:nvPr/>
      </p:nvGrpSpPr>
      <p:grpSpPr>
        <a:xfrm>
          <a:off x="0" y="0"/>
          <a:ext cx="0" cy="0"/>
          <a:chOff x="0" y="0"/>
          <a:chExt cx="0" cy="0"/>
        </a:xfrm>
      </p:grpSpPr>
      <p:sp>
        <p:nvSpPr>
          <p:cNvPr id="556" name="Google Shape;556;p62"/>
          <p:cNvSpPr txBox="1"/>
          <p:nvPr>
            <p:ph type="ctrTitle"/>
          </p:nvPr>
        </p:nvSpPr>
        <p:spPr>
          <a:xfrm flipH="1">
            <a:off x="540000" y="45557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7" name="Google Shape;557;p62"/>
          <p:cNvSpPr txBox="1"/>
          <p:nvPr>
            <p:ph idx="1" type="subTitle"/>
          </p:nvPr>
        </p:nvSpPr>
        <p:spPr>
          <a:xfrm>
            <a:off x="2588100" y="2210650"/>
            <a:ext cx="3967800" cy="1844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558" name="Google Shape;558;p62">
            <a:hlinkClick r:id="rId2"/>
          </p:cNvPr>
          <p:cNvSpPr txBox="1"/>
          <p:nvPr>
            <p:ph idx="2" type="ctrTitle"/>
          </p:nvPr>
        </p:nvSpPr>
        <p:spPr>
          <a:xfrm>
            <a:off x="3224100" y="1799442"/>
            <a:ext cx="2695800" cy="2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59" name="Google Shape;559;p62"/>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alphaModFix/>
          </a:blip>
          <a:stretch>
            <a:fillRect/>
          </a:stretch>
        </p:blipFill>
        <p:spPr>
          <a:xfrm flipH="1" rot="10800000">
            <a:off x="-984228" y="3207767"/>
            <a:ext cx="2300675" cy="20759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1">
    <p:spTree>
      <p:nvGrpSpPr>
        <p:cNvPr id="56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flipH="1" rot="10800000">
            <a:off x="-12" y="-9498"/>
            <a:ext cx="2300675" cy="20759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1_1">
    <p:spTree>
      <p:nvGrpSpPr>
        <p:cNvPr id="564"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flipH="1" rot="10800000">
            <a:off x="-984228" y="3055367"/>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1" type="subTitle"/>
          </p:nvPr>
        </p:nvSpPr>
        <p:spPr>
          <a:xfrm>
            <a:off x="5427750" y="1819787"/>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 name="Google Shape;52;p8"/>
          <p:cNvSpPr txBox="1"/>
          <p:nvPr>
            <p:ph type="ctrTitle"/>
          </p:nvPr>
        </p:nvSpPr>
        <p:spPr>
          <a:xfrm flipH="1">
            <a:off x="5427750" y="981587"/>
            <a:ext cx="28575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idx="1" type="subTitle"/>
          </p:nvPr>
        </p:nvSpPr>
        <p:spPr>
          <a:xfrm>
            <a:off x="2101725" y="3712858"/>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9"/>
          <p:cNvSpPr txBox="1"/>
          <p:nvPr>
            <p:ph idx="2" type="subTitle"/>
          </p:nvPr>
        </p:nvSpPr>
        <p:spPr>
          <a:xfrm>
            <a:off x="4789400" y="3715662"/>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 name="Google Shape;58;p9"/>
          <p:cNvSpPr txBox="1"/>
          <p:nvPr>
            <p:ph idx="3" type="subTitle"/>
          </p:nvPr>
        </p:nvSpPr>
        <p:spPr>
          <a:xfrm>
            <a:off x="2101725" y="3396845"/>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59" name="Google Shape;59;p9"/>
          <p:cNvSpPr txBox="1"/>
          <p:nvPr>
            <p:ph idx="4" type="subTitle"/>
          </p:nvPr>
        </p:nvSpPr>
        <p:spPr>
          <a:xfrm>
            <a:off x="4789400" y="3395392"/>
            <a:ext cx="215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0"/>
          <p:cNvSpPr txBox="1"/>
          <p:nvPr>
            <p:ph type="ctrTitle"/>
          </p:nvPr>
        </p:nvSpPr>
        <p:spPr>
          <a:xfrm flipH="1">
            <a:off x="1187500" y="445025"/>
            <a:ext cx="6784500" cy="1720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theme" Target="../theme/theme2.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6.jpg"/><Relationship Id="rId6" Type="http://schemas.openxmlformats.org/officeDocument/2006/relationships/image" Target="../media/image18.jpg"/><Relationship Id="rId7"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5"/>
          <p:cNvSpPr txBox="1"/>
          <p:nvPr>
            <p:ph type="title"/>
          </p:nvPr>
        </p:nvSpPr>
        <p:spPr>
          <a:xfrm>
            <a:off x="457200" y="3034975"/>
            <a:ext cx="8229600" cy="71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400"/>
              <a:t>Student Metric Project</a:t>
            </a:r>
            <a:r>
              <a:rPr lang="en" sz="6400"/>
              <a:t> </a:t>
            </a:r>
            <a:endParaRPr sz="6400"/>
          </a:p>
        </p:txBody>
      </p:sp>
      <p:sp>
        <p:nvSpPr>
          <p:cNvPr id="572" name="Google Shape;572;p65"/>
          <p:cNvSpPr txBox="1"/>
          <p:nvPr>
            <p:ph idx="1" type="subTitle"/>
          </p:nvPr>
        </p:nvSpPr>
        <p:spPr>
          <a:xfrm>
            <a:off x="520200" y="4058700"/>
            <a:ext cx="8229600" cy="41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By: Sheridan Burns and Michael McGinn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1000"/>
                                        <p:tgtEl>
                                          <p:spTgt spid="5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4"/>
          <p:cNvSpPr txBox="1"/>
          <p:nvPr>
            <p:ph type="ctrTitle"/>
          </p:nvPr>
        </p:nvSpPr>
        <p:spPr>
          <a:xfrm flipH="1">
            <a:off x="1115850" y="229925"/>
            <a:ext cx="69123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Origination and Integrity Analysis</a:t>
            </a:r>
            <a:endParaRPr/>
          </a:p>
        </p:txBody>
      </p:sp>
      <p:sp>
        <p:nvSpPr>
          <p:cNvPr id="659" name="Google Shape;659;p74"/>
          <p:cNvSpPr txBox="1"/>
          <p:nvPr>
            <p:ph idx="1" type="subTitle"/>
          </p:nvPr>
        </p:nvSpPr>
        <p:spPr>
          <a:xfrm>
            <a:off x="925225" y="2518975"/>
            <a:ext cx="3315900" cy="2211600"/>
          </a:xfrm>
          <a:prstGeom prst="rect">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Data Pros</a:t>
            </a:r>
            <a:endParaRPr b="1" sz="1800">
              <a:latin typeface="Roboto Condensed"/>
              <a:ea typeface="Roboto Condensed"/>
              <a:cs typeface="Roboto Condensed"/>
              <a:sym typeface="Roboto Condensed"/>
            </a:endParaRPr>
          </a:p>
          <a:p>
            <a:pPr indent="-342900" lvl="0" marL="457200" rtl="0" algn="l">
              <a:spcBef>
                <a:spcPts val="0"/>
              </a:spcBef>
              <a:spcAft>
                <a:spcPts val="0"/>
              </a:spcAft>
              <a:buClr>
                <a:srgbClr val="FFFFFF"/>
              </a:buClr>
              <a:buSzPts val="1800"/>
              <a:buChar char="●"/>
            </a:pPr>
            <a:r>
              <a:rPr lang="en" sz="1800">
                <a:solidFill>
                  <a:srgbClr val="FFFFFF"/>
                </a:solidFill>
              </a:rPr>
              <a:t>Thorough Detail</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Manageable Size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Tabular Format</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Opportunity for Improvement</a:t>
            </a:r>
            <a:endParaRPr sz="1800">
              <a:solidFill>
                <a:srgbClr val="FFFFFF"/>
              </a:solidFill>
            </a:endParaRPr>
          </a:p>
        </p:txBody>
      </p:sp>
      <p:sp>
        <p:nvSpPr>
          <p:cNvPr id="660" name="Google Shape;660;p74"/>
          <p:cNvSpPr txBox="1"/>
          <p:nvPr>
            <p:ph idx="1" type="subTitle"/>
          </p:nvPr>
        </p:nvSpPr>
        <p:spPr>
          <a:xfrm>
            <a:off x="4712250" y="2518975"/>
            <a:ext cx="3315900" cy="2211600"/>
          </a:xfrm>
          <a:prstGeom prst="rect">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Data Cons</a:t>
            </a:r>
            <a:endParaRPr b="1" sz="1800">
              <a:latin typeface="Roboto Condensed"/>
              <a:ea typeface="Roboto Condensed"/>
              <a:cs typeface="Roboto Condensed"/>
              <a:sym typeface="Roboto Condensed"/>
            </a:endParaRPr>
          </a:p>
          <a:p>
            <a:pPr indent="-330200" lvl="0" marL="457200" rtl="0" algn="l">
              <a:spcBef>
                <a:spcPts val="0"/>
              </a:spcBef>
              <a:spcAft>
                <a:spcPts val="0"/>
              </a:spcAft>
              <a:buClr>
                <a:srgbClr val="FFFFFF"/>
              </a:buClr>
              <a:buSzPts val="1600"/>
              <a:buChar char="●"/>
            </a:pPr>
            <a:r>
              <a:rPr lang="en" sz="1600">
                <a:solidFill>
                  <a:srgbClr val="FFFFFF"/>
                </a:solidFill>
              </a:rPr>
              <a:t>Unspecified Sampling Procedure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Only a Sample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Limited Scope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Missing Values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Unknown Organization</a:t>
            </a:r>
            <a:endParaRPr sz="1600">
              <a:solidFill>
                <a:srgbClr val="FFFFFF"/>
              </a:solidFill>
            </a:endParaRPr>
          </a:p>
        </p:txBody>
      </p:sp>
      <p:sp>
        <p:nvSpPr>
          <p:cNvPr id="661" name="Google Shape;661;p74"/>
          <p:cNvSpPr/>
          <p:nvPr/>
        </p:nvSpPr>
        <p:spPr>
          <a:xfrm>
            <a:off x="925225" y="1177200"/>
            <a:ext cx="3315900" cy="1065000"/>
          </a:xfrm>
          <a:prstGeom prst="roundRect">
            <a:avLst>
              <a:gd fmla="val 16667" name="adj"/>
            </a:avLst>
          </a:prstGeom>
          <a:solidFill>
            <a:srgbClr val="FFFFFF">
              <a:alpha val="1192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Where is the data from?</a:t>
            </a:r>
            <a:endParaRPr b="1" sz="2200">
              <a:solidFill>
                <a:srgbClr val="FFFFFF"/>
              </a:solidFill>
              <a:latin typeface="Roboto Condensed"/>
              <a:ea typeface="Roboto Condensed"/>
              <a:cs typeface="Roboto Condensed"/>
              <a:sym typeface="Roboto Condensed"/>
            </a:endParaRPr>
          </a:p>
        </p:txBody>
      </p:sp>
      <p:sp>
        <p:nvSpPr>
          <p:cNvPr id="662" name="Google Shape;662;p74"/>
          <p:cNvSpPr/>
          <p:nvPr/>
        </p:nvSpPr>
        <p:spPr>
          <a:xfrm>
            <a:off x="4677025" y="1177200"/>
            <a:ext cx="3315900" cy="1065000"/>
          </a:xfrm>
          <a:prstGeom prst="roundRect">
            <a:avLst>
              <a:gd fmla="val 16667" name="adj"/>
            </a:avLst>
          </a:prstGeom>
          <a:solidFill>
            <a:srgbClr val="FFFFFF">
              <a:alpha val="1192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Condensed"/>
                <a:ea typeface="Roboto Condensed"/>
                <a:cs typeface="Roboto Condensed"/>
                <a:sym typeface="Roboto Condensed"/>
              </a:rPr>
              <a:t>How is the data sorted and tracked?</a:t>
            </a:r>
            <a:endParaRPr b="1" sz="2000">
              <a:solidFill>
                <a:schemeClr val="lt1"/>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5"/>
          <p:cNvSpPr txBox="1"/>
          <p:nvPr>
            <p:ph type="ctrTitle"/>
          </p:nvPr>
        </p:nvSpPr>
        <p:spPr>
          <a:xfrm flipH="1">
            <a:off x="479700" y="39210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r>
              <a:rPr lang="en"/>
              <a:t> </a:t>
            </a:r>
            <a:endParaRPr/>
          </a:p>
        </p:txBody>
      </p:sp>
      <p:sp>
        <p:nvSpPr>
          <p:cNvPr id="668" name="Google Shape;668;p75"/>
          <p:cNvSpPr txBox="1"/>
          <p:nvPr>
            <p:ph idx="1" type="subTitle"/>
          </p:nvPr>
        </p:nvSpPr>
        <p:spPr>
          <a:xfrm>
            <a:off x="417125" y="1726175"/>
            <a:ext cx="4049700" cy="104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Condensed"/>
                <a:ea typeface="Roboto Condensed"/>
                <a:cs typeface="Roboto Condensed"/>
                <a:sym typeface="Roboto Condensed"/>
              </a:rPr>
              <a:t>1</a:t>
            </a:r>
            <a:r>
              <a:rPr lang="en" sz="2000">
                <a:latin typeface="Roboto Condensed"/>
                <a:ea typeface="Roboto Condensed"/>
                <a:cs typeface="Roboto Condensed"/>
                <a:sym typeface="Roboto Condensed"/>
              </a:rPr>
              <a:t>. Altering the structure of Majors, Grades, and Degrees Awarded</a:t>
            </a:r>
            <a:endParaRPr sz="2000">
              <a:latin typeface="Roboto Condensed Medium"/>
              <a:ea typeface="Roboto Condensed Medium"/>
              <a:cs typeface="Roboto Condensed Medium"/>
              <a:sym typeface="Roboto Condensed Medium"/>
            </a:endParaRPr>
          </a:p>
          <a:p>
            <a:pPr indent="0" lvl="0" marL="0" rtl="0" algn="ctr">
              <a:spcBef>
                <a:spcPts val="0"/>
              </a:spcBef>
              <a:spcAft>
                <a:spcPts val="0"/>
              </a:spcAft>
              <a:buNone/>
            </a:pPr>
            <a:r>
              <a:t/>
            </a:r>
            <a:endParaRPr sz="1400">
              <a:latin typeface="Roboto Condensed"/>
              <a:ea typeface="Roboto Condensed"/>
              <a:cs typeface="Roboto Condensed"/>
              <a:sym typeface="Roboto Condensed"/>
            </a:endParaRPr>
          </a:p>
          <a:p>
            <a:pPr indent="0" lvl="0" marL="0" rtl="0" algn="ctr">
              <a:spcBef>
                <a:spcPts val="0"/>
              </a:spcBef>
              <a:spcAft>
                <a:spcPts val="0"/>
              </a:spcAft>
              <a:buNone/>
            </a:pPr>
            <a:r>
              <a:t/>
            </a:r>
            <a:endParaRPr sz="1400">
              <a:latin typeface="Roboto Condensed"/>
              <a:ea typeface="Roboto Condensed"/>
              <a:cs typeface="Roboto Condensed"/>
              <a:sym typeface="Roboto Condensed"/>
            </a:endParaRPr>
          </a:p>
        </p:txBody>
      </p:sp>
      <p:sp>
        <p:nvSpPr>
          <p:cNvPr id="669" name="Google Shape;669;p75"/>
          <p:cNvSpPr txBox="1"/>
          <p:nvPr>
            <p:ph idx="1" type="subTitle"/>
          </p:nvPr>
        </p:nvSpPr>
        <p:spPr>
          <a:xfrm>
            <a:off x="5118500" y="1578025"/>
            <a:ext cx="3460800" cy="9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a:p>
            <a:pPr indent="0" lvl="0" marL="0" rtl="0" algn="ctr">
              <a:spcBef>
                <a:spcPts val="0"/>
              </a:spcBef>
              <a:spcAft>
                <a:spcPts val="0"/>
              </a:spcAft>
              <a:buNone/>
            </a:pPr>
            <a:r>
              <a:t/>
            </a:r>
            <a:endParaRPr sz="2100"/>
          </a:p>
          <a:p>
            <a:pPr indent="0" lvl="0" marL="0" rtl="0" algn="ctr">
              <a:spcBef>
                <a:spcPts val="0"/>
              </a:spcBef>
              <a:spcAft>
                <a:spcPts val="0"/>
              </a:spcAft>
              <a:buNone/>
            </a:pPr>
            <a:r>
              <a:rPr lang="en" sz="2000">
                <a:latin typeface="Roboto Condensed"/>
                <a:ea typeface="Roboto Condensed"/>
                <a:cs typeface="Roboto Condensed"/>
                <a:sym typeface="Roboto Condensed"/>
              </a:rPr>
              <a:t>2. Removing irrelevant rows from Students tables</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670" name="Google Shape;670;p75"/>
          <p:cNvSpPr txBox="1"/>
          <p:nvPr>
            <p:ph idx="1" type="subTitle"/>
          </p:nvPr>
        </p:nvSpPr>
        <p:spPr>
          <a:xfrm>
            <a:off x="522975" y="3266500"/>
            <a:ext cx="4049700" cy="12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Condensed"/>
              <a:ea typeface="Roboto Condensed"/>
              <a:cs typeface="Roboto Condensed"/>
              <a:sym typeface="Roboto Condensed"/>
            </a:endParaRPr>
          </a:p>
          <a:p>
            <a:pPr indent="0" lvl="0" marL="0" rtl="0" algn="ctr">
              <a:spcBef>
                <a:spcPts val="0"/>
              </a:spcBef>
              <a:spcAft>
                <a:spcPts val="0"/>
              </a:spcAft>
              <a:buNone/>
            </a:pPr>
            <a:r>
              <a:rPr lang="en" sz="2000">
                <a:latin typeface="Roboto Condensed"/>
                <a:ea typeface="Roboto Condensed"/>
                <a:cs typeface="Roboto Condensed"/>
                <a:sym typeface="Roboto Condensed"/>
              </a:rPr>
              <a:t>3. Removed columns from Majors: Enrolled Student Count and Empty Majors</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671" name="Google Shape;671;p75"/>
          <p:cNvSpPr txBox="1"/>
          <p:nvPr>
            <p:ph idx="1" type="subTitle"/>
          </p:nvPr>
        </p:nvSpPr>
        <p:spPr>
          <a:xfrm>
            <a:off x="4824050" y="3086575"/>
            <a:ext cx="4049700" cy="12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Condensed"/>
                <a:ea typeface="Roboto Condensed"/>
                <a:cs typeface="Roboto Condensed"/>
                <a:sym typeface="Roboto Condensed"/>
              </a:rPr>
              <a:t>4. Imputed blanks in Majors with ‘None’</a:t>
            </a:r>
            <a:endParaRPr sz="2000">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6"/>
          <p:cNvSpPr txBox="1"/>
          <p:nvPr>
            <p:ph type="ctrTitle"/>
          </p:nvPr>
        </p:nvSpPr>
        <p:spPr>
          <a:xfrm>
            <a:off x="2422500" y="2348625"/>
            <a:ext cx="42990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Analysis and Findings</a:t>
            </a:r>
            <a:endParaRPr/>
          </a:p>
        </p:txBody>
      </p:sp>
      <p:sp>
        <p:nvSpPr>
          <p:cNvPr id="677" name="Google Shape;677;p76"/>
          <p:cNvSpPr txBox="1"/>
          <p:nvPr>
            <p:ph idx="2" type="title"/>
          </p:nvPr>
        </p:nvSpPr>
        <p:spPr>
          <a:xfrm>
            <a:off x="2422500" y="129600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03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7"/>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 One: Functional Academic Standing</a:t>
            </a:r>
            <a:endParaRPr/>
          </a:p>
        </p:txBody>
      </p:sp>
      <p:sp>
        <p:nvSpPr>
          <p:cNvPr id="683" name="Google Shape;683;p77"/>
          <p:cNvSpPr txBox="1"/>
          <p:nvPr/>
        </p:nvSpPr>
        <p:spPr>
          <a:xfrm>
            <a:off x="680125" y="1115525"/>
            <a:ext cx="3884100" cy="3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Condensed"/>
                <a:ea typeface="Roboto Condensed"/>
                <a:cs typeface="Roboto Condensed"/>
                <a:sym typeface="Roboto Condensed"/>
              </a:rPr>
              <a:t>Process Steps</a:t>
            </a:r>
            <a:endParaRPr b="1" sz="18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300">
              <a:solidFill>
                <a:schemeClr val="lt1"/>
              </a:solidFill>
              <a:latin typeface="Roboto Condensed"/>
              <a:ea typeface="Roboto Condensed"/>
              <a:cs typeface="Roboto Condensed"/>
              <a:sym typeface="Roboto Condensed"/>
            </a:endParaRPr>
          </a:p>
          <a:p>
            <a:pPr indent="-342900" lvl="0" marL="457200" rtl="0" algn="l">
              <a:lnSpc>
                <a:spcPct val="115000"/>
              </a:lnSpc>
              <a:spcBef>
                <a:spcPts val="0"/>
              </a:spcBef>
              <a:spcAft>
                <a:spcPts val="0"/>
              </a:spcAft>
              <a:buClr>
                <a:schemeClr val="lt1"/>
              </a:buClr>
              <a:buSzPts val="1800"/>
              <a:buFont typeface="Roboto Condensed Light"/>
              <a:buChar char="●"/>
            </a:pPr>
            <a:r>
              <a:rPr lang="en" sz="1800">
                <a:solidFill>
                  <a:schemeClr val="lt1"/>
                </a:solidFill>
                <a:latin typeface="Roboto Condensed Light"/>
                <a:ea typeface="Roboto Condensed Light"/>
                <a:cs typeface="Roboto Condensed Light"/>
                <a:sym typeface="Roboto Condensed Light"/>
              </a:rPr>
              <a:t>Create Term Order column in Majors tables</a:t>
            </a:r>
            <a:endParaRPr sz="1800">
              <a:solidFill>
                <a:schemeClr val="lt1"/>
              </a:solidFill>
              <a:latin typeface="Roboto Condensed Light"/>
              <a:ea typeface="Roboto Condensed Light"/>
              <a:cs typeface="Roboto Condensed Light"/>
              <a:sym typeface="Roboto Condensed Light"/>
            </a:endParaRPr>
          </a:p>
          <a:p>
            <a:pPr indent="-342900" lvl="0" marL="457200" rtl="0" algn="l">
              <a:lnSpc>
                <a:spcPct val="115000"/>
              </a:lnSpc>
              <a:spcBef>
                <a:spcPts val="0"/>
              </a:spcBef>
              <a:spcAft>
                <a:spcPts val="0"/>
              </a:spcAft>
              <a:buClr>
                <a:schemeClr val="lt1"/>
              </a:buClr>
              <a:buSzPts val="1800"/>
              <a:buFont typeface="Roboto Condensed Light"/>
              <a:buChar char="●"/>
            </a:pPr>
            <a:r>
              <a:rPr lang="en" sz="1800">
                <a:solidFill>
                  <a:schemeClr val="lt1"/>
                </a:solidFill>
                <a:latin typeface="Roboto Condensed Light"/>
                <a:ea typeface="Roboto Condensed Light"/>
                <a:cs typeface="Roboto Condensed Light"/>
                <a:sym typeface="Roboto Condensed Light"/>
              </a:rPr>
              <a:t>Add Academic Standing column in Majors tables</a:t>
            </a:r>
            <a:endParaRPr sz="1800">
              <a:solidFill>
                <a:schemeClr val="lt1"/>
              </a:solidFill>
              <a:latin typeface="Roboto Condensed Light"/>
              <a:ea typeface="Roboto Condensed Light"/>
              <a:cs typeface="Roboto Condensed Light"/>
              <a:sym typeface="Roboto Condensed Light"/>
            </a:endParaRPr>
          </a:p>
          <a:p>
            <a:pPr indent="-342900" lvl="1" marL="914400" rtl="0" algn="l">
              <a:lnSpc>
                <a:spcPct val="115000"/>
              </a:lnSpc>
              <a:spcBef>
                <a:spcPts val="0"/>
              </a:spcBef>
              <a:spcAft>
                <a:spcPts val="0"/>
              </a:spcAft>
              <a:buClr>
                <a:schemeClr val="lt1"/>
              </a:buClr>
              <a:buSzPts val="1800"/>
              <a:buFont typeface="Roboto Condensed Light"/>
              <a:buChar char="○"/>
            </a:pPr>
            <a:r>
              <a:rPr b="1" lang="en" sz="1800">
                <a:solidFill>
                  <a:schemeClr val="lt1"/>
                </a:solidFill>
                <a:latin typeface="Roboto Condensed"/>
                <a:ea typeface="Roboto Condensed"/>
                <a:cs typeface="Roboto Condensed"/>
                <a:sym typeface="Roboto Condensed"/>
              </a:rPr>
              <a:t>Freshman</a:t>
            </a:r>
            <a:r>
              <a:rPr lang="en" sz="1800">
                <a:solidFill>
                  <a:schemeClr val="lt1"/>
                </a:solidFill>
                <a:latin typeface="Roboto Condensed Light"/>
                <a:ea typeface="Roboto Condensed Light"/>
                <a:cs typeface="Roboto Condensed Light"/>
                <a:sym typeface="Roboto Condensed Light"/>
              </a:rPr>
              <a:t>: 1-2 term codes</a:t>
            </a:r>
            <a:endParaRPr sz="1800">
              <a:solidFill>
                <a:schemeClr val="lt1"/>
              </a:solidFill>
              <a:latin typeface="Roboto Condensed Light"/>
              <a:ea typeface="Roboto Condensed Light"/>
              <a:cs typeface="Roboto Condensed Light"/>
              <a:sym typeface="Roboto Condensed Light"/>
            </a:endParaRPr>
          </a:p>
          <a:p>
            <a:pPr indent="-342900" lvl="1" marL="914400" rtl="0" algn="l">
              <a:lnSpc>
                <a:spcPct val="115000"/>
              </a:lnSpc>
              <a:spcBef>
                <a:spcPts val="0"/>
              </a:spcBef>
              <a:spcAft>
                <a:spcPts val="0"/>
              </a:spcAft>
              <a:buClr>
                <a:schemeClr val="lt1"/>
              </a:buClr>
              <a:buSzPts val="1800"/>
              <a:buFont typeface="Roboto Condensed Light"/>
              <a:buChar char="○"/>
            </a:pPr>
            <a:r>
              <a:rPr b="1" lang="en" sz="1800">
                <a:solidFill>
                  <a:schemeClr val="lt1"/>
                </a:solidFill>
                <a:latin typeface="Roboto Condensed"/>
                <a:ea typeface="Roboto Condensed"/>
                <a:cs typeface="Roboto Condensed"/>
                <a:sym typeface="Roboto Condensed"/>
              </a:rPr>
              <a:t>Sophomore</a:t>
            </a:r>
            <a:r>
              <a:rPr lang="en" sz="1800">
                <a:solidFill>
                  <a:schemeClr val="lt1"/>
                </a:solidFill>
                <a:latin typeface="Roboto Condensed Light"/>
                <a:ea typeface="Roboto Condensed Light"/>
                <a:cs typeface="Roboto Condensed Light"/>
                <a:sym typeface="Roboto Condensed Light"/>
              </a:rPr>
              <a:t>: 3-4 term codes</a:t>
            </a:r>
            <a:endParaRPr sz="1800">
              <a:solidFill>
                <a:schemeClr val="lt1"/>
              </a:solidFill>
              <a:latin typeface="Roboto Condensed Light"/>
              <a:ea typeface="Roboto Condensed Light"/>
              <a:cs typeface="Roboto Condensed Light"/>
              <a:sym typeface="Roboto Condensed Light"/>
            </a:endParaRPr>
          </a:p>
          <a:p>
            <a:pPr indent="-342900" lvl="1" marL="914400" rtl="0" algn="l">
              <a:lnSpc>
                <a:spcPct val="115000"/>
              </a:lnSpc>
              <a:spcBef>
                <a:spcPts val="0"/>
              </a:spcBef>
              <a:spcAft>
                <a:spcPts val="0"/>
              </a:spcAft>
              <a:buClr>
                <a:schemeClr val="lt1"/>
              </a:buClr>
              <a:buSzPts val="1800"/>
              <a:buFont typeface="Roboto Condensed Light"/>
              <a:buChar char="○"/>
            </a:pPr>
            <a:r>
              <a:rPr b="1" lang="en" sz="1800">
                <a:solidFill>
                  <a:schemeClr val="lt1"/>
                </a:solidFill>
                <a:latin typeface="Roboto Condensed"/>
                <a:ea typeface="Roboto Condensed"/>
                <a:cs typeface="Roboto Condensed"/>
                <a:sym typeface="Roboto Condensed"/>
              </a:rPr>
              <a:t>Junior</a:t>
            </a:r>
            <a:r>
              <a:rPr lang="en" sz="1800">
                <a:solidFill>
                  <a:schemeClr val="lt1"/>
                </a:solidFill>
                <a:latin typeface="Roboto Condensed Light"/>
                <a:ea typeface="Roboto Condensed Light"/>
                <a:cs typeface="Roboto Condensed Light"/>
                <a:sym typeface="Roboto Condensed Light"/>
              </a:rPr>
              <a:t>: 5-6 term codes</a:t>
            </a:r>
            <a:endParaRPr sz="1800">
              <a:solidFill>
                <a:schemeClr val="lt1"/>
              </a:solidFill>
              <a:latin typeface="Roboto Condensed Light"/>
              <a:ea typeface="Roboto Condensed Light"/>
              <a:cs typeface="Roboto Condensed Light"/>
              <a:sym typeface="Roboto Condensed Light"/>
            </a:endParaRPr>
          </a:p>
          <a:p>
            <a:pPr indent="-342900" lvl="1" marL="914400" rtl="0" algn="l">
              <a:lnSpc>
                <a:spcPct val="115000"/>
              </a:lnSpc>
              <a:spcBef>
                <a:spcPts val="0"/>
              </a:spcBef>
              <a:spcAft>
                <a:spcPts val="0"/>
              </a:spcAft>
              <a:buClr>
                <a:schemeClr val="lt1"/>
              </a:buClr>
              <a:buSzPts val="1800"/>
              <a:buFont typeface="Roboto Condensed Light"/>
              <a:buChar char="○"/>
            </a:pPr>
            <a:r>
              <a:rPr b="1" lang="en" sz="1800">
                <a:solidFill>
                  <a:schemeClr val="lt1"/>
                </a:solidFill>
                <a:latin typeface="Roboto Condensed"/>
                <a:ea typeface="Roboto Condensed"/>
                <a:cs typeface="Roboto Condensed"/>
                <a:sym typeface="Roboto Condensed"/>
              </a:rPr>
              <a:t>Senior</a:t>
            </a:r>
            <a:r>
              <a:rPr lang="en" sz="1800">
                <a:solidFill>
                  <a:schemeClr val="lt1"/>
                </a:solidFill>
                <a:latin typeface="Roboto Condensed Light"/>
                <a:ea typeface="Roboto Condensed Light"/>
                <a:cs typeface="Roboto Condensed Light"/>
                <a:sym typeface="Roboto Condensed Light"/>
              </a:rPr>
              <a:t>: 7+ term codes</a:t>
            </a:r>
            <a:endParaRPr sz="1800">
              <a:solidFill>
                <a:schemeClr val="lt1"/>
              </a:solidFill>
              <a:latin typeface="Roboto Condensed Light"/>
              <a:ea typeface="Roboto Condensed Light"/>
              <a:cs typeface="Roboto Condensed Light"/>
              <a:sym typeface="Roboto Condensed Light"/>
            </a:endParaRPr>
          </a:p>
          <a:p>
            <a:pPr indent="-342900" lvl="0" marL="457200" rtl="0" algn="l">
              <a:lnSpc>
                <a:spcPct val="115000"/>
              </a:lnSpc>
              <a:spcBef>
                <a:spcPts val="0"/>
              </a:spcBef>
              <a:spcAft>
                <a:spcPts val="0"/>
              </a:spcAft>
              <a:buClr>
                <a:schemeClr val="lt1"/>
              </a:buClr>
              <a:buSzPts val="1800"/>
              <a:buFont typeface="Roboto Condensed Light"/>
              <a:buChar char="●"/>
            </a:pPr>
            <a:r>
              <a:rPr lang="en" sz="1800">
                <a:solidFill>
                  <a:schemeClr val="lt1"/>
                </a:solidFill>
                <a:latin typeface="Roboto Condensed Light"/>
                <a:ea typeface="Roboto Condensed Light"/>
                <a:cs typeface="Roboto Condensed Light"/>
                <a:sym typeface="Roboto Condensed Light"/>
              </a:rPr>
              <a:t>Filter Majors tables for Major and Co-Major Students</a:t>
            </a:r>
            <a:endParaRPr sz="1800">
              <a:solidFill>
                <a:schemeClr val="lt1"/>
              </a:solidFill>
              <a:latin typeface="Roboto Condensed Light"/>
              <a:ea typeface="Roboto Condensed Light"/>
              <a:cs typeface="Roboto Condensed Light"/>
              <a:sym typeface="Roboto Condensed Light"/>
            </a:endParaRPr>
          </a:p>
        </p:txBody>
      </p:sp>
      <p:sp>
        <p:nvSpPr>
          <p:cNvPr id="684" name="Google Shape;684;p77"/>
          <p:cNvSpPr txBox="1"/>
          <p:nvPr/>
        </p:nvSpPr>
        <p:spPr>
          <a:xfrm>
            <a:off x="4621350" y="1115425"/>
            <a:ext cx="4065600" cy="3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Condensed"/>
                <a:ea typeface="Roboto Condensed"/>
                <a:cs typeface="Roboto Condensed"/>
                <a:sym typeface="Roboto Condensed"/>
              </a:rPr>
              <a:t>Process Opportunities</a:t>
            </a:r>
            <a:endParaRPr b="1" sz="18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300">
              <a:solidFill>
                <a:schemeClr val="lt1"/>
              </a:solidFill>
              <a:latin typeface="Roboto Condensed"/>
              <a:ea typeface="Roboto Condensed"/>
              <a:cs typeface="Roboto Condensed"/>
              <a:sym typeface="Roboto Condensed"/>
            </a:endParaRPr>
          </a:p>
          <a:p>
            <a:pPr indent="-342900" lvl="0" marL="457200" rtl="0" algn="l">
              <a:lnSpc>
                <a:spcPct val="150000"/>
              </a:lnSpc>
              <a:spcBef>
                <a:spcPts val="0"/>
              </a:spcBef>
              <a:spcAft>
                <a:spcPts val="0"/>
              </a:spcAft>
              <a:buClr>
                <a:schemeClr val="lt1"/>
              </a:buClr>
              <a:buSzPts val="1800"/>
              <a:buFont typeface="Roboto Condensed Light"/>
              <a:buChar char="●"/>
            </a:pPr>
            <a:r>
              <a:rPr lang="en" sz="1800">
                <a:solidFill>
                  <a:schemeClr val="lt1"/>
                </a:solidFill>
                <a:latin typeface="Roboto Condensed Light"/>
                <a:ea typeface="Roboto Condensed Light"/>
                <a:cs typeface="Roboto Condensed Light"/>
                <a:sym typeface="Roboto Condensed Light"/>
              </a:rPr>
              <a:t>Progress able to be tracked over time in Majors tables</a:t>
            </a:r>
            <a:endParaRPr sz="1800">
              <a:solidFill>
                <a:schemeClr val="lt1"/>
              </a:solidFill>
              <a:latin typeface="Roboto Condensed Light"/>
              <a:ea typeface="Roboto Condensed Light"/>
              <a:cs typeface="Roboto Condensed Light"/>
              <a:sym typeface="Roboto Condensed Light"/>
            </a:endParaRPr>
          </a:p>
          <a:p>
            <a:pPr indent="-342900" lvl="0" marL="457200" rtl="0" algn="l">
              <a:lnSpc>
                <a:spcPct val="150000"/>
              </a:lnSpc>
              <a:spcBef>
                <a:spcPts val="0"/>
              </a:spcBef>
              <a:spcAft>
                <a:spcPts val="0"/>
              </a:spcAft>
              <a:buClr>
                <a:schemeClr val="lt1"/>
              </a:buClr>
              <a:buSzPts val="1800"/>
              <a:buFont typeface="Roboto Condensed Light"/>
              <a:buChar char="●"/>
            </a:pPr>
            <a:r>
              <a:rPr lang="en" sz="1800">
                <a:solidFill>
                  <a:schemeClr val="lt1"/>
                </a:solidFill>
                <a:latin typeface="Roboto Condensed Light"/>
                <a:ea typeface="Roboto Condensed Light"/>
                <a:cs typeface="Roboto Condensed Light"/>
                <a:sym typeface="Roboto Condensed Light"/>
              </a:rPr>
              <a:t>Not influenced by outside factors like incoming credit hours</a:t>
            </a:r>
            <a:endParaRPr sz="1800">
              <a:solidFill>
                <a:schemeClr val="lt1"/>
              </a:solidFill>
              <a:latin typeface="Roboto Condensed Light"/>
              <a:ea typeface="Roboto Condensed Light"/>
              <a:cs typeface="Roboto Condensed Light"/>
              <a:sym typeface="Roboto Condensed Light"/>
            </a:endParaRPr>
          </a:p>
          <a:p>
            <a:pPr indent="-342900" lvl="0" marL="457200" rtl="0" algn="l">
              <a:lnSpc>
                <a:spcPct val="150000"/>
              </a:lnSpc>
              <a:spcBef>
                <a:spcPts val="0"/>
              </a:spcBef>
              <a:spcAft>
                <a:spcPts val="0"/>
              </a:spcAft>
              <a:buClr>
                <a:schemeClr val="lt1"/>
              </a:buClr>
              <a:buSzPts val="1800"/>
              <a:buFont typeface="Roboto Condensed Light"/>
              <a:buChar char="●"/>
            </a:pPr>
            <a:r>
              <a:rPr lang="en" sz="1800">
                <a:solidFill>
                  <a:schemeClr val="lt1"/>
                </a:solidFill>
                <a:latin typeface="Roboto Condensed Light"/>
                <a:ea typeface="Roboto Condensed Light"/>
                <a:cs typeface="Roboto Condensed Light"/>
                <a:sym typeface="Roboto Condensed Light"/>
              </a:rPr>
              <a:t>Easy, consistent method to reproduce</a:t>
            </a:r>
            <a:endParaRPr sz="1800">
              <a:solidFill>
                <a:schemeClr val="lt1"/>
              </a:solidFill>
              <a:latin typeface="Roboto Condensed Light"/>
              <a:ea typeface="Roboto Condensed Light"/>
              <a:cs typeface="Roboto Condensed Light"/>
              <a:sym typeface="Roboto Condensed Light"/>
            </a:endParaRPr>
          </a:p>
          <a:p>
            <a:pPr indent="-342900" lvl="0" marL="457200" rtl="0" algn="l">
              <a:lnSpc>
                <a:spcPct val="150000"/>
              </a:lnSpc>
              <a:spcBef>
                <a:spcPts val="0"/>
              </a:spcBef>
              <a:spcAft>
                <a:spcPts val="0"/>
              </a:spcAft>
              <a:buClr>
                <a:schemeClr val="lt1"/>
              </a:buClr>
              <a:buSzPts val="1800"/>
              <a:buFont typeface="Roboto Condensed Light"/>
              <a:buChar char="●"/>
            </a:pPr>
            <a:r>
              <a:rPr lang="en" sz="1800">
                <a:solidFill>
                  <a:schemeClr val="lt1"/>
                </a:solidFill>
                <a:latin typeface="Roboto Condensed Light"/>
                <a:ea typeface="Roboto Condensed Light"/>
                <a:cs typeface="Roboto Condensed Light"/>
                <a:sym typeface="Roboto Condensed Light"/>
              </a:rPr>
              <a:t>Provides a strong base for graduate determination</a:t>
            </a:r>
            <a:endParaRPr sz="18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8"/>
          <p:cNvSpPr txBox="1"/>
          <p:nvPr>
            <p:ph type="ctrTitle"/>
          </p:nvPr>
        </p:nvSpPr>
        <p:spPr>
          <a:xfrm flipH="1">
            <a:off x="479700" y="23335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 One: Functional Academic Standing Table</a:t>
            </a:r>
            <a:endParaRPr/>
          </a:p>
        </p:txBody>
      </p:sp>
      <p:sp>
        <p:nvSpPr>
          <p:cNvPr id="690" name="Google Shape;690;p78"/>
          <p:cNvSpPr/>
          <p:nvPr/>
        </p:nvSpPr>
        <p:spPr>
          <a:xfrm>
            <a:off x="3402600" y="3059650"/>
            <a:ext cx="2338800" cy="361200"/>
          </a:xfrm>
          <a:prstGeom prst="rect">
            <a:avLst/>
          </a:prstGeom>
          <a:solidFill>
            <a:srgbClr val="FFFFFF">
              <a:alpha val="1192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Condensed"/>
                <a:ea typeface="Roboto Condensed"/>
                <a:cs typeface="Roboto Condensed"/>
                <a:sym typeface="Roboto Condensed"/>
              </a:rPr>
              <a:t>BA Academic Standing</a:t>
            </a:r>
            <a:endParaRPr b="1">
              <a:solidFill>
                <a:schemeClr val="lt1"/>
              </a:solidFill>
              <a:latin typeface="Roboto Condensed"/>
              <a:ea typeface="Roboto Condensed"/>
              <a:cs typeface="Roboto Condensed"/>
              <a:sym typeface="Roboto Condensed"/>
            </a:endParaRPr>
          </a:p>
        </p:txBody>
      </p:sp>
      <p:sp>
        <p:nvSpPr>
          <p:cNvPr id="691" name="Google Shape;691;p78"/>
          <p:cNvSpPr/>
          <p:nvPr/>
        </p:nvSpPr>
        <p:spPr>
          <a:xfrm>
            <a:off x="3402600" y="1048825"/>
            <a:ext cx="2338800" cy="361200"/>
          </a:xfrm>
          <a:prstGeom prst="rect">
            <a:avLst/>
          </a:prstGeom>
          <a:solidFill>
            <a:srgbClr val="FFFFFF">
              <a:alpha val="1192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Condensed"/>
                <a:ea typeface="Roboto Condensed"/>
                <a:cs typeface="Roboto Condensed"/>
                <a:sym typeface="Roboto Condensed"/>
              </a:rPr>
              <a:t>IS Academic Standing</a:t>
            </a:r>
            <a:endParaRPr b="1">
              <a:solidFill>
                <a:schemeClr val="lt1"/>
              </a:solidFill>
              <a:latin typeface="Roboto Condensed"/>
              <a:ea typeface="Roboto Condensed"/>
              <a:cs typeface="Roboto Condensed"/>
              <a:sym typeface="Roboto Condensed"/>
            </a:endParaRPr>
          </a:p>
        </p:txBody>
      </p:sp>
      <p:pic>
        <p:nvPicPr>
          <p:cNvPr id="692" name="Google Shape;692;p78"/>
          <p:cNvPicPr preferRelativeResize="0"/>
          <p:nvPr/>
        </p:nvPicPr>
        <p:blipFill>
          <a:blip r:embed="rId3">
            <a:alphaModFix/>
          </a:blip>
          <a:stretch>
            <a:fillRect/>
          </a:stretch>
        </p:blipFill>
        <p:spPr>
          <a:xfrm>
            <a:off x="152400" y="3573250"/>
            <a:ext cx="8839199" cy="1137325"/>
          </a:xfrm>
          <a:prstGeom prst="rect">
            <a:avLst/>
          </a:prstGeom>
          <a:noFill/>
          <a:ln>
            <a:noFill/>
          </a:ln>
        </p:spPr>
      </p:pic>
      <p:pic>
        <p:nvPicPr>
          <p:cNvPr id="693" name="Google Shape;693;p78"/>
          <p:cNvPicPr preferRelativeResize="0"/>
          <p:nvPr/>
        </p:nvPicPr>
        <p:blipFill>
          <a:blip r:embed="rId4">
            <a:alphaModFix/>
          </a:blip>
          <a:stretch>
            <a:fillRect/>
          </a:stretch>
        </p:blipFill>
        <p:spPr>
          <a:xfrm>
            <a:off x="152400" y="1562425"/>
            <a:ext cx="8839200" cy="12032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9"/>
          <p:cNvSpPr txBox="1"/>
          <p:nvPr>
            <p:ph type="ctrTitle"/>
          </p:nvPr>
        </p:nvSpPr>
        <p:spPr>
          <a:xfrm flipH="1">
            <a:off x="479700" y="23335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 One: Functional Academic Standing Table</a:t>
            </a:r>
            <a:endParaRPr/>
          </a:p>
        </p:txBody>
      </p:sp>
      <p:pic>
        <p:nvPicPr>
          <p:cNvPr id="699" name="Google Shape;699;p79"/>
          <p:cNvPicPr preferRelativeResize="0"/>
          <p:nvPr/>
        </p:nvPicPr>
        <p:blipFill>
          <a:blip r:embed="rId3">
            <a:alphaModFix/>
          </a:blip>
          <a:stretch>
            <a:fillRect/>
          </a:stretch>
        </p:blipFill>
        <p:spPr>
          <a:xfrm>
            <a:off x="1192650" y="1007875"/>
            <a:ext cx="6543145" cy="393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0"/>
          <p:cNvSpPr txBox="1"/>
          <p:nvPr>
            <p:ph type="ctrTitle"/>
          </p:nvPr>
        </p:nvSpPr>
        <p:spPr>
          <a:xfrm flipH="1">
            <a:off x="479700" y="23335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 One: Functional Academic Standing Table</a:t>
            </a:r>
            <a:endParaRPr/>
          </a:p>
        </p:txBody>
      </p:sp>
      <p:pic>
        <p:nvPicPr>
          <p:cNvPr id="705" name="Google Shape;705;p80"/>
          <p:cNvPicPr preferRelativeResize="0"/>
          <p:nvPr/>
        </p:nvPicPr>
        <p:blipFill>
          <a:blip r:embed="rId3">
            <a:alphaModFix/>
          </a:blip>
          <a:stretch>
            <a:fillRect/>
          </a:stretch>
        </p:blipFill>
        <p:spPr>
          <a:xfrm>
            <a:off x="1319438" y="1033150"/>
            <a:ext cx="6505121" cy="393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81"/>
          <p:cNvSpPr txBox="1"/>
          <p:nvPr>
            <p:ph type="ctrTitle"/>
          </p:nvPr>
        </p:nvSpPr>
        <p:spPr>
          <a:xfrm flipH="1">
            <a:off x="479700" y="23335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Goal One: Functional Academic Standing Understanding</a:t>
            </a:r>
            <a:endParaRPr sz="3100"/>
          </a:p>
        </p:txBody>
      </p:sp>
      <p:pic>
        <p:nvPicPr>
          <p:cNvPr id="711" name="Google Shape;711;p81" title="Chart"/>
          <p:cNvPicPr preferRelativeResize="0"/>
          <p:nvPr/>
        </p:nvPicPr>
        <p:blipFill>
          <a:blip r:embed="rId3">
            <a:alphaModFix/>
          </a:blip>
          <a:stretch>
            <a:fillRect/>
          </a:stretch>
        </p:blipFill>
        <p:spPr>
          <a:xfrm>
            <a:off x="5263475" y="1215875"/>
            <a:ext cx="3600987" cy="2373600"/>
          </a:xfrm>
          <a:prstGeom prst="rect">
            <a:avLst/>
          </a:prstGeom>
          <a:noFill/>
          <a:ln>
            <a:noFill/>
          </a:ln>
        </p:spPr>
      </p:pic>
      <p:sp>
        <p:nvSpPr>
          <p:cNvPr id="712" name="Google Shape;712;p81"/>
          <p:cNvSpPr txBox="1"/>
          <p:nvPr/>
        </p:nvSpPr>
        <p:spPr>
          <a:xfrm>
            <a:off x="286575" y="966575"/>
            <a:ext cx="3979200" cy="26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Roboto Condensed"/>
                <a:ea typeface="Roboto Condensed"/>
                <a:cs typeface="Roboto Condensed"/>
                <a:sym typeface="Roboto Condensed"/>
              </a:rPr>
              <a:t>General Trends</a:t>
            </a:r>
            <a:endParaRPr b="1" sz="21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700">
              <a:solidFill>
                <a:schemeClr val="lt1"/>
              </a:solidFill>
              <a:latin typeface="Roboto Condensed"/>
              <a:ea typeface="Roboto Condensed"/>
              <a:cs typeface="Roboto Condensed"/>
              <a:sym typeface="Roboto Condensed"/>
            </a:endParaRPr>
          </a:p>
          <a:p>
            <a:pPr indent="-361950" lvl="0" marL="457200" rtl="0" algn="l">
              <a:spcBef>
                <a:spcPts val="0"/>
              </a:spcBef>
              <a:spcAft>
                <a:spcPts val="0"/>
              </a:spcAft>
              <a:buClr>
                <a:schemeClr val="lt1"/>
              </a:buClr>
              <a:buSzPts val="2100"/>
              <a:buFont typeface="Roboto Condensed Light"/>
              <a:buChar char="●"/>
            </a:pPr>
            <a:r>
              <a:rPr lang="en" sz="2100">
                <a:solidFill>
                  <a:schemeClr val="lt1"/>
                </a:solidFill>
                <a:latin typeface="Roboto Condensed Light"/>
                <a:ea typeface="Roboto Condensed Light"/>
                <a:cs typeface="Roboto Condensed Light"/>
                <a:sym typeface="Roboto Condensed Light"/>
              </a:rPr>
              <a:t>Taking extra semesters to graduate</a:t>
            </a:r>
            <a:endParaRPr sz="2100">
              <a:solidFill>
                <a:schemeClr val="lt1"/>
              </a:solidFill>
              <a:latin typeface="Roboto Condensed Light"/>
              <a:ea typeface="Roboto Condensed Light"/>
              <a:cs typeface="Roboto Condensed Light"/>
              <a:sym typeface="Roboto Condensed Light"/>
            </a:endParaRPr>
          </a:p>
          <a:p>
            <a:pPr indent="-361950" lvl="0" marL="457200" rtl="0" algn="l">
              <a:spcBef>
                <a:spcPts val="0"/>
              </a:spcBef>
              <a:spcAft>
                <a:spcPts val="0"/>
              </a:spcAft>
              <a:buClr>
                <a:schemeClr val="lt1"/>
              </a:buClr>
              <a:buSzPts val="2100"/>
              <a:buFont typeface="Roboto Condensed Light"/>
              <a:buChar char="●"/>
            </a:pPr>
            <a:r>
              <a:rPr lang="en" sz="2100">
                <a:solidFill>
                  <a:schemeClr val="lt1"/>
                </a:solidFill>
                <a:latin typeface="Roboto Condensed Light"/>
                <a:ea typeface="Roboto Condensed Light"/>
                <a:cs typeface="Roboto Condensed Light"/>
                <a:sym typeface="Roboto Condensed Light"/>
              </a:rPr>
              <a:t>Leaving school during the 202020 and 202110 terms</a:t>
            </a:r>
            <a:endParaRPr sz="2100">
              <a:solidFill>
                <a:schemeClr val="lt1"/>
              </a:solidFill>
              <a:latin typeface="Roboto Condensed Light"/>
              <a:ea typeface="Roboto Condensed Light"/>
              <a:cs typeface="Roboto Condensed Light"/>
              <a:sym typeface="Roboto Condensed Light"/>
            </a:endParaRPr>
          </a:p>
          <a:p>
            <a:pPr indent="-361950" lvl="0" marL="457200" rtl="0" algn="l">
              <a:spcBef>
                <a:spcPts val="0"/>
              </a:spcBef>
              <a:spcAft>
                <a:spcPts val="0"/>
              </a:spcAft>
              <a:buClr>
                <a:schemeClr val="lt1"/>
              </a:buClr>
              <a:buSzPts val="2100"/>
              <a:buFont typeface="Roboto Condensed Light"/>
              <a:buChar char="●"/>
            </a:pPr>
            <a:r>
              <a:rPr lang="en" sz="2100">
                <a:solidFill>
                  <a:schemeClr val="lt1"/>
                </a:solidFill>
                <a:latin typeface="Roboto Condensed Light"/>
                <a:ea typeface="Roboto Condensed Light"/>
                <a:cs typeface="Roboto Condensed Light"/>
                <a:sym typeface="Roboto Condensed Light"/>
              </a:rPr>
              <a:t>Transferring in</a:t>
            </a:r>
            <a:endParaRPr sz="2100">
              <a:solidFill>
                <a:schemeClr val="lt1"/>
              </a:solidFill>
              <a:latin typeface="Roboto Condensed Light"/>
              <a:ea typeface="Roboto Condensed Light"/>
              <a:cs typeface="Roboto Condensed Light"/>
              <a:sym typeface="Roboto Condensed Light"/>
            </a:endParaRPr>
          </a:p>
          <a:p>
            <a:pPr indent="-361950" lvl="0" marL="457200" rtl="0" algn="l">
              <a:spcBef>
                <a:spcPts val="0"/>
              </a:spcBef>
              <a:spcAft>
                <a:spcPts val="0"/>
              </a:spcAft>
              <a:buClr>
                <a:schemeClr val="lt1"/>
              </a:buClr>
              <a:buSzPts val="2100"/>
              <a:buFont typeface="Roboto Condensed Light"/>
              <a:buChar char="●"/>
            </a:pPr>
            <a:r>
              <a:rPr lang="en" sz="2100">
                <a:solidFill>
                  <a:schemeClr val="lt1"/>
                </a:solidFill>
                <a:latin typeface="Roboto Condensed Light"/>
                <a:ea typeface="Roboto Condensed Light"/>
                <a:cs typeface="Roboto Condensed Light"/>
                <a:sym typeface="Roboto Condensed Light"/>
              </a:rPr>
              <a:t>Transferring out</a:t>
            </a:r>
            <a:endParaRPr sz="2100">
              <a:solidFill>
                <a:schemeClr val="lt1"/>
              </a:solidFill>
              <a:latin typeface="Roboto Condensed Light"/>
              <a:ea typeface="Roboto Condensed Light"/>
              <a:cs typeface="Roboto Condensed Light"/>
              <a:sym typeface="Roboto Condensed Light"/>
            </a:endParaRPr>
          </a:p>
        </p:txBody>
      </p:sp>
      <p:sp>
        <p:nvSpPr>
          <p:cNvPr id="713" name="Google Shape;713;p81"/>
          <p:cNvSpPr/>
          <p:nvPr/>
        </p:nvSpPr>
        <p:spPr>
          <a:xfrm>
            <a:off x="3402600" y="3492575"/>
            <a:ext cx="2338800" cy="361200"/>
          </a:xfrm>
          <a:prstGeom prst="rect">
            <a:avLst/>
          </a:prstGeom>
          <a:solidFill>
            <a:srgbClr val="FFFFFF">
              <a:alpha val="1192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Condensed"/>
                <a:ea typeface="Roboto Condensed"/>
                <a:cs typeface="Roboto Condensed"/>
                <a:sym typeface="Roboto Condensed"/>
              </a:rPr>
              <a:t>BA Academic Standing</a:t>
            </a:r>
            <a:endParaRPr b="1">
              <a:solidFill>
                <a:schemeClr val="lt1"/>
              </a:solidFill>
              <a:latin typeface="Roboto Condensed"/>
              <a:ea typeface="Roboto Condensed"/>
              <a:cs typeface="Roboto Condensed"/>
              <a:sym typeface="Roboto Condensed"/>
            </a:endParaRPr>
          </a:p>
        </p:txBody>
      </p:sp>
      <p:pic>
        <p:nvPicPr>
          <p:cNvPr id="714" name="Google Shape;714;p81"/>
          <p:cNvPicPr preferRelativeResize="0"/>
          <p:nvPr/>
        </p:nvPicPr>
        <p:blipFill>
          <a:blip r:embed="rId4">
            <a:alphaModFix/>
          </a:blip>
          <a:stretch>
            <a:fillRect/>
          </a:stretch>
        </p:blipFill>
        <p:spPr>
          <a:xfrm>
            <a:off x="152400" y="4006175"/>
            <a:ext cx="8839199" cy="113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2"/>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 Two: Graduate Determination</a:t>
            </a:r>
            <a:endParaRPr/>
          </a:p>
        </p:txBody>
      </p:sp>
      <p:sp>
        <p:nvSpPr>
          <p:cNvPr id="720" name="Google Shape;720;p82"/>
          <p:cNvSpPr txBox="1"/>
          <p:nvPr>
            <p:ph idx="1" type="subTitle"/>
          </p:nvPr>
        </p:nvSpPr>
        <p:spPr>
          <a:xfrm>
            <a:off x="744175" y="1348125"/>
            <a:ext cx="3880200" cy="32439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latin typeface="Roboto Condensed"/>
                <a:ea typeface="Roboto Condensed"/>
                <a:cs typeface="Roboto Condensed"/>
                <a:sym typeface="Roboto Condensed"/>
              </a:rPr>
              <a:t>Overall Findings</a:t>
            </a:r>
            <a:endParaRPr b="1" sz="2200">
              <a:latin typeface="Roboto Condensed"/>
              <a:ea typeface="Roboto Condensed"/>
              <a:cs typeface="Roboto Condensed"/>
              <a:sym typeface="Roboto Condensed"/>
            </a:endParaRPr>
          </a:p>
          <a:p>
            <a:pPr indent="0" lvl="0" marL="0" rtl="0" algn="l">
              <a:spcBef>
                <a:spcPts val="0"/>
              </a:spcBef>
              <a:spcAft>
                <a:spcPts val="0"/>
              </a:spcAft>
              <a:buNone/>
            </a:pPr>
            <a:r>
              <a:t/>
            </a:r>
            <a:endParaRPr b="1" sz="1000">
              <a:latin typeface="Roboto Condensed"/>
              <a:ea typeface="Roboto Condensed"/>
              <a:cs typeface="Roboto Condensed"/>
              <a:sym typeface="Roboto Condensed"/>
            </a:endParaRPr>
          </a:p>
          <a:p>
            <a:pPr indent="-349250" lvl="0" marL="457200" rtl="0" algn="l">
              <a:spcBef>
                <a:spcPts val="0"/>
              </a:spcBef>
              <a:spcAft>
                <a:spcPts val="0"/>
              </a:spcAft>
              <a:buClr>
                <a:srgbClr val="FFFFFF"/>
              </a:buClr>
              <a:buSzPts val="1900"/>
              <a:buChar char="●"/>
            </a:pPr>
            <a:r>
              <a:rPr lang="en" sz="1900">
                <a:solidFill>
                  <a:srgbClr val="FFFFFF"/>
                </a:solidFill>
              </a:rPr>
              <a:t>59 expected BA graduates following the 202320 semester</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7 students tracked as later graduates</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66 total seniors as shown in previous slide</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65 of the students actually graduated</a:t>
            </a:r>
            <a:endParaRPr sz="1900">
              <a:solidFill>
                <a:srgbClr val="FFFFFF"/>
              </a:solidFill>
            </a:endParaRPr>
          </a:p>
        </p:txBody>
      </p:sp>
      <p:pic>
        <p:nvPicPr>
          <p:cNvPr id="721" name="Google Shape;721;p82"/>
          <p:cNvPicPr preferRelativeResize="0"/>
          <p:nvPr/>
        </p:nvPicPr>
        <p:blipFill>
          <a:blip r:embed="rId3">
            <a:alphaModFix/>
          </a:blip>
          <a:stretch>
            <a:fillRect/>
          </a:stretch>
        </p:blipFill>
        <p:spPr>
          <a:xfrm>
            <a:off x="4978563" y="1386588"/>
            <a:ext cx="3943350" cy="1247775"/>
          </a:xfrm>
          <a:prstGeom prst="rect">
            <a:avLst/>
          </a:prstGeom>
          <a:noFill/>
          <a:ln>
            <a:noFill/>
          </a:ln>
        </p:spPr>
      </p:pic>
      <p:pic>
        <p:nvPicPr>
          <p:cNvPr id="722" name="Google Shape;722;p82"/>
          <p:cNvPicPr preferRelativeResize="0"/>
          <p:nvPr/>
        </p:nvPicPr>
        <p:blipFill>
          <a:blip r:embed="rId4">
            <a:alphaModFix/>
          </a:blip>
          <a:stretch>
            <a:fillRect/>
          </a:stretch>
        </p:blipFill>
        <p:spPr>
          <a:xfrm>
            <a:off x="5583575" y="3777827"/>
            <a:ext cx="2733350" cy="737200"/>
          </a:xfrm>
          <a:prstGeom prst="rect">
            <a:avLst/>
          </a:prstGeom>
          <a:noFill/>
          <a:ln>
            <a:noFill/>
          </a:ln>
        </p:spPr>
      </p:pic>
      <p:pic>
        <p:nvPicPr>
          <p:cNvPr id="723" name="Google Shape;723;p82"/>
          <p:cNvPicPr preferRelativeResize="0"/>
          <p:nvPr/>
        </p:nvPicPr>
        <p:blipFill>
          <a:blip r:embed="rId5">
            <a:alphaModFix/>
          </a:blip>
          <a:stretch>
            <a:fillRect/>
          </a:stretch>
        </p:blipFill>
        <p:spPr>
          <a:xfrm>
            <a:off x="4992863" y="2833013"/>
            <a:ext cx="3914775" cy="61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3"/>
          <p:cNvSpPr txBox="1"/>
          <p:nvPr/>
        </p:nvSpPr>
        <p:spPr>
          <a:xfrm>
            <a:off x="5701400" y="1109575"/>
            <a:ext cx="3063900" cy="3849000"/>
          </a:xfrm>
          <a:prstGeom prst="rect">
            <a:avLst/>
          </a:prstGeom>
          <a:solidFill>
            <a:srgbClr val="FFFFFF">
              <a:alpha val="11920"/>
            </a:srgbClr>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Roboto Condensed Light"/>
              <a:ea typeface="Roboto Condensed Light"/>
              <a:cs typeface="Roboto Condensed Light"/>
              <a:sym typeface="Roboto Condensed Light"/>
            </a:endParaRPr>
          </a:p>
        </p:txBody>
      </p:sp>
      <p:sp>
        <p:nvSpPr>
          <p:cNvPr id="729" name="Google Shape;729;p83"/>
          <p:cNvSpPr txBox="1"/>
          <p:nvPr>
            <p:ph type="ctrTitle"/>
          </p:nvPr>
        </p:nvSpPr>
        <p:spPr>
          <a:xfrm flipH="1">
            <a:off x="479700" y="31787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 Two: Degrees Awarded</a:t>
            </a:r>
            <a:endParaRPr/>
          </a:p>
        </p:txBody>
      </p:sp>
      <p:sp>
        <p:nvSpPr>
          <p:cNvPr id="730" name="Google Shape;730;p83"/>
          <p:cNvSpPr txBox="1"/>
          <p:nvPr>
            <p:ph idx="1" type="subTitle"/>
          </p:nvPr>
        </p:nvSpPr>
        <p:spPr>
          <a:xfrm>
            <a:off x="284075" y="1333825"/>
            <a:ext cx="4973700" cy="34005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000"/>
              <a:t>Identifies total graduates, breaks them down by term code and degree type awarded</a:t>
            </a:r>
            <a:endParaRPr sz="2000"/>
          </a:p>
          <a:p>
            <a:pPr indent="0" lvl="0" marL="0" rtl="0" algn="l">
              <a:spcBef>
                <a:spcPts val="0"/>
              </a:spcBef>
              <a:spcAft>
                <a:spcPts val="0"/>
              </a:spcAft>
              <a:buNone/>
            </a:pPr>
            <a:r>
              <a:t/>
            </a:r>
            <a:endParaRPr sz="2000"/>
          </a:p>
          <a:p>
            <a:pPr indent="-355600" lvl="0" marL="457200" rtl="0" algn="l">
              <a:spcBef>
                <a:spcPts val="0"/>
              </a:spcBef>
              <a:spcAft>
                <a:spcPts val="0"/>
              </a:spcAft>
              <a:buClr>
                <a:schemeClr val="lt1"/>
              </a:buClr>
              <a:buSzPts val="2000"/>
              <a:buChar char="●"/>
            </a:pPr>
            <a:r>
              <a:rPr lang="en" sz="2000"/>
              <a:t>We believe that vast majority of predicted student graduates did graduate </a:t>
            </a:r>
            <a:endParaRPr sz="2000"/>
          </a:p>
          <a:p>
            <a:pPr indent="-355600" lvl="1" marL="914400" rtl="0" algn="l">
              <a:spcBef>
                <a:spcPts val="0"/>
              </a:spcBef>
              <a:spcAft>
                <a:spcPts val="0"/>
              </a:spcAft>
              <a:buSzPts val="2000"/>
              <a:buChar char="○"/>
            </a:pPr>
            <a:r>
              <a:rPr lang="en" sz="2000"/>
              <a:t>More data needed to support conclusion</a:t>
            </a:r>
            <a:endParaRPr sz="2000"/>
          </a:p>
          <a:p>
            <a:pPr indent="0" lvl="0" marL="0" rtl="0" algn="l">
              <a:spcBef>
                <a:spcPts val="0"/>
              </a:spcBef>
              <a:spcAft>
                <a:spcPts val="0"/>
              </a:spcAft>
              <a:buNone/>
            </a:pPr>
            <a:r>
              <a:t/>
            </a:r>
            <a:endParaRPr sz="2000"/>
          </a:p>
          <a:p>
            <a:pPr indent="-355600" lvl="0" marL="457200" rtl="0" algn="l">
              <a:spcBef>
                <a:spcPts val="0"/>
              </a:spcBef>
              <a:spcAft>
                <a:spcPts val="0"/>
              </a:spcAft>
              <a:buClr>
                <a:schemeClr val="lt1"/>
              </a:buClr>
              <a:buSzPts val="2000"/>
              <a:buChar char="●"/>
            </a:pPr>
            <a:r>
              <a:rPr lang="en" sz="2000"/>
              <a:t>Granularity of Degrees Awarded poses a challenge</a:t>
            </a:r>
            <a:endParaRPr sz="2000"/>
          </a:p>
        </p:txBody>
      </p:sp>
      <p:pic>
        <p:nvPicPr>
          <p:cNvPr id="731" name="Google Shape;731;p83"/>
          <p:cNvPicPr preferRelativeResize="0"/>
          <p:nvPr/>
        </p:nvPicPr>
        <p:blipFill>
          <a:blip r:embed="rId3">
            <a:alphaModFix/>
          </a:blip>
          <a:stretch>
            <a:fillRect/>
          </a:stretch>
        </p:blipFill>
        <p:spPr>
          <a:xfrm>
            <a:off x="5978799" y="1201825"/>
            <a:ext cx="2409875" cy="3664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6"/>
          <p:cNvSpPr txBox="1"/>
          <p:nvPr>
            <p:ph idx="4" type="ctrTitle"/>
          </p:nvPr>
        </p:nvSpPr>
        <p:spPr>
          <a:xfrm>
            <a:off x="4824350" y="2176264"/>
            <a:ext cx="2629200" cy="6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t>Data Collection and Preprocessing</a:t>
            </a:r>
            <a:endParaRPr sz="2000"/>
          </a:p>
        </p:txBody>
      </p:sp>
      <p:sp>
        <p:nvSpPr>
          <p:cNvPr id="578" name="Google Shape;578;p66"/>
          <p:cNvSpPr txBox="1"/>
          <p:nvPr>
            <p:ph type="ctrTitle"/>
          </p:nvPr>
        </p:nvSpPr>
        <p:spPr>
          <a:xfrm>
            <a:off x="1690457" y="2052406"/>
            <a:ext cx="262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t>Problem Background</a:t>
            </a:r>
            <a:endParaRPr sz="2000"/>
          </a:p>
        </p:txBody>
      </p:sp>
      <p:sp>
        <p:nvSpPr>
          <p:cNvPr id="579" name="Google Shape;579;p66"/>
          <p:cNvSpPr txBox="1"/>
          <p:nvPr>
            <p:ph idx="2" type="ctrTitle"/>
          </p:nvPr>
        </p:nvSpPr>
        <p:spPr>
          <a:xfrm>
            <a:off x="3257382" y="3699406"/>
            <a:ext cx="262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t>Data </a:t>
            </a:r>
            <a:r>
              <a:rPr lang="en" sz="2000"/>
              <a:t>Analysis and Findings</a:t>
            </a:r>
            <a:endParaRPr sz="2000"/>
          </a:p>
        </p:txBody>
      </p:sp>
      <p:sp>
        <p:nvSpPr>
          <p:cNvPr id="580" name="Google Shape;580;p66"/>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TABLE OF CONTENTS</a:t>
            </a:r>
            <a:endParaRPr/>
          </a:p>
        </p:txBody>
      </p:sp>
      <p:sp>
        <p:nvSpPr>
          <p:cNvPr id="581" name="Google Shape;581;p66"/>
          <p:cNvSpPr txBox="1"/>
          <p:nvPr>
            <p:ph idx="9" type="title"/>
          </p:nvPr>
        </p:nvSpPr>
        <p:spPr>
          <a:xfrm>
            <a:off x="2128157" y="155563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01</a:t>
            </a:r>
            <a:endParaRPr/>
          </a:p>
        </p:txBody>
      </p:sp>
      <p:sp>
        <p:nvSpPr>
          <p:cNvPr id="582" name="Google Shape;582;p66"/>
          <p:cNvSpPr txBox="1"/>
          <p:nvPr>
            <p:ph idx="13" type="title"/>
          </p:nvPr>
        </p:nvSpPr>
        <p:spPr>
          <a:xfrm>
            <a:off x="3695082" y="3027722"/>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83" name="Google Shape;583;p66"/>
          <p:cNvSpPr txBox="1"/>
          <p:nvPr>
            <p:ph idx="14" type="title"/>
          </p:nvPr>
        </p:nvSpPr>
        <p:spPr>
          <a:xfrm>
            <a:off x="5262057" y="155563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584" name="Google Shape;584;p66"/>
          <p:cNvCxnSpPr/>
          <p:nvPr/>
        </p:nvCxnSpPr>
        <p:spPr>
          <a:xfrm>
            <a:off x="2273400" y="21661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585" name="Google Shape;585;p66"/>
          <p:cNvCxnSpPr/>
          <p:nvPr/>
        </p:nvCxnSpPr>
        <p:spPr>
          <a:xfrm flipH="1" rot="10800000">
            <a:off x="3395400" y="3599528"/>
            <a:ext cx="2353200" cy="60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80"/>
                                        </p:tgtEl>
                                        <p:attrNameLst>
                                          <p:attrName>style.visibility</p:attrName>
                                        </p:attrNameLst>
                                      </p:cBhvr>
                                      <p:to>
                                        <p:strVal val="visible"/>
                                      </p:to>
                                    </p:set>
                                    <p:anim calcmode="lin" valueType="num">
                                      <p:cBhvr additive="base">
                                        <p:cTn dur="1000"/>
                                        <p:tgtEl>
                                          <p:spTgt spid="5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4"/>
          <p:cNvSpPr/>
          <p:nvPr/>
        </p:nvSpPr>
        <p:spPr>
          <a:xfrm>
            <a:off x="3685800" y="1717500"/>
            <a:ext cx="5355300" cy="2804700"/>
          </a:xfrm>
          <a:prstGeom prst="rect">
            <a:avLst/>
          </a:prstGeom>
          <a:solidFill>
            <a:srgbClr val="FFFFFF">
              <a:alpha val="1192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37" name="Google Shape;737;p84"/>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 Three: Coherent </a:t>
            </a:r>
            <a:r>
              <a:rPr lang="en"/>
              <a:t>Merging</a:t>
            </a:r>
            <a:r>
              <a:rPr lang="en"/>
              <a:t> and Cleaning</a:t>
            </a:r>
            <a:endParaRPr/>
          </a:p>
        </p:txBody>
      </p:sp>
      <p:sp>
        <p:nvSpPr>
          <p:cNvPr id="738" name="Google Shape;738;p84"/>
          <p:cNvSpPr txBox="1"/>
          <p:nvPr>
            <p:ph idx="1" type="subTitle"/>
          </p:nvPr>
        </p:nvSpPr>
        <p:spPr>
          <a:xfrm>
            <a:off x="246200" y="1412275"/>
            <a:ext cx="3418500" cy="324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Roboto Condensed"/>
                <a:ea typeface="Roboto Condensed"/>
                <a:cs typeface="Roboto Condensed"/>
                <a:sym typeface="Roboto Condensed"/>
              </a:rPr>
              <a:t>New </a:t>
            </a:r>
            <a:r>
              <a:rPr b="1" lang="en" sz="2100">
                <a:solidFill>
                  <a:srgbClr val="FFFFFF"/>
                </a:solidFill>
                <a:latin typeface="Roboto Condensed"/>
                <a:ea typeface="Roboto Condensed"/>
                <a:cs typeface="Roboto Condensed"/>
                <a:sym typeface="Roboto Condensed"/>
              </a:rPr>
              <a:t>Academic</a:t>
            </a:r>
            <a:r>
              <a:rPr b="1" lang="en" sz="2100">
                <a:solidFill>
                  <a:srgbClr val="FFFFFF"/>
                </a:solidFill>
                <a:latin typeface="Roboto Condensed"/>
                <a:ea typeface="Roboto Condensed"/>
                <a:cs typeface="Roboto Condensed"/>
                <a:sym typeface="Roboto Condensed"/>
              </a:rPr>
              <a:t> Standing Table</a:t>
            </a:r>
            <a:endParaRPr b="1" sz="2100">
              <a:solidFill>
                <a:srgbClr val="FFFFFF"/>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100">
              <a:solidFill>
                <a:srgbClr val="FFFFFF"/>
              </a:solidFill>
              <a:latin typeface="Roboto Condensed"/>
              <a:ea typeface="Roboto Condensed"/>
              <a:cs typeface="Roboto Condensed"/>
              <a:sym typeface="Roboto Condensed"/>
            </a:endParaRPr>
          </a:p>
          <a:p>
            <a:pPr indent="-349250" lvl="0" marL="457200" rtl="0" algn="l">
              <a:spcBef>
                <a:spcPts val="0"/>
              </a:spcBef>
              <a:spcAft>
                <a:spcPts val="0"/>
              </a:spcAft>
              <a:buClr>
                <a:srgbClr val="FFFFFF"/>
              </a:buClr>
              <a:buSzPts val="1900"/>
              <a:buChar char="●"/>
            </a:pPr>
            <a:r>
              <a:rPr lang="en" sz="1900">
                <a:solidFill>
                  <a:srgbClr val="FFFFFF"/>
                </a:solidFill>
              </a:rPr>
              <a:t>Overview of </a:t>
            </a:r>
            <a:r>
              <a:rPr lang="en" sz="1900">
                <a:solidFill>
                  <a:srgbClr val="FFFFFF"/>
                </a:solidFill>
              </a:rPr>
              <a:t>Current</a:t>
            </a:r>
            <a:r>
              <a:rPr lang="en" sz="1900">
                <a:solidFill>
                  <a:srgbClr val="FFFFFF"/>
                </a:solidFill>
              </a:rPr>
              <a:t> Student Status </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Absorbs</a:t>
            </a:r>
            <a:r>
              <a:rPr lang="en" sz="1900">
                <a:solidFill>
                  <a:srgbClr val="FFFFFF"/>
                </a:solidFill>
              </a:rPr>
              <a:t> Student table</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Columns: </a:t>
            </a:r>
            <a:endParaRPr sz="1900">
              <a:solidFill>
                <a:srgbClr val="FFFFFF"/>
              </a:solidFill>
            </a:endParaRPr>
          </a:p>
          <a:p>
            <a:pPr indent="-349250" lvl="1" marL="914400" rtl="0" algn="l">
              <a:spcBef>
                <a:spcPts val="0"/>
              </a:spcBef>
              <a:spcAft>
                <a:spcPts val="0"/>
              </a:spcAft>
              <a:buSzPts val="1900"/>
              <a:buChar char="○"/>
            </a:pPr>
            <a:r>
              <a:rPr lang="en" sz="1900"/>
              <a:t>Student ID</a:t>
            </a:r>
            <a:endParaRPr sz="1900"/>
          </a:p>
          <a:p>
            <a:pPr indent="-349250" lvl="1" marL="914400" rtl="0" algn="l">
              <a:spcBef>
                <a:spcPts val="0"/>
              </a:spcBef>
              <a:spcAft>
                <a:spcPts val="0"/>
              </a:spcAft>
              <a:buSzPts val="1900"/>
              <a:buChar char="○"/>
            </a:pPr>
            <a:r>
              <a:rPr lang="en" sz="1900"/>
              <a:t>Max Term Code</a:t>
            </a:r>
            <a:endParaRPr sz="1900"/>
          </a:p>
          <a:p>
            <a:pPr indent="-349250" lvl="1" marL="914400" rtl="0" algn="l">
              <a:spcBef>
                <a:spcPts val="0"/>
              </a:spcBef>
              <a:spcAft>
                <a:spcPts val="0"/>
              </a:spcAft>
              <a:buSzPts val="1900"/>
              <a:buChar char="○"/>
            </a:pPr>
            <a:r>
              <a:rPr lang="en" sz="1900"/>
              <a:t>Count of Term Code</a:t>
            </a:r>
            <a:endParaRPr sz="1900"/>
          </a:p>
          <a:p>
            <a:pPr indent="-349250" lvl="1" marL="914400" rtl="0" algn="l">
              <a:spcBef>
                <a:spcPts val="0"/>
              </a:spcBef>
              <a:spcAft>
                <a:spcPts val="0"/>
              </a:spcAft>
              <a:buSzPts val="1900"/>
              <a:buChar char="○"/>
            </a:pPr>
            <a:r>
              <a:rPr lang="en" sz="1900"/>
              <a:t>Academic Standing based off of term code count</a:t>
            </a:r>
            <a:endParaRPr sz="1900"/>
          </a:p>
        </p:txBody>
      </p:sp>
      <p:pic>
        <p:nvPicPr>
          <p:cNvPr id="739" name="Google Shape;739;p84"/>
          <p:cNvPicPr preferRelativeResize="0"/>
          <p:nvPr/>
        </p:nvPicPr>
        <p:blipFill>
          <a:blip r:embed="rId3">
            <a:alphaModFix/>
          </a:blip>
          <a:stretch>
            <a:fillRect/>
          </a:stretch>
        </p:blipFill>
        <p:spPr>
          <a:xfrm>
            <a:off x="3809988" y="1894925"/>
            <a:ext cx="5106925" cy="244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5"/>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 Discussion</a:t>
            </a:r>
            <a:endParaRPr/>
          </a:p>
        </p:txBody>
      </p:sp>
      <p:sp>
        <p:nvSpPr>
          <p:cNvPr id="745" name="Google Shape;745;p85"/>
          <p:cNvSpPr txBox="1"/>
          <p:nvPr>
            <p:ph idx="1" type="subTitle"/>
          </p:nvPr>
        </p:nvSpPr>
        <p:spPr>
          <a:xfrm>
            <a:off x="440550" y="1454625"/>
            <a:ext cx="7448100" cy="24525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900"/>
          </a:p>
          <a:p>
            <a:pPr indent="-349250" lvl="0" marL="457200" rtl="0" algn="l">
              <a:lnSpc>
                <a:spcPct val="100000"/>
              </a:lnSpc>
              <a:spcBef>
                <a:spcPts val="1200"/>
              </a:spcBef>
              <a:spcAft>
                <a:spcPts val="0"/>
              </a:spcAft>
              <a:buClr>
                <a:schemeClr val="lt1"/>
              </a:buClr>
              <a:buSzPts val="1900"/>
              <a:buFont typeface="Arial"/>
              <a:buChar char="●"/>
            </a:pPr>
            <a:r>
              <a:rPr b="1" lang="en" sz="1900">
                <a:latin typeface="Roboto Condensed"/>
                <a:ea typeface="Roboto Condensed"/>
                <a:cs typeface="Roboto Condensed"/>
                <a:sym typeface="Roboto Condensed"/>
              </a:rPr>
              <a:t>Academic Standing:</a:t>
            </a:r>
            <a:r>
              <a:rPr lang="en" sz="1900"/>
              <a:t> Students classified based on completed semesters provided a reproducible method, but student progression varied due to individual academic journeys.</a:t>
            </a:r>
            <a:endParaRPr sz="1900"/>
          </a:p>
          <a:p>
            <a:pPr indent="0" lvl="0" marL="0" rtl="0" algn="l">
              <a:lnSpc>
                <a:spcPct val="100000"/>
              </a:lnSpc>
              <a:spcBef>
                <a:spcPts val="1200"/>
              </a:spcBef>
              <a:spcAft>
                <a:spcPts val="0"/>
              </a:spcAft>
              <a:buNone/>
            </a:pPr>
            <a:r>
              <a:t/>
            </a:r>
            <a:endParaRPr sz="1900"/>
          </a:p>
          <a:p>
            <a:pPr indent="-349250" lvl="0" marL="457200" rtl="0" algn="l">
              <a:lnSpc>
                <a:spcPct val="100000"/>
              </a:lnSpc>
              <a:spcBef>
                <a:spcPts val="1200"/>
              </a:spcBef>
              <a:spcAft>
                <a:spcPts val="0"/>
              </a:spcAft>
              <a:buClr>
                <a:schemeClr val="lt1"/>
              </a:buClr>
              <a:buSzPts val="1900"/>
              <a:buFont typeface="Arial"/>
              <a:buChar char="●"/>
            </a:pPr>
            <a:r>
              <a:rPr b="1" lang="en" sz="1900">
                <a:latin typeface="Roboto Condensed"/>
                <a:ea typeface="Roboto Condensed"/>
                <a:cs typeface="Roboto Condensed"/>
                <a:sym typeface="Roboto Condensed"/>
              </a:rPr>
              <a:t>Student Migration:</a:t>
            </a:r>
            <a:r>
              <a:rPr lang="en" sz="1900"/>
              <a:t> There is significant movement in and out of the ISA department. This can </a:t>
            </a:r>
            <a:r>
              <a:rPr lang="en" sz="1900"/>
              <a:t>create</a:t>
            </a:r>
            <a:r>
              <a:rPr lang="en" sz="1900"/>
              <a:t> ambiguity when tracking student progress.</a:t>
            </a:r>
            <a:endParaRPr sz="1900"/>
          </a:p>
          <a:p>
            <a:pPr indent="0" lvl="0" marL="457200" rtl="0" algn="l">
              <a:lnSpc>
                <a:spcPct val="100000"/>
              </a:lnSpc>
              <a:spcBef>
                <a:spcPts val="1200"/>
              </a:spcBef>
              <a:spcAft>
                <a:spcPts val="0"/>
              </a:spcAft>
              <a:buNone/>
            </a:pPr>
            <a:r>
              <a:t/>
            </a:r>
            <a:endParaRPr sz="1900"/>
          </a:p>
          <a:p>
            <a:pPr indent="-349250" lvl="0" marL="457200" rtl="0" algn="l">
              <a:spcBef>
                <a:spcPts val="1200"/>
              </a:spcBef>
              <a:spcAft>
                <a:spcPts val="0"/>
              </a:spcAft>
              <a:buClr>
                <a:schemeClr val="lt1"/>
              </a:buClr>
              <a:buSzPts val="1900"/>
              <a:buFont typeface="Arial"/>
              <a:buChar char="●"/>
            </a:pPr>
            <a:r>
              <a:rPr b="1" lang="en" sz="1900">
                <a:latin typeface="Roboto Condensed"/>
                <a:ea typeface="Roboto Condensed"/>
                <a:cs typeface="Roboto Condensed"/>
                <a:sym typeface="Roboto Condensed"/>
              </a:rPr>
              <a:t>Validation:</a:t>
            </a:r>
            <a:r>
              <a:rPr lang="en" sz="1900"/>
              <a:t> Graduation tracking methods aligned closely with actual outcomes, suggesting the validity of our approach.</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6"/>
          <p:cNvSpPr txBox="1"/>
          <p:nvPr>
            <p:ph type="ctrTitle"/>
          </p:nvPr>
        </p:nvSpPr>
        <p:spPr>
          <a:xfrm flipH="1">
            <a:off x="285625" y="18945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 Limitations </a:t>
            </a:r>
            <a:endParaRPr/>
          </a:p>
        </p:txBody>
      </p:sp>
      <p:sp>
        <p:nvSpPr>
          <p:cNvPr id="751" name="Google Shape;751;p86"/>
          <p:cNvSpPr/>
          <p:nvPr/>
        </p:nvSpPr>
        <p:spPr>
          <a:xfrm>
            <a:off x="6108600" y="438350"/>
            <a:ext cx="2619600" cy="25344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rPr>
              <a:t>Education is Inherently </a:t>
            </a:r>
            <a:r>
              <a:rPr lang="en" sz="2100">
                <a:solidFill>
                  <a:srgbClr val="FFFFFF"/>
                </a:solidFill>
              </a:rPr>
              <a:t>Unpredictable</a:t>
            </a:r>
            <a:endParaRPr sz="1300">
              <a:latin typeface="Roboto Condensed Light"/>
              <a:ea typeface="Roboto Condensed Light"/>
              <a:cs typeface="Roboto Condensed Light"/>
              <a:sym typeface="Roboto Condensed Light"/>
            </a:endParaRPr>
          </a:p>
        </p:txBody>
      </p:sp>
      <p:sp>
        <p:nvSpPr>
          <p:cNvPr id="752" name="Google Shape;752;p86"/>
          <p:cNvSpPr/>
          <p:nvPr/>
        </p:nvSpPr>
        <p:spPr>
          <a:xfrm>
            <a:off x="3411300" y="2415775"/>
            <a:ext cx="2619600" cy="25344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rPr>
              <a:t>Each Student Has a Unique Story</a:t>
            </a:r>
            <a:endParaRPr>
              <a:latin typeface="Roboto Condensed Light"/>
              <a:ea typeface="Roboto Condensed Light"/>
              <a:cs typeface="Roboto Condensed Light"/>
              <a:sym typeface="Roboto Condensed Light"/>
            </a:endParaRPr>
          </a:p>
        </p:txBody>
      </p:sp>
      <p:sp>
        <p:nvSpPr>
          <p:cNvPr id="753" name="Google Shape;753;p86"/>
          <p:cNvSpPr/>
          <p:nvPr/>
        </p:nvSpPr>
        <p:spPr>
          <a:xfrm>
            <a:off x="407500" y="981475"/>
            <a:ext cx="2619600" cy="25344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rPr>
              <a:t>Unknown Sampling Conditions and Parameters</a:t>
            </a:r>
            <a:endParaRPr sz="2200">
              <a:solidFill>
                <a:srgbClr val="FFFFFF"/>
              </a:solidFill>
            </a:endParaRPr>
          </a:p>
          <a:p>
            <a:pPr indent="0" lvl="0" marL="0" rtl="0" algn="ctr">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54" name="Google Shape;754;p86"/>
          <p:cNvSpPr/>
          <p:nvPr/>
        </p:nvSpPr>
        <p:spPr>
          <a:xfrm>
            <a:off x="1759850" y="3637400"/>
            <a:ext cx="1331100" cy="12780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Condensed Light"/>
                <a:ea typeface="Roboto Condensed Light"/>
                <a:cs typeface="Roboto Condensed Light"/>
                <a:sym typeface="Roboto Condensed Light"/>
              </a:rPr>
              <a:t>Hard to Track</a:t>
            </a:r>
            <a:endParaRPr>
              <a:solidFill>
                <a:schemeClr val="lt1"/>
              </a:solidFill>
              <a:latin typeface="Roboto Condensed Light"/>
              <a:ea typeface="Roboto Condensed Light"/>
              <a:cs typeface="Roboto Condensed Light"/>
              <a:sym typeface="Roboto Condensed Light"/>
            </a:endParaRPr>
          </a:p>
        </p:txBody>
      </p:sp>
      <p:sp>
        <p:nvSpPr>
          <p:cNvPr id="755" name="Google Shape;755;p86"/>
          <p:cNvSpPr/>
          <p:nvPr/>
        </p:nvSpPr>
        <p:spPr>
          <a:xfrm>
            <a:off x="6415100" y="3360275"/>
            <a:ext cx="1331100" cy="12780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Condensed Light"/>
                <a:ea typeface="Roboto Condensed Light"/>
                <a:cs typeface="Roboto Condensed Light"/>
                <a:sym typeface="Roboto Condensed Light"/>
              </a:rPr>
              <a:t>Unorganized</a:t>
            </a:r>
            <a:endParaRPr sz="1200">
              <a:solidFill>
                <a:schemeClr val="lt1"/>
              </a:solidFill>
              <a:latin typeface="Roboto Condensed Light"/>
              <a:ea typeface="Roboto Condensed Light"/>
              <a:cs typeface="Roboto Condensed Light"/>
              <a:sym typeface="Roboto Condensed Light"/>
            </a:endParaRPr>
          </a:p>
        </p:txBody>
      </p:sp>
      <p:sp>
        <p:nvSpPr>
          <p:cNvPr id="756" name="Google Shape;756;p86"/>
          <p:cNvSpPr/>
          <p:nvPr/>
        </p:nvSpPr>
        <p:spPr>
          <a:xfrm>
            <a:off x="3832400" y="859950"/>
            <a:ext cx="1331100" cy="12780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Condensed Light"/>
                <a:ea typeface="Roboto Condensed Light"/>
                <a:cs typeface="Roboto Condensed Light"/>
                <a:sym typeface="Roboto Condensed Light"/>
              </a:rPr>
              <a:t>Hard to Understand</a:t>
            </a:r>
            <a:endParaRPr sz="13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7"/>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762" name="Google Shape;762;p87"/>
          <p:cNvSpPr txBox="1"/>
          <p:nvPr>
            <p:ph idx="1" type="subTitle"/>
          </p:nvPr>
        </p:nvSpPr>
        <p:spPr>
          <a:xfrm>
            <a:off x="619350" y="1411450"/>
            <a:ext cx="3664500" cy="3334800"/>
          </a:xfrm>
          <a:prstGeom prst="rect">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Roboto Condensed"/>
                <a:ea typeface="Roboto Condensed"/>
                <a:cs typeface="Roboto Condensed"/>
                <a:sym typeface="Roboto Condensed"/>
              </a:rPr>
              <a:t>Challenges</a:t>
            </a:r>
            <a:endParaRPr b="1" sz="2300">
              <a:latin typeface="Roboto Condensed"/>
              <a:ea typeface="Roboto Condensed"/>
              <a:cs typeface="Roboto Condensed"/>
              <a:sym typeface="Roboto Condensed"/>
            </a:endParaRPr>
          </a:p>
          <a:p>
            <a:pPr indent="-374650" lvl="0" marL="457200" rtl="0" algn="l">
              <a:spcBef>
                <a:spcPts val="0"/>
              </a:spcBef>
              <a:spcAft>
                <a:spcPts val="0"/>
              </a:spcAft>
              <a:buClr>
                <a:srgbClr val="FFFFFF"/>
              </a:buClr>
              <a:buSzPts val="2300"/>
              <a:buChar char="●"/>
            </a:pPr>
            <a:r>
              <a:rPr lang="en" sz="2300">
                <a:solidFill>
                  <a:srgbClr val="FFFFFF"/>
                </a:solidFill>
              </a:rPr>
              <a:t>Data Collection Uncertainty</a:t>
            </a:r>
            <a:endParaRPr sz="2300">
              <a:solidFill>
                <a:srgbClr val="FFFFFF"/>
              </a:solidFill>
            </a:endParaRPr>
          </a:p>
          <a:p>
            <a:pPr indent="-374650" lvl="0" marL="457200" rtl="0" algn="l">
              <a:spcBef>
                <a:spcPts val="0"/>
              </a:spcBef>
              <a:spcAft>
                <a:spcPts val="0"/>
              </a:spcAft>
              <a:buClr>
                <a:srgbClr val="FFFFFF"/>
              </a:buClr>
              <a:buSzPts val="2300"/>
              <a:buChar char="●"/>
            </a:pPr>
            <a:r>
              <a:rPr lang="en" sz="2300">
                <a:solidFill>
                  <a:srgbClr val="FFFFFF"/>
                </a:solidFill>
              </a:rPr>
              <a:t>Data Integrity Issues</a:t>
            </a:r>
            <a:endParaRPr sz="2300">
              <a:solidFill>
                <a:srgbClr val="FFFFFF"/>
              </a:solidFill>
            </a:endParaRPr>
          </a:p>
          <a:p>
            <a:pPr indent="-374650" lvl="0" marL="457200" rtl="0" algn="l">
              <a:spcBef>
                <a:spcPts val="0"/>
              </a:spcBef>
              <a:spcAft>
                <a:spcPts val="0"/>
              </a:spcAft>
              <a:buClr>
                <a:srgbClr val="FFFFFF"/>
              </a:buClr>
              <a:buSzPts val="2300"/>
              <a:buChar char="●"/>
            </a:pPr>
            <a:r>
              <a:rPr lang="en" sz="2300">
                <a:solidFill>
                  <a:srgbClr val="FFFFFF"/>
                </a:solidFill>
              </a:rPr>
              <a:t>Better Data Communication</a:t>
            </a:r>
            <a:endParaRPr sz="2300">
              <a:solidFill>
                <a:srgbClr val="FFFFFF"/>
              </a:solidFill>
            </a:endParaRPr>
          </a:p>
          <a:p>
            <a:pPr indent="-374650" lvl="0" marL="457200" rtl="0" algn="l">
              <a:spcBef>
                <a:spcPts val="0"/>
              </a:spcBef>
              <a:spcAft>
                <a:spcPts val="0"/>
              </a:spcAft>
              <a:buClr>
                <a:srgbClr val="FFFFFF"/>
              </a:buClr>
              <a:buSzPts val="2300"/>
              <a:buChar char="●"/>
            </a:pPr>
            <a:r>
              <a:rPr lang="en" sz="2300">
                <a:solidFill>
                  <a:srgbClr val="FFFFFF"/>
                </a:solidFill>
              </a:rPr>
              <a:t>Unique Student Journeys</a:t>
            </a:r>
            <a:endParaRPr sz="2300">
              <a:solidFill>
                <a:srgbClr val="FFFFFF"/>
              </a:solidFill>
            </a:endParaRPr>
          </a:p>
          <a:p>
            <a:pPr indent="-374650" lvl="0" marL="457200" rtl="0" algn="l">
              <a:spcBef>
                <a:spcPts val="0"/>
              </a:spcBef>
              <a:spcAft>
                <a:spcPts val="0"/>
              </a:spcAft>
              <a:buClr>
                <a:srgbClr val="FFFFFF"/>
              </a:buClr>
              <a:buSzPts val="2300"/>
              <a:buChar char="●"/>
            </a:pPr>
            <a:r>
              <a:rPr lang="en" sz="2300">
                <a:solidFill>
                  <a:srgbClr val="FFFFFF"/>
                </a:solidFill>
              </a:rPr>
              <a:t>Data Difficulty</a:t>
            </a:r>
            <a:endParaRPr sz="2300">
              <a:solidFill>
                <a:srgbClr val="FFFFFF"/>
              </a:solidFill>
            </a:endParaRPr>
          </a:p>
        </p:txBody>
      </p:sp>
      <p:sp>
        <p:nvSpPr>
          <p:cNvPr id="763" name="Google Shape;763;p87"/>
          <p:cNvSpPr txBox="1"/>
          <p:nvPr>
            <p:ph idx="1" type="subTitle"/>
          </p:nvPr>
        </p:nvSpPr>
        <p:spPr>
          <a:xfrm>
            <a:off x="4643475" y="1411450"/>
            <a:ext cx="3664500" cy="3281400"/>
          </a:xfrm>
          <a:prstGeom prst="rect">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Improvements</a:t>
            </a:r>
            <a:endParaRPr b="1" sz="2400">
              <a:latin typeface="Roboto Condensed"/>
              <a:ea typeface="Roboto Condensed"/>
              <a:cs typeface="Roboto Condensed"/>
              <a:sym typeface="Roboto Condensed"/>
            </a:endParaRPr>
          </a:p>
          <a:p>
            <a:pPr indent="-368300" lvl="0" marL="457200" rtl="0" algn="l">
              <a:spcBef>
                <a:spcPts val="0"/>
              </a:spcBef>
              <a:spcAft>
                <a:spcPts val="0"/>
              </a:spcAft>
              <a:buClr>
                <a:srgbClr val="FFFFFF"/>
              </a:buClr>
              <a:buSzPts val="2200"/>
              <a:buChar char="●"/>
            </a:pPr>
            <a:r>
              <a:rPr lang="en" sz="2200">
                <a:solidFill>
                  <a:srgbClr val="FFFFFF"/>
                </a:solidFill>
              </a:rPr>
              <a:t>Understanding of Data Breakdown</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More Efficient Organization</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Knowledge of Integrity Issues</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Functional Classification</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Knowledge of Anomalies</a:t>
            </a:r>
            <a:endParaRPr sz="2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7"/>
          <p:cNvSpPr txBox="1"/>
          <p:nvPr>
            <p:ph type="ctrTitle"/>
          </p:nvPr>
        </p:nvSpPr>
        <p:spPr>
          <a:xfrm>
            <a:off x="2422500" y="2348625"/>
            <a:ext cx="42990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Problem Background</a:t>
            </a:r>
            <a:endParaRPr/>
          </a:p>
        </p:txBody>
      </p:sp>
      <p:sp>
        <p:nvSpPr>
          <p:cNvPr id="591" name="Google Shape;591;p67"/>
          <p:cNvSpPr txBox="1"/>
          <p:nvPr>
            <p:ph idx="2" type="title"/>
          </p:nvPr>
        </p:nvSpPr>
        <p:spPr>
          <a:xfrm>
            <a:off x="2422500" y="129600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8"/>
          <p:cNvSpPr txBox="1"/>
          <p:nvPr>
            <p:ph type="ctrTitle"/>
          </p:nvPr>
        </p:nvSpPr>
        <p:spPr>
          <a:xfrm flipH="1">
            <a:off x="479700" y="24635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Defining the Client</a:t>
            </a:r>
            <a:endParaRPr/>
          </a:p>
        </p:txBody>
      </p:sp>
      <p:sp>
        <p:nvSpPr>
          <p:cNvPr id="597" name="Google Shape;597;p68"/>
          <p:cNvSpPr txBox="1"/>
          <p:nvPr>
            <p:ph idx="1" type="subTitle"/>
          </p:nvPr>
        </p:nvSpPr>
        <p:spPr>
          <a:xfrm>
            <a:off x="597375" y="1030350"/>
            <a:ext cx="4146600" cy="367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Condensed"/>
                <a:ea typeface="Roboto Condensed"/>
                <a:cs typeface="Roboto Condensed"/>
                <a:sym typeface="Roboto Condensed"/>
              </a:rPr>
              <a:t>Key Clients </a:t>
            </a:r>
            <a:endParaRPr b="1" sz="2400">
              <a:solidFill>
                <a:srgbClr val="FFFFFF"/>
              </a:solidFill>
              <a:latin typeface="Roboto Condensed"/>
              <a:ea typeface="Roboto Condensed"/>
              <a:cs typeface="Roboto Condensed"/>
              <a:sym typeface="Roboto Condensed"/>
            </a:endParaRPr>
          </a:p>
          <a:p>
            <a:pPr indent="-381000" lvl="0" marL="457200" rtl="0" algn="l">
              <a:spcBef>
                <a:spcPts val="0"/>
              </a:spcBef>
              <a:spcAft>
                <a:spcPts val="0"/>
              </a:spcAft>
              <a:buClr>
                <a:srgbClr val="FFFFFF"/>
              </a:buClr>
              <a:buSzPts val="2400"/>
              <a:buChar char="●"/>
            </a:pPr>
            <a:r>
              <a:rPr lang="en" sz="2400">
                <a:solidFill>
                  <a:srgbClr val="FFFFFF"/>
                </a:solidFill>
              </a:rPr>
              <a:t>Dr. Farmer</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The ISA Department</a:t>
            </a:r>
            <a:endParaRPr sz="2400">
              <a:solidFill>
                <a:srgbClr val="FFFFFF"/>
              </a:solidFill>
            </a:endParaRPr>
          </a:p>
          <a:p>
            <a:pPr indent="0" lvl="0" marL="45720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b="1" lang="en" sz="2400">
                <a:solidFill>
                  <a:srgbClr val="FFFFFF"/>
                </a:solidFill>
                <a:latin typeface="Roboto Condensed"/>
                <a:ea typeface="Roboto Condensed"/>
                <a:cs typeface="Roboto Condensed"/>
                <a:sym typeface="Roboto Condensed"/>
              </a:rPr>
              <a:t>Key Stakeholders</a:t>
            </a:r>
            <a:endParaRPr b="1" sz="2400">
              <a:solidFill>
                <a:srgbClr val="FFFFFF"/>
              </a:solidFill>
              <a:latin typeface="Roboto Condensed"/>
              <a:ea typeface="Roboto Condensed"/>
              <a:cs typeface="Roboto Condensed"/>
              <a:sym typeface="Roboto Condensed"/>
            </a:endParaRPr>
          </a:p>
          <a:p>
            <a:pPr indent="-381000" lvl="0" marL="457200" rtl="0" algn="l">
              <a:spcBef>
                <a:spcPts val="0"/>
              </a:spcBef>
              <a:spcAft>
                <a:spcPts val="0"/>
              </a:spcAft>
              <a:buClr>
                <a:srgbClr val="FFFFFF"/>
              </a:buClr>
              <a:buSzPts val="2400"/>
              <a:buChar char="●"/>
            </a:pPr>
            <a:r>
              <a:rPr lang="en" sz="2400">
                <a:solidFill>
                  <a:srgbClr val="FFFFFF"/>
                </a:solidFill>
              </a:rPr>
              <a:t>Data Stewards and Scientists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Database Users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Other Faculty and Departments</a:t>
            </a:r>
            <a:endParaRPr sz="2400">
              <a:solidFill>
                <a:srgbClr val="FFFFFF"/>
              </a:solidFill>
            </a:endParaRPr>
          </a:p>
        </p:txBody>
      </p:sp>
      <p:sp>
        <p:nvSpPr>
          <p:cNvPr id="598" name="Google Shape;598;p68"/>
          <p:cNvSpPr/>
          <p:nvPr/>
        </p:nvSpPr>
        <p:spPr>
          <a:xfrm>
            <a:off x="4912000" y="1374450"/>
            <a:ext cx="3378600" cy="2983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599" name="Google Shape;599;p68"/>
          <p:cNvPicPr preferRelativeResize="0"/>
          <p:nvPr/>
        </p:nvPicPr>
        <p:blipFill>
          <a:blip r:embed="rId3">
            <a:alphaModFix/>
          </a:blip>
          <a:stretch>
            <a:fillRect/>
          </a:stretch>
        </p:blipFill>
        <p:spPr>
          <a:xfrm>
            <a:off x="5194862" y="1725013"/>
            <a:ext cx="2812875" cy="228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9"/>
          <p:cNvSpPr txBox="1"/>
          <p:nvPr>
            <p:ph type="ctrTitle"/>
          </p:nvPr>
        </p:nvSpPr>
        <p:spPr>
          <a:xfrm flipH="1">
            <a:off x="543600" y="18945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Client Jobs and Pains</a:t>
            </a:r>
            <a:endParaRPr/>
          </a:p>
        </p:txBody>
      </p:sp>
      <p:sp>
        <p:nvSpPr>
          <p:cNvPr id="605" name="Google Shape;605;p69"/>
          <p:cNvSpPr/>
          <p:nvPr/>
        </p:nvSpPr>
        <p:spPr>
          <a:xfrm>
            <a:off x="6108600" y="438350"/>
            <a:ext cx="2619600" cy="25344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rPr>
              <a:t>Add clarity and organization to the data</a:t>
            </a:r>
            <a:endParaRPr>
              <a:latin typeface="Roboto Condensed Light"/>
              <a:ea typeface="Roboto Condensed Light"/>
              <a:cs typeface="Roboto Condensed Light"/>
              <a:sym typeface="Roboto Condensed Light"/>
            </a:endParaRPr>
          </a:p>
        </p:txBody>
      </p:sp>
      <p:sp>
        <p:nvSpPr>
          <p:cNvPr id="606" name="Google Shape;606;p69"/>
          <p:cNvSpPr/>
          <p:nvPr/>
        </p:nvSpPr>
        <p:spPr>
          <a:xfrm>
            <a:off x="3411300" y="2415775"/>
            <a:ext cx="2619600" cy="25344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rPr>
              <a:t>Determine true graduation numbers</a:t>
            </a:r>
            <a:endParaRPr>
              <a:latin typeface="Roboto Condensed Light"/>
              <a:ea typeface="Roboto Condensed Light"/>
              <a:cs typeface="Roboto Condensed Light"/>
              <a:sym typeface="Roboto Condensed Light"/>
            </a:endParaRPr>
          </a:p>
        </p:txBody>
      </p:sp>
      <p:sp>
        <p:nvSpPr>
          <p:cNvPr id="607" name="Google Shape;607;p69"/>
          <p:cNvSpPr/>
          <p:nvPr/>
        </p:nvSpPr>
        <p:spPr>
          <a:xfrm>
            <a:off x="407500" y="981475"/>
            <a:ext cx="2619600" cy="25344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rPr>
              <a:t>Define a functional student classification</a:t>
            </a:r>
            <a:endParaRPr sz="2200">
              <a:solidFill>
                <a:srgbClr val="FFFFFF"/>
              </a:solidFill>
            </a:endParaRPr>
          </a:p>
          <a:p>
            <a:pPr indent="0" lvl="0" marL="0" rtl="0" algn="ctr">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608" name="Google Shape;608;p69"/>
          <p:cNvSpPr/>
          <p:nvPr/>
        </p:nvSpPr>
        <p:spPr>
          <a:xfrm>
            <a:off x="1759850" y="3637400"/>
            <a:ext cx="1331100" cy="12780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Condensed Light"/>
                <a:ea typeface="Roboto Condensed Light"/>
                <a:cs typeface="Roboto Condensed Light"/>
                <a:sym typeface="Roboto Condensed Light"/>
              </a:rPr>
              <a:t>Hard to Track</a:t>
            </a:r>
            <a:endParaRPr>
              <a:solidFill>
                <a:schemeClr val="lt1"/>
              </a:solidFill>
              <a:latin typeface="Roboto Condensed Light"/>
              <a:ea typeface="Roboto Condensed Light"/>
              <a:cs typeface="Roboto Condensed Light"/>
              <a:sym typeface="Roboto Condensed Light"/>
            </a:endParaRPr>
          </a:p>
        </p:txBody>
      </p:sp>
      <p:sp>
        <p:nvSpPr>
          <p:cNvPr id="609" name="Google Shape;609;p69"/>
          <p:cNvSpPr/>
          <p:nvPr/>
        </p:nvSpPr>
        <p:spPr>
          <a:xfrm>
            <a:off x="6415100" y="3360275"/>
            <a:ext cx="1331100" cy="12780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Condensed Light"/>
                <a:ea typeface="Roboto Condensed Light"/>
                <a:cs typeface="Roboto Condensed Light"/>
                <a:sym typeface="Roboto Condensed Light"/>
              </a:rPr>
              <a:t>Unorganized</a:t>
            </a:r>
            <a:endParaRPr sz="1200">
              <a:solidFill>
                <a:schemeClr val="lt1"/>
              </a:solidFill>
              <a:latin typeface="Roboto Condensed Light"/>
              <a:ea typeface="Roboto Condensed Light"/>
              <a:cs typeface="Roboto Condensed Light"/>
              <a:sym typeface="Roboto Condensed Light"/>
            </a:endParaRPr>
          </a:p>
        </p:txBody>
      </p:sp>
      <p:sp>
        <p:nvSpPr>
          <p:cNvPr id="610" name="Google Shape;610;p69"/>
          <p:cNvSpPr/>
          <p:nvPr/>
        </p:nvSpPr>
        <p:spPr>
          <a:xfrm>
            <a:off x="3832400" y="859950"/>
            <a:ext cx="1331100" cy="1278000"/>
          </a:xfrm>
          <a:prstGeom prst="ellipse">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Condensed Light"/>
                <a:ea typeface="Roboto Condensed Light"/>
                <a:cs typeface="Roboto Condensed Light"/>
                <a:sym typeface="Roboto Condensed Light"/>
              </a:rPr>
              <a:t>Hard to Understand</a:t>
            </a:r>
            <a:endParaRPr sz="13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0"/>
          <p:cNvSpPr txBox="1"/>
          <p:nvPr>
            <p:ph type="ctrTitle"/>
          </p:nvPr>
        </p:nvSpPr>
        <p:spPr>
          <a:xfrm flipH="1">
            <a:off x="811025" y="32787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Questions &amp; Goals</a:t>
            </a:r>
            <a:endParaRPr/>
          </a:p>
        </p:txBody>
      </p:sp>
      <p:sp>
        <p:nvSpPr>
          <p:cNvPr id="616" name="Google Shape;616;p70"/>
          <p:cNvSpPr txBox="1"/>
          <p:nvPr>
            <p:ph idx="1" type="subTitle"/>
          </p:nvPr>
        </p:nvSpPr>
        <p:spPr>
          <a:xfrm>
            <a:off x="811025" y="1222025"/>
            <a:ext cx="6633300" cy="3659700"/>
          </a:xfrm>
          <a:prstGeom prst="rect">
            <a:avLst/>
          </a:prstGeom>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Clr>
                <a:srgbClr val="FFFFFF"/>
              </a:buClr>
              <a:buSzPts val="1900"/>
              <a:buFont typeface="Roboto"/>
              <a:buAutoNum type="arabicPeriod"/>
            </a:pPr>
            <a:r>
              <a:rPr lang="en" sz="1700">
                <a:solidFill>
                  <a:srgbClr val="FFFFFF"/>
                </a:solidFill>
                <a:latin typeface="Roboto"/>
                <a:ea typeface="Roboto"/>
                <a:cs typeface="Roboto"/>
                <a:sym typeface="Roboto"/>
              </a:rPr>
              <a:t>What student success metric can be tracked or analyzed to provide a functional definition of a student’s academic standing?</a:t>
            </a:r>
            <a:endParaRPr sz="1700">
              <a:solidFill>
                <a:srgbClr val="FFFFFF"/>
              </a:solidFill>
              <a:latin typeface="Roboto"/>
              <a:ea typeface="Roboto"/>
              <a:cs typeface="Roboto"/>
              <a:sym typeface="Roboto"/>
            </a:endParaRPr>
          </a:p>
          <a:p>
            <a:pPr indent="-349250" lvl="0" marL="457200" rtl="0" algn="l">
              <a:lnSpc>
                <a:spcPct val="150000"/>
              </a:lnSpc>
              <a:spcBef>
                <a:spcPts val="0"/>
              </a:spcBef>
              <a:spcAft>
                <a:spcPts val="0"/>
              </a:spcAft>
              <a:buClr>
                <a:srgbClr val="FFFFFF"/>
              </a:buClr>
              <a:buSzPts val="1900"/>
              <a:buFont typeface="Roboto"/>
              <a:buAutoNum type="arabicPeriod"/>
            </a:pPr>
            <a:r>
              <a:rPr lang="en" sz="1700">
                <a:solidFill>
                  <a:srgbClr val="FFFFFF"/>
                </a:solidFill>
                <a:latin typeface="Roboto"/>
                <a:ea typeface="Roboto"/>
                <a:cs typeface="Roboto"/>
                <a:sym typeface="Roboto"/>
              </a:rPr>
              <a:t>What student success metrics can be used to establish a procedure to accurately count student graduates each semester?</a:t>
            </a:r>
            <a:endParaRPr sz="1700">
              <a:solidFill>
                <a:srgbClr val="FFFFFF"/>
              </a:solidFill>
              <a:latin typeface="Roboto"/>
              <a:ea typeface="Roboto"/>
              <a:cs typeface="Roboto"/>
              <a:sym typeface="Roboto"/>
            </a:endParaRPr>
          </a:p>
          <a:p>
            <a:pPr indent="-349250" lvl="0" marL="457200" rtl="0" algn="l">
              <a:lnSpc>
                <a:spcPct val="150000"/>
              </a:lnSpc>
              <a:spcBef>
                <a:spcPts val="0"/>
              </a:spcBef>
              <a:spcAft>
                <a:spcPts val="0"/>
              </a:spcAft>
              <a:buClr>
                <a:srgbClr val="FFFFFF"/>
              </a:buClr>
              <a:buSzPts val="1900"/>
              <a:buFont typeface="Roboto"/>
              <a:buAutoNum type="arabicPeriod"/>
            </a:pPr>
            <a:r>
              <a:rPr lang="en" sz="1700">
                <a:solidFill>
                  <a:srgbClr val="FFFFFF"/>
                </a:solidFill>
                <a:latin typeface="Roboto"/>
                <a:ea typeface="Roboto"/>
                <a:cs typeface="Roboto"/>
                <a:sym typeface="Roboto"/>
              </a:rPr>
              <a:t>How can the data table elements be cleaned and combined to add clarity to the content of the student success data and allow for our analyses to be easily reproduced?</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1"/>
          <p:cNvSpPr txBox="1"/>
          <p:nvPr/>
        </p:nvSpPr>
        <p:spPr>
          <a:xfrm>
            <a:off x="4658850" y="1046000"/>
            <a:ext cx="3814500" cy="3720000"/>
          </a:xfrm>
          <a:prstGeom prst="rect">
            <a:avLst/>
          </a:prstGeom>
          <a:solidFill>
            <a:srgbClr val="FFFFFF">
              <a:alpha val="1192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rgbClr val="FFFFFF"/>
                </a:solidFill>
                <a:latin typeface="Roboto Condensed"/>
                <a:ea typeface="Roboto Condensed"/>
                <a:cs typeface="Roboto Condensed"/>
                <a:sym typeface="Roboto Condensed"/>
              </a:rPr>
              <a:t>Outputs</a:t>
            </a:r>
            <a:endParaRPr b="1" sz="2300">
              <a:solidFill>
                <a:srgbClr val="FFFFFF"/>
              </a:solidFill>
              <a:latin typeface="Roboto Condensed"/>
              <a:ea typeface="Roboto Condensed"/>
              <a:cs typeface="Roboto Condensed"/>
              <a:sym typeface="Roboto Condensed"/>
            </a:endParaRPr>
          </a:p>
        </p:txBody>
      </p:sp>
      <p:sp>
        <p:nvSpPr>
          <p:cNvPr id="622" name="Google Shape;622;p71"/>
          <p:cNvSpPr txBox="1"/>
          <p:nvPr>
            <p:ph type="ctrTitle"/>
          </p:nvPr>
        </p:nvSpPr>
        <p:spPr>
          <a:xfrm flipH="1">
            <a:off x="811025" y="170600"/>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Deliverables and Methodologies</a:t>
            </a:r>
            <a:endParaRPr/>
          </a:p>
        </p:txBody>
      </p:sp>
      <p:pic>
        <p:nvPicPr>
          <p:cNvPr id="623" name="Google Shape;623;p71"/>
          <p:cNvPicPr preferRelativeResize="0"/>
          <p:nvPr/>
        </p:nvPicPr>
        <p:blipFill>
          <a:blip r:embed="rId3">
            <a:alphaModFix/>
          </a:blip>
          <a:stretch>
            <a:fillRect/>
          </a:stretch>
        </p:blipFill>
        <p:spPr>
          <a:xfrm>
            <a:off x="407050" y="1520225"/>
            <a:ext cx="3407325" cy="1380300"/>
          </a:xfrm>
          <a:prstGeom prst="rect">
            <a:avLst/>
          </a:prstGeom>
          <a:noFill/>
          <a:ln>
            <a:noFill/>
          </a:ln>
        </p:spPr>
      </p:pic>
      <p:pic>
        <p:nvPicPr>
          <p:cNvPr id="624" name="Google Shape;624;p71"/>
          <p:cNvPicPr preferRelativeResize="0"/>
          <p:nvPr/>
        </p:nvPicPr>
        <p:blipFill>
          <a:blip r:embed="rId4">
            <a:alphaModFix/>
          </a:blip>
          <a:stretch>
            <a:fillRect/>
          </a:stretch>
        </p:blipFill>
        <p:spPr>
          <a:xfrm>
            <a:off x="379513" y="3265075"/>
            <a:ext cx="3462400" cy="1215037"/>
          </a:xfrm>
          <a:prstGeom prst="rect">
            <a:avLst/>
          </a:prstGeom>
          <a:noFill/>
          <a:ln>
            <a:noFill/>
          </a:ln>
        </p:spPr>
      </p:pic>
      <p:pic>
        <p:nvPicPr>
          <p:cNvPr id="625" name="Google Shape;625;p71"/>
          <p:cNvPicPr preferRelativeResize="0"/>
          <p:nvPr/>
        </p:nvPicPr>
        <p:blipFill>
          <a:blip r:embed="rId5">
            <a:alphaModFix/>
          </a:blip>
          <a:stretch>
            <a:fillRect/>
          </a:stretch>
        </p:blipFill>
        <p:spPr>
          <a:xfrm>
            <a:off x="5063050" y="1619188"/>
            <a:ext cx="1380300" cy="1380300"/>
          </a:xfrm>
          <a:prstGeom prst="rect">
            <a:avLst/>
          </a:prstGeom>
          <a:noFill/>
          <a:ln>
            <a:noFill/>
          </a:ln>
        </p:spPr>
      </p:pic>
      <p:pic>
        <p:nvPicPr>
          <p:cNvPr id="626" name="Google Shape;626;p71"/>
          <p:cNvPicPr preferRelativeResize="0"/>
          <p:nvPr/>
        </p:nvPicPr>
        <p:blipFill>
          <a:blip r:embed="rId6">
            <a:alphaModFix/>
          </a:blip>
          <a:stretch>
            <a:fillRect/>
          </a:stretch>
        </p:blipFill>
        <p:spPr>
          <a:xfrm>
            <a:off x="6758750" y="2031650"/>
            <a:ext cx="1412675" cy="1412675"/>
          </a:xfrm>
          <a:prstGeom prst="rect">
            <a:avLst/>
          </a:prstGeom>
          <a:noFill/>
          <a:ln>
            <a:noFill/>
          </a:ln>
        </p:spPr>
      </p:pic>
      <p:pic>
        <p:nvPicPr>
          <p:cNvPr id="627" name="Google Shape;627;p71"/>
          <p:cNvPicPr preferRelativeResize="0"/>
          <p:nvPr/>
        </p:nvPicPr>
        <p:blipFill>
          <a:blip r:embed="rId7">
            <a:alphaModFix/>
          </a:blip>
          <a:stretch>
            <a:fillRect/>
          </a:stretch>
        </p:blipFill>
        <p:spPr>
          <a:xfrm>
            <a:off x="5093188" y="3265075"/>
            <a:ext cx="1320025" cy="1320025"/>
          </a:xfrm>
          <a:prstGeom prst="rect">
            <a:avLst/>
          </a:prstGeom>
          <a:noFill/>
          <a:ln>
            <a:noFill/>
          </a:ln>
        </p:spPr>
      </p:pic>
      <p:sp>
        <p:nvSpPr>
          <p:cNvPr id="628" name="Google Shape;628;p71"/>
          <p:cNvSpPr txBox="1"/>
          <p:nvPr/>
        </p:nvSpPr>
        <p:spPr>
          <a:xfrm>
            <a:off x="204475" y="1046000"/>
            <a:ext cx="3814500" cy="3720000"/>
          </a:xfrm>
          <a:prstGeom prst="rect">
            <a:avLst/>
          </a:prstGeom>
          <a:solidFill>
            <a:srgbClr val="FFFFFF">
              <a:alpha val="1192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rgbClr val="FFFFFF"/>
                </a:solidFill>
                <a:latin typeface="Roboto Condensed"/>
                <a:ea typeface="Roboto Condensed"/>
                <a:cs typeface="Roboto Condensed"/>
                <a:sym typeface="Roboto Condensed"/>
              </a:rPr>
              <a:t>Inputs</a:t>
            </a:r>
            <a:endParaRPr b="1" sz="2300">
              <a:solidFill>
                <a:srgbClr val="FFFFFF"/>
              </a:solidFill>
              <a:latin typeface="Roboto Condensed"/>
              <a:ea typeface="Roboto Condensed"/>
              <a:cs typeface="Roboto Condensed"/>
              <a:sym typeface="Roboto Condensed"/>
            </a:endParaRPr>
          </a:p>
        </p:txBody>
      </p:sp>
      <p:sp>
        <p:nvSpPr>
          <p:cNvPr id="629" name="Google Shape;629;p71"/>
          <p:cNvSpPr txBox="1"/>
          <p:nvPr/>
        </p:nvSpPr>
        <p:spPr>
          <a:xfrm>
            <a:off x="5472100" y="4327725"/>
            <a:ext cx="562200" cy="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Solution</a:t>
            </a:r>
            <a:endParaRPr sz="800">
              <a:solidFill>
                <a:schemeClr val="dk1"/>
              </a:solidFill>
            </a:endParaRPr>
          </a:p>
        </p:txBody>
      </p:sp>
      <p:sp>
        <p:nvSpPr>
          <p:cNvPr id="630" name="Google Shape;630;p71"/>
          <p:cNvSpPr/>
          <p:nvPr/>
        </p:nvSpPr>
        <p:spPr>
          <a:xfrm>
            <a:off x="4142263" y="2768300"/>
            <a:ext cx="393300" cy="275400"/>
          </a:xfrm>
          <a:prstGeom prst="rightArrow">
            <a:avLst>
              <a:gd fmla="val 50000" name="adj1"/>
              <a:gd fmla="val 50000" name="adj2"/>
            </a:avLst>
          </a:prstGeom>
          <a:solidFill>
            <a:srgbClr val="FFFFFF">
              <a:alpha val="11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2"/>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Collection and Preprocessing</a:t>
            </a:r>
            <a:endParaRPr/>
          </a:p>
          <a:p>
            <a:pPr indent="0" lvl="0" marL="0" rtl="0" algn="ctr">
              <a:spcBef>
                <a:spcPts val="0"/>
              </a:spcBef>
              <a:spcAft>
                <a:spcPts val="0"/>
              </a:spcAft>
              <a:buNone/>
            </a:pPr>
            <a:r>
              <a:t/>
            </a:r>
            <a:endParaRPr/>
          </a:p>
        </p:txBody>
      </p:sp>
      <p:sp>
        <p:nvSpPr>
          <p:cNvPr id="636" name="Google Shape;636;p72"/>
          <p:cNvSpPr txBox="1"/>
          <p:nvPr>
            <p:ph idx="2" type="title"/>
          </p:nvPr>
        </p:nvSpPr>
        <p:spPr>
          <a:xfrm>
            <a:off x="4297175" y="131716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1000"/>
                                        <p:tgtEl>
                                          <p:spTgt spid="63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3"/>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Overview</a:t>
            </a:r>
            <a:endParaRPr/>
          </a:p>
        </p:txBody>
      </p:sp>
      <p:sp>
        <p:nvSpPr>
          <p:cNvPr id="642" name="Google Shape;642;p73"/>
          <p:cNvSpPr txBox="1"/>
          <p:nvPr>
            <p:ph idx="2" type="ctrTitle"/>
          </p:nvPr>
        </p:nvSpPr>
        <p:spPr>
          <a:xfrm>
            <a:off x="3679613" y="1713450"/>
            <a:ext cx="1841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Student Degrees Awarded</a:t>
            </a:r>
            <a:endParaRPr sz="1500"/>
          </a:p>
        </p:txBody>
      </p:sp>
      <p:sp>
        <p:nvSpPr>
          <p:cNvPr id="643" name="Google Shape;643;p73"/>
          <p:cNvSpPr txBox="1"/>
          <p:nvPr>
            <p:ph idx="1" type="subTitle"/>
          </p:nvPr>
        </p:nvSpPr>
        <p:spPr>
          <a:xfrm>
            <a:off x="3675825" y="2159975"/>
            <a:ext cx="18414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Finished Degrees, Finished Term Code</a:t>
            </a:r>
            <a:endParaRPr/>
          </a:p>
        </p:txBody>
      </p:sp>
      <p:sp>
        <p:nvSpPr>
          <p:cNvPr id="644" name="Google Shape;644;p73"/>
          <p:cNvSpPr txBox="1"/>
          <p:nvPr>
            <p:ph idx="3" type="ctrTitle"/>
          </p:nvPr>
        </p:nvSpPr>
        <p:spPr>
          <a:xfrm>
            <a:off x="5921301" y="1628801"/>
            <a:ext cx="1818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Student Grades</a:t>
            </a:r>
            <a:endParaRPr/>
          </a:p>
        </p:txBody>
      </p:sp>
      <p:sp>
        <p:nvSpPr>
          <p:cNvPr id="645" name="Google Shape;645;p73"/>
          <p:cNvSpPr txBox="1"/>
          <p:nvPr>
            <p:ph idx="4" type="subTitle"/>
          </p:nvPr>
        </p:nvSpPr>
        <p:spPr>
          <a:xfrm>
            <a:off x="5898480" y="2206601"/>
            <a:ext cx="18414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Courses, Grades, GPA</a:t>
            </a:r>
            <a:endParaRPr/>
          </a:p>
        </p:txBody>
      </p:sp>
      <p:sp>
        <p:nvSpPr>
          <p:cNvPr id="646" name="Google Shape;646;p73"/>
          <p:cNvSpPr txBox="1"/>
          <p:nvPr>
            <p:ph idx="5" type="ctrTitle"/>
          </p:nvPr>
        </p:nvSpPr>
        <p:spPr>
          <a:xfrm>
            <a:off x="1413972" y="1638900"/>
            <a:ext cx="1888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Student Attributes</a:t>
            </a:r>
            <a:endParaRPr/>
          </a:p>
        </p:txBody>
      </p:sp>
      <p:sp>
        <p:nvSpPr>
          <p:cNvPr id="647" name="Google Shape;647;p73"/>
          <p:cNvSpPr txBox="1"/>
          <p:nvPr>
            <p:ph idx="7" type="ctrTitle"/>
          </p:nvPr>
        </p:nvSpPr>
        <p:spPr>
          <a:xfrm>
            <a:off x="5920295" y="3212913"/>
            <a:ext cx="1841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Academic Standing</a:t>
            </a:r>
            <a:endParaRPr/>
          </a:p>
        </p:txBody>
      </p:sp>
      <p:sp>
        <p:nvSpPr>
          <p:cNvPr id="648" name="Google Shape;648;p73"/>
          <p:cNvSpPr txBox="1"/>
          <p:nvPr>
            <p:ph idx="8" type="subTitle"/>
          </p:nvPr>
        </p:nvSpPr>
        <p:spPr>
          <a:xfrm>
            <a:off x="5920250" y="3658191"/>
            <a:ext cx="18414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Term Count, Determination, Term Code</a:t>
            </a:r>
            <a:endParaRPr/>
          </a:p>
        </p:txBody>
      </p:sp>
      <p:sp>
        <p:nvSpPr>
          <p:cNvPr id="649" name="Google Shape;649;p73"/>
          <p:cNvSpPr txBox="1"/>
          <p:nvPr>
            <p:ph idx="9" type="ctrTitle"/>
          </p:nvPr>
        </p:nvSpPr>
        <p:spPr>
          <a:xfrm>
            <a:off x="1413969" y="3212913"/>
            <a:ext cx="1841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Student Majors</a:t>
            </a:r>
            <a:endParaRPr/>
          </a:p>
        </p:txBody>
      </p:sp>
      <p:sp>
        <p:nvSpPr>
          <p:cNvPr id="650" name="Google Shape;650;p73"/>
          <p:cNvSpPr txBox="1"/>
          <p:nvPr>
            <p:ph idx="13" type="subTitle"/>
          </p:nvPr>
        </p:nvSpPr>
        <p:spPr>
          <a:xfrm>
            <a:off x="1413925" y="3658202"/>
            <a:ext cx="18414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Majors, Term Codes, Cohort Terms, Classification </a:t>
            </a:r>
            <a:endParaRPr/>
          </a:p>
          <a:p>
            <a:pPr indent="0" lvl="0" marL="0" rtl="0" algn="ctr">
              <a:spcBef>
                <a:spcPts val="0"/>
              </a:spcBef>
              <a:spcAft>
                <a:spcPts val="0"/>
              </a:spcAft>
              <a:buNone/>
            </a:pPr>
            <a:r>
              <a:t/>
            </a:r>
            <a:endParaRPr/>
          </a:p>
        </p:txBody>
      </p:sp>
      <p:sp>
        <p:nvSpPr>
          <p:cNvPr id="651" name="Google Shape;651;p73"/>
          <p:cNvSpPr txBox="1"/>
          <p:nvPr>
            <p:ph idx="14" type="ctrTitle"/>
          </p:nvPr>
        </p:nvSpPr>
        <p:spPr>
          <a:xfrm>
            <a:off x="3675843" y="3212913"/>
            <a:ext cx="1841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Students</a:t>
            </a:r>
            <a:endParaRPr/>
          </a:p>
        </p:txBody>
      </p:sp>
      <p:sp>
        <p:nvSpPr>
          <p:cNvPr id="652" name="Google Shape;652;p73"/>
          <p:cNvSpPr txBox="1"/>
          <p:nvPr>
            <p:ph idx="15" type="subTitle"/>
          </p:nvPr>
        </p:nvSpPr>
        <p:spPr>
          <a:xfrm>
            <a:off x="3667138" y="3717837"/>
            <a:ext cx="18414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Student ID, Enroll Count</a:t>
            </a:r>
            <a:endParaRPr/>
          </a:p>
        </p:txBody>
      </p:sp>
      <p:sp>
        <p:nvSpPr>
          <p:cNvPr id="653" name="Google Shape;653;p73"/>
          <p:cNvSpPr txBox="1"/>
          <p:nvPr>
            <p:ph idx="1" type="subTitle"/>
          </p:nvPr>
        </p:nvSpPr>
        <p:spPr>
          <a:xfrm>
            <a:off x="1453175" y="2100338"/>
            <a:ext cx="18414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Gender, First Generation, Semester GPA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