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C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1520" y="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5227DD-02CE-BF16-67FD-C7E16E211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EA8D92-0ACD-D106-F219-DD736E8A0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90DAED-939B-7703-4B7E-D458C7FE1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CC70-88FD-42EB-8F12-627BD34F144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6F5A5-8DE6-CB3C-DED0-163E4E9B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3B4641-569A-878F-B825-C8666494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8B11-460B-4C12-8C9F-B89C3DF32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30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666594-A170-0C41-CD1D-42DBA241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453503-BB7C-C25B-8631-6F6528FFC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10291D-C856-0BC7-E12C-45C768C1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CC70-88FD-42EB-8F12-627BD34F144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103982-9619-D05E-E0C6-65722BE7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5596B2-75FF-E9EB-965C-1448DE7C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8B11-460B-4C12-8C9F-B89C3DF32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03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4232077-F6CC-3D44-4E19-479F011B3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FC0135-441C-D3EB-43F6-1C7D108DF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A726CB-9911-22F0-2770-9A27CC34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CC70-88FD-42EB-8F12-627BD34F144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94158B-3C40-79BE-A242-BF349E0F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4426EA-FC96-194D-E98E-A746F8DB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8B11-460B-4C12-8C9F-B89C3DF32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86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21CD3-40A0-AF81-7BF9-CE7C03CC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5CD89-094E-7E30-4121-CA78DF6A0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21B16C-1EEA-CCDE-0A4C-A1FD5EE8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CC70-88FD-42EB-8F12-627BD34F144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FE0762-F2DC-B361-7688-B022D6A5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765543-01CD-8919-4A82-281CAC6A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8B11-460B-4C12-8C9F-B89C3DF32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98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0508A-CC1B-35E3-8F01-D07B1BCD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D8DD39-06A7-4BD6-E632-9D41020BD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01E86C-C609-38EC-0AAE-BF2DE66C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CC70-88FD-42EB-8F12-627BD34F144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50BD4B-449A-8C4D-DBC4-D4D59DEC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418010-A2BC-A85A-5CC8-3B229FD8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8B11-460B-4C12-8C9F-B89C3DF32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5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7BA3F-B187-89A4-A9BD-755CD923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80CCD6-3412-3024-18ED-C25738DB5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704D9F-9E15-CC6F-F5C4-43043C37D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710391-A9EC-00EF-E59B-0C6C8475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CC70-88FD-42EB-8F12-627BD34F144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2D3E85-9869-B93F-B856-DD509313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70C2CB-A5DF-4560-A0EE-5E81AC3C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8B11-460B-4C12-8C9F-B89C3DF32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95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F009A-F24E-DFC9-8A4C-E4ECF6DA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A67907-1ACB-6146-3BD8-BF977C30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FF1CF3-9215-6D44-5B6C-33C2DDFA7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BB6DEC9-09FB-32FD-C71B-7581D2053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99DCD7-31FF-6243-14C0-67B345884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134402-440E-1221-EFE0-81AB1C4A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CC70-88FD-42EB-8F12-627BD34F144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89768B-3D3D-3A3C-AA72-112B97E6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566B8C1-2BC8-0596-C021-6CC51AB5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8B11-460B-4C12-8C9F-B89C3DF32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21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765FA5-DDF2-0114-1597-361027D1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C4F2CB-26D1-B5B5-436E-83A6CAC6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CC70-88FD-42EB-8F12-627BD34F144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74D2034-5AAE-FE60-A0D1-4FC7337E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622B0F2-CBA2-C21B-786B-B3AAA35C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8B11-460B-4C12-8C9F-B89C3DF32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33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9E7B85-837C-890E-3BE4-C98E174A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CC70-88FD-42EB-8F12-627BD34F144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906458A-C72F-03A2-2091-3E22A9B1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A498AF-94B3-E349-7EB9-45144531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8B11-460B-4C12-8C9F-B89C3DF32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7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B672E-BACD-1975-0B6D-58787696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F62667-F814-779D-5799-72FBA4EB6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AA5BCD-41A2-615B-FA7F-0F353D389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F91ACB-280C-63BA-490B-2D86CE9D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CC70-88FD-42EB-8F12-627BD34F144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31247C-9EF6-CC6A-9E68-892A2101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509829-F00F-8347-9DF1-B34FDCB1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8B11-460B-4C12-8C9F-B89C3DF32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2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70597-7C5C-B9A6-2483-D84B1419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1AFA6D-8EF7-D182-B73F-291DFE1C5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4CCA09-0D72-A8C7-F409-74BCDE83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B9859F-7AD6-8D22-1E15-321BF23F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CC70-88FD-42EB-8F12-627BD34F144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12893C-64DD-C0D1-BB6E-C693B19E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EEB967-F4CC-E984-FB71-ABDA3FB2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8B11-460B-4C12-8C9F-B89C3DF32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1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D5FF3A-49C4-8DE8-642F-468426D8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C9D606-BB20-68A4-34C4-64C4626C3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46DB37-7F72-E751-4AD9-140214019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5CC70-88FD-42EB-8F12-627BD34F144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D1E4B8-7C5D-B64A-DEF7-3D6509ACE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C74A19-B943-984D-3EF6-FF79E66EE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998B11-460B-4C12-8C9F-B89C3DF32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88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D32E39D-1844-0F27-2093-CA24F42AD65F}"/>
              </a:ext>
            </a:extLst>
          </p:cNvPr>
          <p:cNvGrpSpPr/>
          <p:nvPr/>
        </p:nvGrpSpPr>
        <p:grpSpPr>
          <a:xfrm>
            <a:off x="2826442" y="640080"/>
            <a:ext cx="6490278" cy="6639560"/>
            <a:chOff x="2826442" y="640080"/>
            <a:chExt cx="6490278" cy="6639560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5FA8CF59-E3EE-012D-903A-6D233357223C}"/>
                </a:ext>
              </a:extLst>
            </p:cNvPr>
            <p:cNvGrpSpPr/>
            <p:nvPr/>
          </p:nvGrpSpPr>
          <p:grpSpPr>
            <a:xfrm>
              <a:off x="2826442" y="640080"/>
              <a:ext cx="6490278" cy="6523078"/>
              <a:chOff x="2826442" y="640080"/>
              <a:chExt cx="6490278" cy="6523078"/>
            </a:xfrm>
          </p:grpSpPr>
          <p:pic>
            <p:nvPicPr>
              <p:cNvPr id="28" name="図 27" descr="花の絵が描かれたイラスト&#10;&#10;AI によって生成されたコンテンツは間違っている可能性があります。">
                <a:extLst>
                  <a:ext uri="{FF2B5EF4-FFF2-40B4-BE49-F238E27FC236}">
                    <a16:creationId xmlns:a16="http://schemas.microsoft.com/office/drawing/2014/main" id="{6BF1A546-3BB0-7824-8FE6-95C7F46C6C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0" t="7871" r="1348" b="811"/>
              <a:stretch>
                <a:fillRect/>
              </a:stretch>
            </p:blipFill>
            <p:spPr>
              <a:xfrm>
                <a:off x="2826442" y="640080"/>
                <a:ext cx="6490278" cy="6045200"/>
              </a:xfrm>
              <a:custGeom>
                <a:avLst/>
                <a:gdLst>
                  <a:gd name="connsiteX0" fmla="*/ 3245139 w 6490278"/>
                  <a:gd name="connsiteY0" fmla="*/ 0 h 6045200"/>
                  <a:gd name="connsiteX1" fmla="*/ 6490278 w 6490278"/>
                  <a:gd name="connsiteY1" fmla="*/ 3261539 h 6045200"/>
                  <a:gd name="connsiteX2" fmla="*/ 5059527 w 6490278"/>
                  <a:gd name="connsiteY2" fmla="*/ 5966058 h 6045200"/>
                  <a:gd name="connsiteX3" fmla="*/ 4929911 w 6490278"/>
                  <a:gd name="connsiteY3" fmla="*/ 6045200 h 6045200"/>
                  <a:gd name="connsiteX4" fmla="*/ 1560367 w 6490278"/>
                  <a:gd name="connsiteY4" fmla="*/ 6045200 h 6045200"/>
                  <a:gd name="connsiteX5" fmla="*/ 1430751 w 6490278"/>
                  <a:gd name="connsiteY5" fmla="*/ 5966058 h 6045200"/>
                  <a:gd name="connsiteX6" fmla="*/ 0 w 6490278"/>
                  <a:gd name="connsiteY6" fmla="*/ 3261539 h 6045200"/>
                  <a:gd name="connsiteX7" fmla="*/ 3245139 w 6490278"/>
                  <a:gd name="connsiteY7" fmla="*/ 0 h 604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90278" h="6045200">
                    <a:moveTo>
                      <a:pt x="3245139" y="0"/>
                    </a:moveTo>
                    <a:cubicBezTo>
                      <a:pt x="5037380" y="0"/>
                      <a:pt x="6490278" y="1460241"/>
                      <a:pt x="6490278" y="3261539"/>
                    </a:cubicBezTo>
                    <a:cubicBezTo>
                      <a:pt x="6490278" y="4387350"/>
                      <a:pt x="5922740" y="5379936"/>
                      <a:pt x="5059527" y="5966058"/>
                    </a:cubicBezTo>
                    <a:lnTo>
                      <a:pt x="4929911" y="6045200"/>
                    </a:lnTo>
                    <a:lnTo>
                      <a:pt x="1560367" y="6045200"/>
                    </a:lnTo>
                    <a:lnTo>
                      <a:pt x="1430751" y="5966058"/>
                    </a:lnTo>
                    <a:cubicBezTo>
                      <a:pt x="567538" y="5379936"/>
                      <a:pt x="0" y="4387350"/>
                      <a:pt x="0" y="3261539"/>
                    </a:cubicBezTo>
                    <a:cubicBezTo>
                      <a:pt x="0" y="1460241"/>
                      <a:pt x="1452898" y="0"/>
                      <a:pt x="3245139" y="0"/>
                    </a:cubicBezTo>
                    <a:close/>
                  </a:path>
                </a:pathLst>
              </a:custGeom>
            </p:spPr>
          </p:pic>
          <p:pic>
            <p:nvPicPr>
              <p:cNvPr id="25" name="図 24" descr="花の絵が描かれたイラスト&#10;&#10;AI によって生成されたコンテンツは間違っている可能性があります。">
                <a:extLst>
                  <a:ext uri="{FF2B5EF4-FFF2-40B4-BE49-F238E27FC236}">
                    <a16:creationId xmlns:a16="http://schemas.microsoft.com/office/drawing/2014/main" id="{AA275BCF-121D-2545-E67E-5C60150957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08" t="100000" r="26246" b="-6408"/>
              <a:stretch>
                <a:fillRect/>
              </a:stretch>
            </p:blipFill>
            <p:spPr>
              <a:xfrm>
                <a:off x="4474687" y="6738937"/>
                <a:ext cx="3193788" cy="424221"/>
              </a:xfrm>
              <a:custGeom>
                <a:avLst/>
                <a:gdLst>
                  <a:gd name="connsiteX0" fmla="*/ 0 w 3193788"/>
                  <a:gd name="connsiteY0" fmla="*/ 0 h 424221"/>
                  <a:gd name="connsiteX1" fmla="*/ 3193788 w 3193788"/>
                  <a:gd name="connsiteY1" fmla="*/ 0 h 424221"/>
                  <a:gd name="connsiteX2" fmla="*/ 3143720 w 3193788"/>
                  <a:gd name="connsiteY2" fmla="*/ 30571 h 424221"/>
                  <a:gd name="connsiteX3" fmla="*/ 1596894 w 3193788"/>
                  <a:gd name="connsiteY3" fmla="*/ 424221 h 424221"/>
                  <a:gd name="connsiteX4" fmla="*/ 50068 w 3193788"/>
                  <a:gd name="connsiteY4" fmla="*/ 30571 h 424221"/>
                  <a:gd name="connsiteX5" fmla="*/ 0 w 3193788"/>
                  <a:gd name="connsiteY5" fmla="*/ 0 h 424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3788" h="424221">
                    <a:moveTo>
                      <a:pt x="0" y="0"/>
                    </a:moveTo>
                    <a:lnTo>
                      <a:pt x="3193788" y="0"/>
                    </a:lnTo>
                    <a:lnTo>
                      <a:pt x="3143720" y="30571"/>
                    </a:lnTo>
                    <a:cubicBezTo>
                      <a:pt x="2683906" y="281620"/>
                      <a:pt x="2156970" y="424221"/>
                      <a:pt x="1596894" y="424221"/>
                    </a:cubicBezTo>
                    <a:cubicBezTo>
                      <a:pt x="1036819" y="424221"/>
                      <a:pt x="509883" y="281620"/>
                      <a:pt x="50068" y="3057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CEC2"/>
              </a:solidFill>
            </p:spPr>
          </p:pic>
        </p:grpSp>
        <p:pic>
          <p:nvPicPr>
            <p:cNvPr id="23" name="図 22" descr="花の絵が描かれたイラスト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97F48555-FCAC-89F6-AAA8-7BED3A95F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81" t="99189" r="24919"/>
            <a:stretch>
              <a:fillRect/>
            </a:stretch>
          </p:blipFill>
          <p:spPr>
            <a:xfrm>
              <a:off x="4386809" y="6685280"/>
              <a:ext cx="3369544" cy="53657"/>
            </a:xfrm>
            <a:custGeom>
              <a:avLst/>
              <a:gdLst>
                <a:gd name="connsiteX0" fmla="*/ 0 w 3369544"/>
                <a:gd name="connsiteY0" fmla="*/ 0 h 53657"/>
                <a:gd name="connsiteX1" fmla="*/ 3369544 w 3369544"/>
                <a:gd name="connsiteY1" fmla="*/ 0 h 53657"/>
                <a:gd name="connsiteX2" fmla="*/ 3281666 w 3369544"/>
                <a:gd name="connsiteY2" fmla="*/ 53657 h 53657"/>
                <a:gd name="connsiteX3" fmla="*/ 87878 w 3369544"/>
                <a:gd name="connsiteY3" fmla="*/ 53657 h 53657"/>
                <a:gd name="connsiteX4" fmla="*/ 0 w 3369544"/>
                <a:gd name="connsiteY4" fmla="*/ 0 h 5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9544" h="53657">
                  <a:moveTo>
                    <a:pt x="0" y="0"/>
                  </a:moveTo>
                  <a:lnTo>
                    <a:pt x="3369544" y="0"/>
                  </a:lnTo>
                  <a:lnTo>
                    <a:pt x="3281666" y="53657"/>
                  </a:lnTo>
                  <a:lnTo>
                    <a:pt x="87878" y="53657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2" name="図 21" descr="花の絵が描かれたイラスト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83DA7C6E-50F6-20D0-5D36-54D6C429B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" t="100000" r="1348" b="-8168"/>
            <a:stretch>
              <a:fillRect/>
            </a:stretch>
          </p:blipFill>
          <p:spPr>
            <a:xfrm>
              <a:off x="2826442" y="6738937"/>
              <a:ext cx="6490277" cy="540703"/>
            </a:xfrm>
            <a:custGeom>
              <a:avLst/>
              <a:gdLst>
                <a:gd name="connsiteX0" fmla="*/ 0 w 6490277"/>
                <a:gd name="connsiteY0" fmla="*/ 0 h 540703"/>
                <a:gd name="connsiteX1" fmla="*/ 1648245 w 6490277"/>
                <a:gd name="connsiteY1" fmla="*/ 0 h 540703"/>
                <a:gd name="connsiteX2" fmla="*/ 1698313 w 6490277"/>
                <a:gd name="connsiteY2" fmla="*/ 30571 h 540703"/>
                <a:gd name="connsiteX3" fmla="*/ 3245139 w 6490277"/>
                <a:gd name="connsiteY3" fmla="*/ 424221 h 540703"/>
                <a:gd name="connsiteX4" fmla="*/ 4791965 w 6490277"/>
                <a:gd name="connsiteY4" fmla="*/ 30571 h 540703"/>
                <a:gd name="connsiteX5" fmla="*/ 4842033 w 6490277"/>
                <a:gd name="connsiteY5" fmla="*/ 0 h 540703"/>
                <a:gd name="connsiteX6" fmla="*/ 6490277 w 6490277"/>
                <a:gd name="connsiteY6" fmla="*/ 0 h 540703"/>
                <a:gd name="connsiteX7" fmla="*/ 6490277 w 6490277"/>
                <a:gd name="connsiteY7" fmla="*/ 540703 h 540703"/>
                <a:gd name="connsiteX8" fmla="*/ 0 w 6490277"/>
                <a:gd name="connsiteY8" fmla="*/ 540703 h 540703"/>
                <a:gd name="connsiteX9" fmla="*/ 0 w 6490277"/>
                <a:gd name="connsiteY9" fmla="*/ 0 h 54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90277" h="540703">
                  <a:moveTo>
                    <a:pt x="0" y="0"/>
                  </a:moveTo>
                  <a:lnTo>
                    <a:pt x="1648245" y="0"/>
                  </a:lnTo>
                  <a:lnTo>
                    <a:pt x="1698313" y="30571"/>
                  </a:lnTo>
                  <a:cubicBezTo>
                    <a:pt x="2158128" y="281620"/>
                    <a:pt x="2685064" y="424221"/>
                    <a:pt x="3245139" y="424221"/>
                  </a:cubicBezTo>
                  <a:cubicBezTo>
                    <a:pt x="3805215" y="424221"/>
                    <a:pt x="4332151" y="281620"/>
                    <a:pt x="4791965" y="30571"/>
                  </a:cubicBezTo>
                  <a:lnTo>
                    <a:pt x="4842033" y="0"/>
                  </a:lnTo>
                  <a:lnTo>
                    <a:pt x="6490277" y="0"/>
                  </a:lnTo>
                  <a:lnTo>
                    <a:pt x="6490277" y="540703"/>
                  </a:lnTo>
                  <a:lnTo>
                    <a:pt x="0" y="540703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16443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fujioka shujiro</dc:creator>
  <cp:lastModifiedBy>fujioka shujiro</cp:lastModifiedBy>
  <cp:revision>1</cp:revision>
  <dcterms:created xsi:type="dcterms:W3CDTF">2025-04-16T06:57:51Z</dcterms:created>
  <dcterms:modified xsi:type="dcterms:W3CDTF">2025-04-16T07:01:18Z</dcterms:modified>
</cp:coreProperties>
</file>