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4" r:id="rId2"/>
    <p:sldId id="335" r:id="rId3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4" autoAdjust="0"/>
    <p:restoredTop sz="61582" autoAdjust="0"/>
  </p:normalViewPr>
  <p:slideViewPr>
    <p:cSldViewPr snapToGrid="0">
      <p:cViewPr>
        <p:scale>
          <a:sx n="40" d="100"/>
          <a:sy n="40" d="100"/>
        </p:scale>
        <p:origin x="-1104" y="11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fluj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074" y="794084"/>
            <a:ext cx="8422105" cy="542298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409075"/>
            <a:ext cx="7760368" cy="433136"/>
          </a:xfrm>
        </p:spPr>
        <p:txBody>
          <a:bodyPr/>
          <a:lstStyle/>
          <a:p>
            <a:r>
              <a:rPr lang="es-ES" b="1" dirty="0" smtClean="0"/>
              <a:t>Flujo de caja detallado</a:t>
            </a:r>
            <a:endParaRPr lang="es-E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6010</TotalTime>
  <Words>31</Words>
  <Application>Microsoft Office PowerPoint</Application>
  <PresentationFormat>Presentación en pantalla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Plantilla</vt:lpstr>
      <vt:lpstr>Diapositiva 1</vt:lpstr>
      <vt:lpstr>Flujo de caja detallado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378</cp:revision>
  <dcterms:created xsi:type="dcterms:W3CDTF">2004-11-16T16:53:53Z</dcterms:created>
  <dcterms:modified xsi:type="dcterms:W3CDTF">2009-12-08T01:58:37Z</dcterms:modified>
</cp:coreProperties>
</file>