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72" r:id="rId21"/>
    <p:sldId id="357" r:id="rId22"/>
    <p:sldId id="337" r:id="rId23"/>
    <p:sldId id="369" r:id="rId24"/>
    <p:sldId id="365" r:id="rId25"/>
    <p:sldId id="373" r:id="rId26"/>
    <p:sldId id="366" r:id="rId27"/>
    <p:sldId id="374" r:id="rId28"/>
    <p:sldId id="367" r:id="rId29"/>
    <p:sldId id="375" r:id="rId30"/>
    <p:sldId id="368" r:id="rId31"/>
    <p:sldId id="358" r:id="rId32"/>
    <p:sldId id="356" r:id="rId33"/>
    <p:sldId id="370" r:id="rId34"/>
    <p:sldId id="371" r:id="rId3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4" autoAdjust="0"/>
    <p:restoredTop sz="61582" autoAdjust="0"/>
  </p:normalViewPr>
  <p:slideViewPr>
    <p:cSldViewPr snapToGrid="0">
      <p:cViewPr>
        <p:scale>
          <a:sx n="40" d="100"/>
          <a:sy n="40" d="100"/>
        </p:scale>
        <p:origin x="-1842" y="-198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</a:t>
          </a:r>
          <a:r>
            <a:rPr lang="es-CL" dirty="0" err="1" smtClean="0">
              <a:latin typeface="Futura Lt BT"/>
            </a:rPr>
            <a:t>.Net</a:t>
          </a:r>
          <a:r>
            <a:rPr lang="es-CL" dirty="0" smtClean="0">
              <a:latin typeface="Futura Lt BT"/>
            </a:rPr>
            <a:t>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C897771F-DC93-4AD3-8C40-0F56AD012119}" macro="" textlink="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 macro="" textlink="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 macro="" textlink="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 macro="" textlink="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 macro="" textlink="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 macro="" textlink="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 macro="" textlink="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 macro="" textlink="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 macro="" textlink="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 macro="" textlink="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 macro="" textlink="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 macro="" textlink="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 macro="" textlink="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 macro="" textlink="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 macro="" textlink="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</a:t>
          </a:r>
          <a:r>
            <a:rPr lang="es-CL" sz="2200" kern="1200" dirty="0" err="1" smtClean="0">
              <a:latin typeface="Futura Lt BT"/>
            </a:rPr>
            <a:t>.Net</a:t>
          </a:r>
          <a:r>
            <a:rPr lang="es-CL" sz="2200" kern="1200" dirty="0" smtClean="0">
              <a:latin typeface="Futura Lt BT"/>
            </a:rPr>
            <a:t>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4000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SQL Server Estándar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$1.427.570</a:t>
          </a:r>
          <a:endParaRPr lang="es-CL" sz="16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SQL Server Express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$757.570</a:t>
          </a:r>
          <a:endParaRPr lang="es-CL" sz="16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Con Windows XP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$366.137</a:t>
          </a:r>
          <a:endParaRPr lang="es-CL" sz="16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Sin sistema operativo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$259.765</a:t>
          </a:r>
          <a:endParaRPr lang="es-CL" sz="16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gm:drawing>
</file>

<file path=ppt/diagrams/drawing5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25C28955-7066-4C2E-BFD1-AC5B4C6E6806}" macro="" textlink="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 macro="" textlink="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 macro="" textlink="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 macro="" textlink="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 macro="" textlink="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 macro="" textlink="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 macro="" textlink="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 macro="" textlink="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 macro="" textlink="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 macro="" textlink="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 macro="" textlink="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 macro="" textlink="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 macro="" textlink="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Modelo Vista Controlador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5978</TotalTime>
  <Words>1425</Words>
  <Application>Microsoft Office PowerPoint</Application>
  <PresentationFormat>Presentación en pantalla (4:3)</PresentationFormat>
  <Paragraphs>280</Paragraphs>
  <Slides>34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373</cp:revision>
  <dcterms:created xsi:type="dcterms:W3CDTF">2004-11-16T16:53:53Z</dcterms:created>
  <dcterms:modified xsi:type="dcterms:W3CDTF">2009-12-08T00:53:20Z</dcterms:modified>
</cp:coreProperties>
</file>