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activeX/activeX2.xml" ContentType="application/vnd.ms-office.activeX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activeX/activeX5.xml" ContentType="application/vnd.ms-office.activeX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activeX/activeX3.xml" ContentType="application/vnd.ms-office.activeX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activeX/activeX1.xml" ContentType="application/vnd.ms-office.activeX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activeX/activeX4.xml" ContentType="application/vnd.ms-office.activeX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comments/comment2.xml" ContentType="application/vnd.openxmlformats-officedocument.presentationml.comments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34" r:id="rId2"/>
    <p:sldId id="335" r:id="rId3"/>
    <p:sldId id="339" r:id="rId4"/>
    <p:sldId id="340" r:id="rId5"/>
    <p:sldId id="341" r:id="rId6"/>
    <p:sldId id="342" r:id="rId7"/>
    <p:sldId id="343" r:id="rId8"/>
    <p:sldId id="344" r:id="rId9"/>
    <p:sldId id="336" r:id="rId10"/>
    <p:sldId id="345" r:id="rId11"/>
    <p:sldId id="347" r:id="rId12"/>
    <p:sldId id="348" r:id="rId13"/>
    <p:sldId id="349" r:id="rId14"/>
    <p:sldId id="351" r:id="rId15"/>
    <p:sldId id="352" r:id="rId16"/>
    <p:sldId id="353" r:id="rId17"/>
    <p:sldId id="377" r:id="rId18"/>
    <p:sldId id="354" r:id="rId19"/>
    <p:sldId id="364" r:id="rId20"/>
    <p:sldId id="355" r:id="rId21"/>
    <p:sldId id="372" r:id="rId22"/>
    <p:sldId id="357" r:id="rId23"/>
    <p:sldId id="337" r:id="rId24"/>
    <p:sldId id="369" r:id="rId25"/>
    <p:sldId id="365" r:id="rId26"/>
    <p:sldId id="373" r:id="rId27"/>
    <p:sldId id="366" r:id="rId28"/>
    <p:sldId id="374" r:id="rId29"/>
    <p:sldId id="367" r:id="rId30"/>
    <p:sldId id="375" r:id="rId31"/>
    <p:sldId id="368" r:id="rId32"/>
    <p:sldId id="358" r:id="rId33"/>
    <p:sldId id="356" r:id="rId34"/>
    <p:sldId id="370" r:id="rId35"/>
    <p:sldId id="371" r:id="rId36"/>
  </p:sldIdLst>
  <p:sldSz cx="9144000" cy="6858000" type="screen4x3"/>
  <p:notesSz cx="7010400" cy="11125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969696"/>
    <a:srgbClr val="99CC00"/>
    <a:srgbClr val="C40000"/>
    <a:srgbClr val="D8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67" autoAdjust="0"/>
    <p:restoredTop sz="88318" autoAdjust="0"/>
  </p:normalViewPr>
  <p:slideViewPr>
    <p:cSldViewPr snapToGrid="0">
      <p:cViewPr>
        <p:scale>
          <a:sx n="50" d="100"/>
          <a:sy n="50" d="100"/>
        </p:scale>
        <p:origin x="-768" y="-54"/>
      </p:cViewPr>
      <p:guideLst>
        <p:guide orient="horz" pos="397"/>
        <p:guide orient="horz" pos="1707"/>
        <p:guide pos="416"/>
        <p:guide pos="2820"/>
        <p:guide pos="54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42" y="-72"/>
      </p:cViewPr>
      <p:guideLst>
        <p:guide orient="horz" pos="3504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activeX/activeX1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1-Orden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2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2-Asignacion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3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3-tecnico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4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Videos\04-Recepcionista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-1"/>
  <ax:ocxPr ax:name="fullScreen" ax:value="-1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5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svn\sigset\documentos\Documentos finales\Videos\05-Config.avi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mini"/>
  <ax:ocxPr ax:name="stretchToFit" ax:value="0"/>
  <ax:ocxPr ax:name="windowlessVideo" ax:value="0"/>
  <ax:ocxPr ax:name="enabled" ax:value="-1"/>
  <ax:ocxPr ax:name="enableContextMenu" ax:value="0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2-02T14:29:21.753" idx="3">
    <p:pos x="5184" y="824"/>
    <p:text>Mejorar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2-02T14:29:21.753" idx="4">
    <p:pos x="5184" y="824"/>
    <p:text>Mejorar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58781-AEF7-4678-AE2C-E0CCFF6830E2}" type="doc">
      <dgm:prSet loTypeId="urn:microsoft.com/office/officeart/2005/8/layout/orgChart1" loCatId="hierarchy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es-CL"/>
        </a:p>
      </dgm:t>
    </dgm:pt>
    <dgm:pt modelId="{9FCCB6B4-C1C6-405E-B78A-BCA709CFA6C0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Gerente General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75469FE0-4181-4D73-B2F5-BB2B6ABB2627}" type="parTrans" cxnId="{A8E3E0FB-8375-420A-9658-9F2036F0D28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06CF0787-4795-4A49-956A-4491C623DA58}" type="sibTrans" cxnId="{A8E3E0FB-8375-420A-9658-9F2036F0D28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C538352-7AF5-4EC4-B501-7194621BDBAB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Supervisor Administrativo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3FB1B6B7-FE6B-47A6-B5EB-723AAE59E072}" type="parTrans" cxnId="{F2BF550A-096F-4057-B6FB-28A208BE4E53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AF75F0D-FA68-4F28-AB18-79D74735DF0D}" type="sibTrans" cxnId="{F2BF550A-096F-4057-B6FB-28A208BE4E53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4DDF35D-6625-48C0-978A-BC01D7071917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Recursos Humanos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8A0D9AEA-98B0-47B5-8A62-60BF000520A4}" type="parTrans" cxnId="{DD7E25F3-1675-4177-8827-A1E555834B65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77067261-CEC4-4E07-A1E1-B98A3FB50C16}" type="sibTrans" cxnId="{DD7E25F3-1675-4177-8827-A1E555834B65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C51D319-DEAC-404E-9429-B4B216692845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Supervisor Recepcionista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CB20B26D-A5F9-4579-9A15-FCA8D8931FCC}" type="parTrans" cxnId="{40EF0BAC-4586-4A7F-8350-A3EFB6AC88EC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2E1C22E5-26DB-4AB6-96D6-E5ECEA17B72C}" type="sibTrans" cxnId="{40EF0BAC-4586-4A7F-8350-A3EFB6AC88EC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B03F8291-9FDB-43FA-89F4-22B3F013B1D6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Recepcionista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4DAA373E-38D2-4648-9495-B8E8C1CE569A}" type="parTrans" cxnId="{32F9A70F-6390-4B23-AAF6-9259B92B9F26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50C0639-0193-487D-825E-1363C675A85B}" type="sibTrans" cxnId="{32F9A70F-6390-4B23-AAF6-9259B92B9F26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5635E99-AD56-4962-B488-79CB5A89F528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Administrativos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263054BE-C946-4E1B-9952-9F945C16FC40}" type="parTrans" cxnId="{51C8503E-2C11-4D3E-9744-0E594E723E1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217744B-C92A-408E-B9F2-192C1F85AA25}" type="sibTrans" cxnId="{51C8503E-2C11-4D3E-9744-0E594E723E1A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42B519A-74CC-41A9-B08D-A9C0EC674043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Supervisor Técnicos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92914C45-64DA-4163-89EA-ADED0089FE3A}" type="parTrans" cxnId="{D73A012F-C480-404D-BFAC-F76F8619E86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43234743-2710-4566-8CC0-C2203C8A1239}" type="sibTrans" cxnId="{D73A012F-C480-404D-BFAC-F76F8619E86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E85FD7FB-E957-41F2-B774-2EBB240D6EA8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Técnicos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35383588-4AA2-4A1F-A038-BD4F30709B06}" type="parTrans" cxnId="{2EC792C1-4DA2-4EF2-9F85-49580020C72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AF485959-6B71-4E5F-82BB-2CF44022696E}" type="sibTrans" cxnId="{2EC792C1-4DA2-4EF2-9F85-49580020C72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1E11FF9-C7A9-4AB4-A819-4CC5CD6D80E4}" type="pres">
      <dgm:prSet presAssocID="{FF258781-AEF7-4678-AE2C-E0CCFF6830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1155D12E-38EE-4D11-AD11-4BC9CA7923DB}" type="pres">
      <dgm:prSet presAssocID="{9FCCB6B4-C1C6-405E-B78A-BCA709CFA6C0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6A683C61-48B7-4B96-B1BE-1A4030EFB4B7}" type="pres">
      <dgm:prSet presAssocID="{9FCCB6B4-C1C6-405E-B78A-BCA709CFA6C0}" presName="rootComposite1" presStyleCnt="0"/>
      <dgm:spPr/>
      <dgm:t>
        <a:bodyPr/>
        <a:lstStyle/>
        <a:p>
          <a:endParaRPr lang="es-CL"/>
        </a:p>
      </dgm:t>
    </dgm:pt>
    <dgm:pt modelId="{C36AD766-0A53-48DB-95A4-97671A3B4CB3}" type="pres">
      <dgm:prSet presAssocID="{9FCCB6B4-C1C6-405E-B78A-BCA709CFA6C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38542D82-C78A-4A00-AEFE-896B3197A341}" type="pres">
      <dgm:prSet presAssocID="{9FCCB6B4-C1C6-405E-B78A-BCA709CFA6C0}" presName="rootConnector1" presStyleLbl="node1" presStyleIdx="0" presStyleCnt="0"/>
      <dgm:spPr/>
      <dgm:t>
        <a:bodyPr/>
        <a:lstStyle/>
        <a:p>
          <a:endParaRPr lang="es-CL"/>
        </a:p>
      </dgm:t>
    </dgm:pt>
    <dgm:pt modelId="{0EFFEE7F-6983-4C21-BB40-7CBA0B03496B}" type="pres">
      <dgm:prSet presAssocID="{9FCCB6B4-C1C6-405E-B78A-BCA709CFA6C0}" presName="hierChild2" presStyleCnt="0"/>
      <dgm:spPr/>
      <dgm:t>
        <a:bodyPr/>
        <a:lstStyle/>
        <a:p>
          <a:endParaRPr lang="es-CL"/>
        </a:p>
      </dgm:t>
    </dgm:pt>
    <dgm:pt modelId="{9D5B2E90-2AC1-455B-80B7-33F8B232A31B}" type="pres">
      <dgm:prSet presAssocID="{92914C45-64DA-4163-89EA-ADED0089FE3A}" presName="Name37" presStyleLbl="parChTrans1D2" presStyleIdx="0" presStyleCnt="4"/>
      <dgm:spPr/>
      <dgm:t>
        <a:bodyPr/>
        <a:lstStyle/>
        <a:p>
          <a:endParaRPr lang="es-CL"/>
        </a:p>
      </dgm:t>
    </dgm:pt>
    <dgm:pt modelId="{2766107B-BDA4-4F8D-970F-8F57D54BD328}" type="pres">
      <dgm:prSet presAssocID="{D42B519A-74CC-41A9-B08D-A9C0EC674043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DC67087E-87AC-4F3F-842D-B7894D3AF7C2}" type="pres">
      <dgm:prSet presAssocID="{D42B519A-74CC-41A9-B08D-A9C0EC674043}" presName="rootComposite" presStyleCnt="0"/>
      <dgm:spPr/>
      <dgm:t>
        <a:bodyPr/>
        <a:lstStyle/>
        <a:p>
          <a:endParaRPr lang="es-CL"/>
        </a:p>
      </dgm:t>
    </dgm:pt>
    <dgm:pt modelId="{8EB25D34-DFC9-49A5-A024-B06E604BE7C9}" type="pres">
      <dgm:prSet presAssocID="{D42B519A-74CC-41A9-B08D-A9C0EC674043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EF37A14-EEA4-4FAE-9366-96BD6AED6DDE}" type="pres">
      <dgm:prSet presAssocID="{D42B519A-74CC-41A9-B08D-A9C0EC674043}" presName="rootConnector" presStyleLbl="node2" presStyleIdx="0" presStyleCnt="4"/>
      <dgm:spPr/>
      <dgm:t>
        <a:bodyPr/>
        <a:lstStyle/>
        <a:p>
          <a:endParaRPr lang="es-CL"/>
        </a:p>
      </dgm:t>
    </dgm:pt>
    <dgm:pt modelId="{0F059B55-8655-4F3F-8BF7-079530F6AC16}" type="pres">
      <dgm:prSet presAssocID="{D42B519A-74CC-41A9-B08D-A9C0EC674043}" presName="hierChild4" presStyleCnt="0"/>
      <dgm:spPr/>
      <dgm:t>
        <a:bodyPr/>
        <a:lstStyle/>
        <a:p>
          <a:endParaRPr lang="es-CL"/>
        </a:p>
      </dgm:t>
    </dgm:pt>
    <dgm:pt modelId="{424B6412-A3F9-4720-A8EB-462E252393E7}" type="pres">
      <dgm:prSet presAssocID="{35383588-4AA2-4A1F-A038-BD4F30709B06}" presName="Name37" presStyleLbl="parChTrans1D3" presStyleIdx="0" presStyleCnt="3"/>
      <dgm:spPr/>
      <dgm:t>
        <a:bodyPr/>
        <a:lstStyle/>
        <a:p>
          <a:endParaRPr lang="es-CL"/>
        </a:p>
      </dgm:t>
    </dgm:pt>
    <dgm:pt modelId="{13B66888-6BFA-4DA2-8BA9-302709BCDE96}" type="pres">
      <dgm:prSet presAssocID="{E85FD7FB-E957-41F2-B774-2EBB240D6EA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CBFC7668-9B80-456A-8AFB-465F3A5DDA21}" type="pres">
      <dgm:prSet presAssocID="{E85FD7FB-E957-41F2-B774-2EBB240D6EA8}" presName="rootComposite" presStyleCnt="0"/>
      <dgm:spPr/>
      <dgm:t>
        <a:bodyPr/>
        <a:lstStyle/>
        <a:p>
          <a:endParaRPr lang="es-CL"/>
        </a:p>
      </dgm:t>
    </dgm:pt>
    <dgm:pt modelId="{D46C28A6-FB4D-445D-9E8A-E8F532501D09}" type="pres">
      <dgm:prSet presAssocID="{E85FD7FB-E957-41F2-B774-2EBB240D6EA8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AD624836-8805-4086-B215-1B7D020C6396}" type="pres">
      <dgm:prSet presAssocID="{E85FD7FB-E957-41F2-B774-2EBB240D6EA8}" presName="rootConnector" presStyleLbl="node3" presStyleIdx="0" presStyleCnt="3"/>
      <dgm:spPr/>
      <dgm:t>
        <a:bodyPr/>
        <a:lstStyle/>
        <a:p>
          <a:endParaRPr lang="es-CL"/>
        </a:p>
      </dgm:t>
    </dgm:pt>
    <dgm:pt modelId="{FD3A20A5-58EF-4627-ACCA-1D80079A9BAC}" type="pres">
      <dgm:prSet presAssocID="{E85FD7FB-E957-41F2-B774-2EBB240D6EA8}" presName="hierChild4" presStyleCnt="0"/>
      <dgm:spPr/>
      <dgm:t>
        <a:bodyPr/>
        <a:lstStyle/>
        <a:p>
          <a:endParaRPr lang="es-CL"/>
        </a:p>
      </dgm:t>
    </dgm:pt>
    <dgm:pt modelId="{812E533B-967D-41A0-81BD-98AF2A077506}" type="pres">
      <dgm:prSet presAssocID="{E85FD7FB-E957-41F2-B774-2EBB240D6EA8}" presName="hierChild5" presStyleCnt="0"/>
      <dgm:spPr/>
      <dgm:t>
        <a:bodyPr/>
        <a:lstStyle/>
        <a:p>
          <a:endParaRPr lang="es-CL"/>
        </a:p>
      </dgm:t>
    </dgm:pt>
    <dgm:pt modelId="{48284536-A450-48A5-8015-AB7B242F4408}" type="pres">
      <dgm:prSet presAssocID="{D42B519A-74CC-41A9-B08D-A9C0EC674043}" presName="hierChild5" presStyleCnt="0"/>
      <dgm:spPr/>
      <dgm:t>
        <a:bodyPr/>
        <a:lstStyle/>
        <a:p>
          <a:endParaRPr lang="es-CL"/>
        </a:p>
      </dgm:t>
    </dgm:pt>
    <dgm:pt modelId="{81A24B65-9686-48A3-8394-FE12A9A3486A}" type="pres">
      <dgm:prSet presAssocID="{3FB1B6B7-FE6B-47A6-B5EB-723AAE59E072}" presName="Name37" presStyleLbl="parChTrans1D2" presStyleIdx="1" presStyleCnt="4"/>
      <dgm:spPr/>
      <dgm:t>
        <a:bodyPr/>
        <a:lstStyle/>
        <a:p>
          <a:endParaRPr lang="es-CL"/>
        </a:p>
      </dgm:t>
    </dgm:pt>
    <dgm:pt modelId="{1CAC1206-0AC8-46D9-8C79-1C9B13CB08D9}" type="pres">
      <dgm:prSet presAssocID="{9C538352-7AF5-4EC4-B501-7194621BDB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22C64792-EA59-40C0-9ABD-85033E76B4D2}" type="pres">
      <dgm:prSet presAssocID="{9C538352-7AF5-4EC4-B501-7194621BDBAB}" presName="rootComposite" presStyleCnt="0"/>
      <dgm:spPr/>
      <dgm:t>
        <a:bodyPr/>
        <a:lstStyle/>
        <a:p>
          <a:endParaRPr lang="es-CL"/>
        </a:p>
      </dgm:t>
    </dgm:pt>
    <dgm:pt modelId="{7A4B2369-BDEA-49EF-9522-5EA17E36EC89}" type="pres">
      <dgm:prSet presAssocID="{9C538352-7AF5-4EC4-B501-7194621BDBAB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4E956E29-D8C4-48BA-8B23-CE1FB87409AF}" type="pres">
      <dgm:prSet presAssocID="{9C538352-7AF5-4EC4-B501-7194621BDBAB}" presName="rootConnector" presStyleLbl="node2" presStyleIdx="1" presStyleCnt="4"/>
      <dgm:spPr/>
      <dgm:t>
        <a:bodyPr/>
        <a:lstStyle/>
        <a:p>
          <a:endParaRPr lang="es-CL"/>
        </a:p>
      </dgm:t>
    </dgm:pt>
    <dgm:pt modelId="{62C50573-6EA2-4CC8-A38D-AE860E27BBE3}" type="pres">
      <dgm:prSet presAssocID="{9C538352-7AF5-4EC4-B501-7194621BDBAB}" presName="hierChild4" presStyleCnt="0"/>
      <dgm:spPr/>
      <dgm:t>
        <a:bodyPr/>
        <a:lstStyle/>
        <a:p>
          <a:endParaRPr lang="es-CL"/>
        </a:p>
      </dgm:t>
    </dgm:pt>
    <dgm:pt modelId="{5F0C548B-D49C-4B81-89F6-6D921674CBC8}" type="pres">
      <dgm:prSet presAssocID="{263054BE-C946-4E1B-9952-9F945C16FC40}" presName="Name37" presStyleLbl="parChTrans1D3" presStyleIdx="1" presStyleCnt="3"/>
      <dgm:spPr/>
      <dgm:t>
        <a:bodyPr/>
        <a:lstStyle/>
        <a:p>
          <a:endParaRPr lang="es-CL"/>
        </a:p>
      </dgm:t>
    </dgm:pt>
    <dgm:pt modelId="{E50F55E0-FFED-4831-8F13-341F2BAA10EB}" type="pres">
      <dgm:prSet presAssocID="{15635E99-AD56-4962-B488-79CB5A89F52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F94DB665-AA8F-4020-8685-1F12CE05E959}" type="pres">
      <dgm:prSet presAssocID="{15635E99-AD56-4962-B488-79CB5A89F528}" presName="rootComposite" presStyleCnt="0"/>
      <dgm:spPr/>
      <dgm:t>
        <a:bodyPr/>
        <a:lstStyle/>
        <a:p>
          <a:endParaRPr lang="es-CL"/>
        </a:p>
      </dgm:t>
    </dgm:pt>
    <dgm:pt modelId="{B47274DF-392A-43F8-A951-62E4C65D4027}" type="pres">
      <dgm:prSet presAssocID="{15635E99-AD56-4962-B488-79CB5A89F528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D6F450A3-846D-46D0-813B-4FC47C40FDA4}" type="pres">
      <dgm:prSet presAssocID="{15635E99-AD56-4962-B488-79CB5A89F528}" presName="rootConnector" presStyleLbl="node3" presStyleIdx="1" presStyleCnt="3"/>
      <dgm:spPr/>
      <dgm:t>
        <a:bodyPr/>
        <a:lstStyle/>
        <a:p>
          <a:endParaRPr lang="es-CL"/>
        </a:p>
      </dgm:t>
    </dgm:pt>
    <dgm:pt modelId="{A8997B42-A101-4918-9959-E1F83F077879}" type="pres">
      <dgm:prSet presAssocID="{15635E99-AD56-4962-B488-79CB5A89F528}" presName="hierChild4" presStyleCnt="0"/>
      <dgm:spPr/>
      <dgm:t>
        <a:bodyPr/>
        <a:lstStyle/>
        <a:p>
          <a:endParaRPr lang="es-CL"/>
        </a:p>
      </dgm:t>
    </dgm:pt>
    <dgm:pt modelId="{EDC82EDF-893B-4651-9811-C3E5D140533C}" type="pres">
      <dgm:prSet presAssocID="{15635E99-AD56-4962-B488-79CB5A89F528}" presName="hierChild5" presStyleCnt="0"/>
      <dgm:spPr/>
      <dgm:t>
        <a:bodyPr/>
        <a:lstStyle/>
        <a:p>
          <a:endParaRPr lang="es-CL"/>
        </a:p>
      </dgm:t>
    </dgm:pt>
    <dgm:pt modelId="{21511669-7F1C-4C10-8B82-213F4459C737}" type="pres">
      <dgm:prSet presAssocID="{9C538352-7AF5-4EC4-B501-7194621BDBAB}" presName="hierChild5" presStyleCnt="0"/>
      <dgm:spPr/>
      <dgm:t>
        <a:bodyPr/>
        <a:lstStyle/>
        <a:p>
          <a:endParaRPr lang="es-CL"/>
        </a:p>
      </dgm:t>
    </dgm:pt>
    <dgm:pt modelId="{67F2C483-67D0-4A41-8A9B-9354F34B051C}" type="pres">
      <dgm:prSet presAssocID="{8A0D9AEA-98B0-47B5-8A62-60BF000520A4}" presName="Name37" presStyleLbl="parChTrans1D2" presStyleIdx="2" presStyleCnt="4"/>
      <dgm:spPr/>
      <dgm:t>
        <a:bodyPr/>
        <a:lstStyle/>
        <a:p>
          <a:endParaRPr lang="es-CL"/>
        </a:p>
      </dgm:t>
    </dgm:pt>
    <dgm:pt modelId="{17EB6C92-A283-4F10-8AA7-7987073CB1B1}" type="pres">
      <dgm:prSet presAssocID="{F4DDF35D-6625-48C0-978A-BC01D7071917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B809740A-AEB9-4D8C-AC1B-CC02A1D55CDF}" type="pres">
      <dgm:prSet presAssocID="{F4DDF35D-6625-48C0-978A-BC01D7071917}" presName="rootComposite" presStyleCnt="0"/>
      <dgm:spPr/>
      <dgm:t>
        <a:bodyPr/>
        <a:lstStyle/>
        <a:p>
          <a:endParaRPr lang="es-CL"/>
        </a:p>
      </dgm:t>
    </dgm:pt>
    <dgm:pt modelId="{FD21C7F4-091A-479B-ADF1-28E542D19193}" type="pres">
      <dgm:prSet presAssocID="{F4DDF35D-6625-48C0-978A-BC01D707191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E4E667D-0E00-44BB-B4C7-0977B5C97020}" type="pres">
      <dgm:prSet presAssocID="{F4DDF35D-6625-48C0-978A-BC01D7071917}" presName="rootConnector" presStyleLbl="node2" presStyleIdx="2" presStyleCnt="4"/>
      <dgm:spPr/>
      <dgm:t>
        <a:bodyPr/>
        <a:lstStyle/>
        <a:p>
          <a:endParaRPr lang="es-CL"/>
        </a:p>
      </dgm:t>
    </dgm:pt>
    <dgm:pt modelId="{417E228C-8702-46F3-B7B0-8B9CFF9DB859}" type="pres">
      <dgm:prSet presAssocID="{F4DDF35D-6625-48C0-978A-BC01D7071917}" presName="hierChild4" presStyleCnt="0"/>
      <dgm:spPr/>
      <dgm:t>
        <a:bodyPr/>
        <a:lstStyle/>
        <a:p>
          <a:endParaRPr lang="es-CL"/>
        </a:p>
      </dgm:t>
    </dgm:pt>
    <dgm:pt modelId="{D36C6820-97E2-42B3-811D-AC471B278C2A}" type="pres">
      <dgm:prSet presAssocID="{F4DDF35D-6625-48C0-978A-BC01D7071917}" presName="hierChild5" presStyleCnt="0"/>
      <dgm:spPr/>
      <dgm:t>
        <a:bodyPr/>
        <a:lstStyle/>
        <a:p>
          <a:endParaRPr lang="es-CL"/>
        </a:p>
      </dgm:t>
    </dgm:pt>
    <dgm:pt modelId="{7067C38B-1810-4DB2-B807-5CCA43081905}" type="pres">
      <dgm:prSet presAssocID="{CB20B26D-A5F9-4579-9A15-FCA8D8931FCC}" presName="Name37" presStyleLbl="parChTrans1D2" presStyleIdx="3" presStyleCnt="4"/>
      <dgm:spPr/>
      <dgm:t>
        <a:bodyPr/>
        <a:lstStyle/>
        <a:p>
          <a:endParaRPr lang="es-CL"/>
        </a:p>
      </dgm:t>
    </dgm:pt>
    <dgm:pt modelId="{343BCDF9-15F4-4A46-996A-76F829A0C83D}" type="pres">
      <dgm:prSet presAssocID="{9C51D319-DEAC-404E-9429-B4B216692845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E98FB469-8970-458B-8DBC-30F045368A23}" type="pres">
      <dgm:prSet presAssocID="{9C51D319-DEAC-404E-9429-B4B216692845}" presName="rootComposite" presStyleCnt="0"/>
      <dgm:spPr/>
      <dgm:t>
        <a:bodyPr/>
        <a:lstStyle/>
        <a:p>
          <a:endParaRPr lang="es-CL"/>
        </a:p>
      </dgm:t>
    </dgm:pt>
    <dgm:pt modelId="{6AF72E91-D475-47FD-9F9A-F3F5486D3CA3}" type="pres">
      <dgm:prSet presAssocID="{9C51D319-DEAC-404E-9429-B4B21669284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3B2FFF9-4015-4CA1-AFEB-B9C1D798E485}" type="pres">
      <dgm:prSet presAssocID="{9C51D319-DEAC-404E-9429-B4B216692845}" presName="rootConnector" presStyleLbl="node2" presStyleIdx="3" presStyleCnt="4"/>
      <dgm:spPr/>
      <dgm:t>
        <a:bodyPr/>
        <a:lstStyle/>
        <a:p>
          <a:endParaRPr lang="es-CL"/>
        </a:p>
      </dgm:t>
    </dgm:pt>
    <dgm:pt modelId="{509B4477-2A79-4BF5-BA33-538D5A0769EE}" type="pres">
      <dgm:prSet presAssocID="{9C51D319-DEAC-404E-9429-B4B216692845}" presName="hierChild4" presStyleCnt="0"/>
      <dgm:spPr/>
      <dgm:t>
        <a:bodyPr/>
        <a:lstStyle/>
        <a:p>
          <a:endParaRPr lang="es-CL"/>
        </a:p>
      </dgm:t>
    </dgm:pt>
    <dgm:pt modelId="{C897771F-DC93-4AD3-8C40-0F56AD012119}" type="pres">
      <dgm:prSet presAssocID="{4DAA373E-38D2-4648-9495-B8E8C1CE569A}" presName="Name37" presStyleLbl="parChTrans1D3" presStyleIdx="2" presStyleCnt="3"/>
      <dgm:spPr/>
      <dgm:t>
        <a:bodyPr/>
        <a:lstStyle/>
        <a:p>
          <a:endParaRPr lang="es-CL"/>
        </a:p>
      </dgm:t>
    </dgm:pt>
    <dgm:pt modelId="{CFA59AA0-3349-4B1C-B8B9-A143F76EA3CA}" type="pres">
      <dgm:prSet presAssocID="{B03F8291-9FDB-43FA-89F4-22B3F013B1D6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L"/>
        </a:p>
      </dgm:t>
    </dgm:pt>
    <dgm:pt modelId="{3873250E-8AF0-45A0-B5EC-8CDAC417E363}" type="pres">
      <dgm:prSet presAssocID="{B03F8291-9FDB-43FA-89F4-22B3F013B1D6}" presName="rootComposite" presStyleCnt="0"/>
      <dgm:spPr/>
      <dgm:t>
        <a:bodyPr/>
        <a:lstStyle/>
        <a:p>
          <a:endParaRPr lang="es-CL"/>
        </a:p>
      </dgm:t>
    </dgm:pt>
    <dgm:pt modelId="{6193E13E-2838-4FF4-95E4-B0E8E77986D7}" type="pres">
      <dgm:prSet presAssocID="{B03F8291-9FDB-43FA-89F4-22B3F013B1D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66266BB5-1A91-45C7-ABFD-CFE7F04AA066}" type="pres">
      <dgm:prSet presAssocID="{B03F8291-9FDB-43FA-89F4-22B3F013B1D6}" presName="rootConnector" presStyleLbl="node3" presStyleIdx="2" presStyleCnt="3"/>
      <dgm:spPr/>
      <dgm:t>
        <a:bodyPr/>
        <a:lstStyle/>
        <a:p>
          <a:endParaRPr lang="es-CL"/>
        </a:p>
      </dgm:t>
    </dgm:pt>
    <dgm:pt modelId="{82B7F4F5-C2E7-4840-A294-45D4B0C15172}" type="pres">
      <dgm:prSet presAssocID="{B03F8291-9FDB-43FA-89F4-22B3F013B1D6}" presName="hierChild4" presStyleCnt="0"/>
      <dgm:spPr/>
      <dgm:t>
        <a:bodyPr/>
        <a:lstStyle/>
        <a:p>
          <a:endParaRPr lang="es-CL"/>
        </a:p>
      </dgm:t>
    </dgm:pt>
    <dgm:pt modelId="{4881FA1E-98C6-4E47-9EF7-1513EF392795}" type="pres">
      <dgm:prSet presAssocID="{B03F8291-9FDB-43FA-89F4-22B3F013B1D6}" presName="hierChild5" presStyleCnt="0"/>
      <dgm:spPr/>
      <dgm:t>
        <a:bodyPr/>
        <a:lstStyle/>
        <a:p>
          <a:endParaRPr lang="es-CL"/>
        </a:p>
      </dgm:t>
    </dgm:pt>
    <dgm:pt modelId="{0252B876-9C3B-42DC-8A0E-BF5B97F3DC79}" type="pres">
      <dgm:prSet presAssocID="{9C51D319-DEAC-404E-9429-B4B216692845}" presName="hierChild5" presStyleCnt="0"/>
      <dgm:spPr/>
      <dgm:t>
        <a:bodyPr/>
        <a:lstStyle/>
        <a:p>
          <a:endParaRPr lang="es-CL"/>
        </a:p>
      </dgm:t>
    </dgm:pt>
    <dgm:pt modelId="{D6D0C502-FA04-4CD8-9BFA-2005D3CCFC7C}" type="pres">
      <dgm:prSet presAssocID="{9FCCB6B4-C1C6-405E-B78A-BCA709CFA6C0}" presName="hierChild3" presStyleCnt="0"/>
      <dgm:spPr/>
      <dgm:t>
        <a:bodyPr/>
        <a:lstStyle/>
        <a:p>
          <a:endParaRPr lang="es-CL"/>
        </a:p>
      </dgm:t>
    </dgm:pt>
  </dgm:ptLst>
  <dgm:cxnLst>
    <dgm:cxn modelId="{776580AB-BCB7-4249-ACF2-22C8888B6698}" type="presOf" srcId="{CB20B26D-A5F9-4579-9A15-FCA8D8931FCC}" destId="{7067C38B-1810-4DB2-B807-5CCA43081905}" srcOrd="0" destOrd="0" presId="urn:microsoft.com/office/officeart/2005/8/layout/orgChart1"/>
    <dgm:cxn modelId="{C1C4D9AB-AA23-44C1-B4DF-807E10689571}" type="presOf" srcId="{15635E99-AD56-4962-B488-79CB5A89F528}" destId="{B47274DF-392A-43F8-A951-62E4C65D4027}" srcOrd="0" destOrd="0" presId="urn:microsoft.com/office/officeart/2005/8/layout/orgChart1"/>
    <dgm:cxn modelId="{361E5BA1-60E6-461A-977E-F5F7792E4693}" type="presOf" srcId="{9FCCB6B4-C1C6-405E-B78A-BCA709CFA6C0}" destId="{C36AD766-0A53-48DB-95A4-97671A3B4CB3}" srcOrd="0" destOrd="0" presId="urn:microsoft.com/office/officeart/2005/8/layout/orgChart1"/>
    <dgm:cxn modelId="{E5D71185-492F-4712-A9D1-7450D4116BCE}" type="presOf" srcId="{15635E99-AD56-4962-B488-79CB5A89F528}" destId="{D6F450A3-846D-46D0-813B-4FC47C40FDA4}" srcOrd="1" destOrd="0" presId="urn:microsoft.com/office/officeart/2005/8/layout/orgChart1"/>
    <dgm:cxn modelId="{745A17AB-1EE1-4BC1-98E1-F5D2F4EF60FD}" type="presOf" srcId="{9C51D319-DEAC-404E-9429-B4B216692845}" destId="{83B2FFF9-4015-4CA1-AFEB-B9C1D798E485}" srcOrd="1" destOrd="0" presId="urn:microsoft.com/office/officeart/2005/8/layout/orgChart1"/>
    <dgm:cxn modelId="{A54F8AEF-B4F2-4DF5-AD9D-6C27A406D91D}" type="presOf" srcId="{9C538352-7AF5-4EC4-B501-7194621BDBAB}" destId="{7A4B2369-BDEA-49EF-9522-5EA17E36EC89}" srcOrd="0" destOrd="0" presId="urn:microsoft.com/office/officeart/2005/8/layout/orgChart1"/>
    <dgm:cxn modelId="{D73A012F-C480-404D-BFAC-F76F8619E868}" srcId="{9FCCB6B4-C1C6-405E-B78A-BCA709CFA6C0}" destId="{D42B519A-74CC-41A9-B08D-A9C0EC674043}" srcOrd="0" destOrd="0" parTransId="{92914C45-64DA-4163-89EA-ADED0089FE3A}" sibTransId="{43234743-2710-4566-8CC0-C2203C8A1239}"/>
    <dgm:cxn modelId="{A8E3E0FB-8375-420A-9658-9F2036F0D28A}" srcId="{FF258781-AEF7-4678-AE2C-E0CCFF6830E2}" destId="{9FCCB6B4-C1C6-405E-B78A-BCA709CFA6C0}" srcOrd="0" destOrd="0" parTransId="{75469FE0-4181-4D73-B2F5-BB2B6ABB2627}" sibTransId="{06CF0787-4795-4A49-956A-4491C623DA58}"/>
    <dgm:cxn modelId="{6885388D-F1FB-421C-A32E-B360AB10A2AC}" type="presOf" srcId="{D42B519A-74CC-41A9-B08D-A9C0EC674043}" destId="{8EB25D34-DFC9-49A5-A024-B06E604BE7C9}" srcOrd="0" destOrd="0" presId="urn:microsoft.com/office/officeart/2005/8/layout/orgChart1"/>
    <dgm:cxn modelId="{C3BA4D32-055F-4D63-AFFE-84D1507DF03D}" type="presOf" srcId="{4DAA373E-38D2-4648-9495-B8E8C1CE569A}" destId="{C897771F-DC93-4AD3-8C40-0F56AD012119}" srcOrd="0" destOrd="0" presId="urn:microsoft.com/office/officeart/2005/8/layout/orgChart1"/>
    <dgm:cxn modelId="{0CC8CA3B-DF6A-4BD3-A65F-7B03073C83A0}" type="presOf" srcId="{8A0D9AEA-98B0-47B5-8A62-60BF000520A4}" destId="{67F2C483-67D0-4A41-8A9B-9354F34B051C}" srcOrd="0" destOrd="0" presId="urn:microsoft.com/office/officeart/2005/8/layout/orgChart1"/>
    <dgm:cxn modelId="{F9D6D229-C377-4841-83DF-5D316A192440}" type="presOf" srcId="{E85FD7FB-E957-41F2-B774-2EBB240D6EA8}" destId="{D46C28A6-FB4D-445D-9E8A-E8F532501D09}" srcOrd="0" destOrd="0" presId="urn:microsoft.com/office/officeart/2005/8/layout/orgChart1"/>
    <dgm:cxn modelId="{D5145A8D-CDF3-4976-9981-0D455C22D022}" type="presOf" srcId="{35383588-4AA2-4A1F-A038-BD4F30709B06}" destId="{424B6412-A3F9-4720-A8EB-462E252393E7}" srcOrd="0" destOrd="0" presId="urn:microsoft.com/office/officeart/2005/8/layout/orgChart1"/>
    <dgm:cxn modelId="{96E385DD-D856-4399-86F0-5DDDE9A41959}" type="presOf" srcId="{9FCCB6B4-C1C6-405E-B78A-BCA709CFA6C0}" destId="{38542D82-C78A-4A00-AEFE-896B3197A341}" srcOrd="1" destOrd="0" presId="urn:microsoft.com/office/officeart/2005/8/layout/orgChart1"/>
    <dgm:cxn modelId="{87B7E243-EE87-44D6-A516-732D7705AC80}" type="presOf" srcId="{9C538352-7AF5-4EC4-B501-7194621BDBAB}" destId="{4E956E29-D8C4-48BA-8B23-CE1FB87409AF}" srcOrd="1" destOrd="0" presId="urn:microsoft.com/office/officeart/2005/8/layout/orgChart1"/>
    <dgm:cxn modelId="{B80DA10B-2372-4518-ABFE-BAEEF5E118A9}" type="presOf" srcId="{92914C45-64DA-4163-89EA-ADED0089FE3A}" destId="{9D5B2E90-2AC1-455B-80B7-33F8B232A31B}" srcOrd="0" destOrd="0" presId="urn:microsoft.com/office/officeart/2005/8/layout/orgChart1"/>
    <dgm:cxn modelId="{2EC792C1-4DA2-4EF2-9F85-49580020C720}" srcId="{D42B519A-74CC-41A9-B08D-A9C0EC674043}" destId="{E85FD7FB-E957-41F2-B774-2EBB240D6EA8}" srcOrd="0" destOrd="0" parTransId="{35383588-4AA2-4A1F-A038-BD4F30709B06}" sibTransId="{AF485959-6B71-4E5F-82BB-2CF44022696E}"/>
    <dgm:cxn modelId="{E2F6B71B-9CD7-4D2B-9A88-66867114104F}" type="presOf" srcId="{FF258781-AEF7-4678-AE2C-E0CCFF6830E2}" destId="{F1E11FF9-C7A9-4AB4-A819-4CC5CD6D80E4}" srcOrd="0" destOrd="0" presId="urn:microsoft.com/office/officeart/2005/8/layout/orgChart1"/>
    <dgm:cxn modelId="{51C8503E-2C11-4D3E-9744-0E594E723E1A}" srcId="{9C538352-7AF5-4EC4-B501-7194621BDBAB}" destId="{15635E99-AD56-4962-B488-79CB5A89F528}" srcOrd="0" destOrd="0" parTransId="{263054BE-C946-4E1B-9952-9F945C16FC40}" sibTransId="{D217744B-C92A-408E-B9F2-192C1F85AA25}"/>
    <dgm:cxn modelId="{B5F359F7-F316-4DEF-B36D-D7ED300FCA3E}" type="presOf" srcId="{B03F8291-9FDB-43FA-89F4-22B3F013B1D6}" destId="{6193E13E-2838-4FF4-95E4-B0E8E77986D7}" srcOrd="0" destOrd="0" presId="urn:microsoft.com/office/officeart/2005/8/layout/orgChart1"/>
    <dgm:cxn modelId="{65024706-5356-45BC-9357-F494B1E966D8}" type="presOf" srcId="{D42B519A-74CC-41A9-B08D-A9C0EC674043}" destId="{AEF37A14-EEA4-4FAE-9366-96BD6AED6DDE}" srcOrd="1" destOrd="0" presId="urn:microsoft.com/office/officeart/2005/8/layout/orgChart1"/>
    <dgm:cxn modelId="{7FC910B7-26E4-406E-8A9A-F4C225BAE6A0}" type="presOf" srcId="{3FB1B6B7-FE6B-47A6-B5EB-723AAE59E072}" destId="{81A24B65-9686-48A3-8394-FE12A9A3486A}" srcOrd="0" destOrd="0" presId="urn:microsoft.com/office/officeart/2005/8/layout/orgChart1"/>
    <dgm:cxn modelId="{7BF0D939-30D8-4E0F-B345-F8FBBD5041A4}" type="presOf" srcId="{F4DDF35D-6625-48C0-978A-BC01D7071917}" destId="{8E4E667D-0E00-44BB-B4C7-0977B5C97020}" srcOrd="1" destOrd="0" presId="urn:microsoft.com/office/officeart/2005/8/layout/orgChart1"/>
    <dgm:cxn modelId="{F92305E8-9131-401D-B5A6-6BD00C3548B8}" type="presOf" srcId="{B03F8291-9FDB-43FA-89F4-22B3F013B1D6}" destId="{66266BB5-1A91-45C7-ABFD-CFE7F04AA066}" srcOrd="1" destOrd="0" presId="urn:microsoft.com/office/officeart/2005/8/layout/orgChart1"/>
    <dgm:cxn modelId="{9C041850-63BE-40EB-8E5C-5909C9EA44B2}" type="presOf" srcId="{9C51D319-DEAC-404E-9429-B4B216692845}" destId="{6AF72E91-D475-47FD-9F9A-F3F5486D3CA3}" srcOrd="0" destOrd="0" presId="urn:microsoft.com/office/officeart/2005/8/layout/orgChart1"/>
    <dgm:cxn modelId="{8A336F16-CC47-41D1-A995-4C572A387D1E}" type="presOf" srcId="{F4DDF35D-6625-48C0-978A-BC01D7071917}" destId="{FD21C7F4-091A-479B-ADF1-28E542D19193}" srcOrd="0" destOrd="0" presId="urn:microsoft.com/office/officeart/2005/8/layout/orgChart1"/>
    <dgm:cxn modelId="{A051F1FD-FBC6-41CE-A500-E0D8360015EA}" type="presOf" srcId="{263054BE-C946-4E1B-9952-9F945C16FC40}" destId="{5F0C548B-D49C-4B81-89F6-6D921674CBC8}" srcOrd="0" destOrd="0" presId="urn:microsoft.com/office/officeart/2005/8/layout/orgChart1"/>
    <dgm:cxn modelId="{32F9A70F-6390-4B23-AAF6-9259B92B9F26}" srcId="{9C51D319-DEAC-404E-9429-B4B216692845}" destId="{B03F8291-9FDB-43FA-89F4-22B3F013B1D6}" srcOrd="0" destOrd="0" parTransId="{4DAA373E-38D2-4648-9495-B8E8C1CE569A}" sibTransId="{D50C0639-0193-487D-825E-1363C675A85B}"/>
    <dgm:cxn modelId="{DD7E25F3-1675-4177-8827-A1E555834B65}" srcId="{9FCCB6B4-C1C6-405E-B78A-BCA709CFA6C0}" destId="{F4DDF35D-6625-48C0-978A-BC01D7071917}" srcOrd="2" destOrd="0" parTransId="{8A0D9AEA-98B0-47B5-8A62-60BF000520A4}" sibTransId="{77067261-CEC4-4E07-A1E1-B98A3FB50C16}"/>
    <dgm:cxn modelId="{F2BF550A-096F-4057-B6FB-28A208BE4E53}" srcId="{9FCCB6B4-C1C6-405E-B78A-BCA709CFA6C0}" destId="{9C538352-7AF5-4EC4-B501-7194621BDBAB}" srcOrd="1" destOrd="0" parTransId="{3FB1B6B7-FE6B-47A6-B5EB-723AAE59E072}" sibTransId="{DAF75F0D-FA68-4F28-AB18-79D74735DF0D}"/>
    <dgm:cxn modelId="{CC43B6DF-3F6E-420E-9F70-C00459225002}" type="presOf" srcId="{E85FD7FB-E957-41F2-B774-2EBB240D6EA8}" destId="{AD624836-8805-4086-B215-1B7D020C6396}" srcOrd="1" destOrd="0" presId="urn:microsoft.com/office/officeart/2005/8/layout/orgChart1"/>
    <dgm:cxn modelId="{40EF0BAC-4586-4A7F-8350-A3EFB6AC88EC}" srcId="{9FCCB6B4-C1C6-405E-B78A-BCA709CFA6C0}" destId="{9C51D319-DEAC-404E-9429-B4B216692845}" srcOrd="3" destOrd="0" parTransId="{CB20B26D-A5F9-4579-9A15-FCA8D8931FCC}" sibTransId="{2E1C22E5-26DB-4AB6-96D6-E5ECEA17B72C}"/>
    <dgm:cxn modelId="{9C94CA34-9A27-4134-AC7F-E4C63790C9DA}" type="presParOf" srcId="{F1E11FF9-C7A9-4AB4-A819-4CC5CD6D80E4}" destId="{1155D12E-38EE-4D11-AD11-4BC9CA7923DB}" srcOrd="0" destOrd="0" presId="urn:microsoft.com/office/officeart/2005/8/layout/orgChart1"/>
    <dgm:cxn modelId="{64AFCA2D-4900-4C07-9C3F-3D593A01B635}" type="presParOf" srcId="{1155D12E-38EE-4D11-AD11-4BC9CA7923DB}" destId="{6A683C61-48B7-4B96-B1BE-1A4030EFB4B7}" srcOrd="0" destOrd="0" presId="urn:microsoft.com/office/officeart/2005/8/layout/orgChart1"/>
    <dgm:cxn modelId="{EDCF8C6C-EA4C-49AA-9D83-C88F818537CD}" type="presParOf" srcId="{6A683C61-48B7-4B96-B1BE-1A4030EFB4B7}" destId="{C36AD766-0A53-48DB-95A4-97671A3B4CB3}" srcOrd="0" destOrd="0" presId="urn:microsoft.com/office/officeart/2005/8/layout/orgChart1"/>
    <dgm:cxn modelId="{CD3265FF-3B15-404C-B5BB-F331BE421E96}" type="presParOf" srcId="{6A683C61-48B7-4B96-B1BE-1A4030EFB4B7}" destId="{38542D82-C78A-4A00-AEFE-896B3197A341}" srcOrd="1" destOrd="0" presId="urn:microsoft.com/office/officeart/2005/8/layout/orgChart1"/>
    <dgm:cxn modelId="{F524FFBA-52D4-4CD3-BE07-C5B1E0BC39D1}" type="presParOf" srcId="{1155D12E-38EE-4D11-AD11-4BC9CA7923DB}" destId="{0EFFEE7F-6983-4C21-BB40-7CBA0B03496B}" srcOrd="1" destOrd="0" presId="urn:microsoft.com/office/officeart/2005/8/layout/orgChart1"/>
    <dgm:cxn modelId="{B55CE653-D7D7-4993-9C34-03FAD0A23E7A}" type="presParOf" srcId="{0EFFEE7F-6983-4C21-BB40-7CBA0B03496B}" destId="{9D5B2E90-2AC1-455B-80B7-33F8B232A31B}" srcOrd="0" destOrd="0" presId="urn:microsoft.com/office/officeart/2005/8/layout/orgChart1"/>
    <dgm:cxn modelId="{DE334058-584E-4D83-9106-2AC77F7F06EB}" type="presParOf" srcId="{0EFFEE7F-6983-4C21-BB40-7CBA0B03496B}" destId="{2766107B-BDA4-4F8D-970F-8F57D54BD328}" srcOrd="1" destOrd="0" presId="urn:microsoft.com/office/officeart/2005/8/layout/orgChart1"/>
    <dgm:cxn modelId="{2671E445-1EB0-41AA-926C-F7D294CE3B19}" type="presParOf" srcId="{2766107B-BDA4-4F8D-970F-8F57D54BD328}" destId="{DC67087E-87AC-4F3F-842D-B7894D3AF7C2}" srcOrd="0" destOrd="0" presId="urn:microsoft.com/office/officeart/2005/8/layout/orgChart1"/>
    <dgm:cxn modelId="{5305BD73-A8BB-4FDF-AB66-8A7E696066CE}" type="presParOf" srcId="{DC67087E-87AC-4F3F-842D-B7894D3AF7C2}" destId="{8EB25D34-DFC9-49A5-A024-B06E604BE7C9}" srcOrd="0" destOrd="0" presId="urn:microsoft.com/office/officeart/2005/8/layout/orgChart1"/>
    <dgm:cxn modelId="{86868846-FC51-47B6-B1A5-6F078F5B9457}" type="presParOf" srcId="{DC67087E-87AC-4F3F-842D-B7894D3AF7C2}" destId="{AEF37A14-EEA4-4FAE-9366-96BD6AED6DDE}" srcOrd="1" destOrd="0" presId="urn:microsoft.com/office/officeart/2005/8/layout/orgChart1"/>
    <dgm:cxn modelId="{5FB27788-FAA0-4062-9816-D403FC099BFF}" type="presParOf" srcId="{2766107B-BDA4-4F8D-970F-8F57D54BD328}" destId="{0F059B55-8655-4F3F-8BF7-079530F6AC16}" srcOrd="1" destOrd="0" presId="urn:microsoft.com/office/officeart/2005/8/layout/orgChart1"/>
    <dgm:cxn modelId="{CA1BAA9B-213C-4EB2-A811-A03245EAF408}" type="presParOf" srcId="{0F059B55-8655-4F3F-8BF7-079530F6AC16}" destId="{424B6412-A3F9-4720-A8EB-462E252393E7}" srcOrd="0" destOrd="0" presId="urn:microsoft.com/office/officeart/2005/8/layout/orgChart1"/>
    <dgm:cxn modelId="{80F41E3D-CB69-4A6F-BB01-3CDCFDAEE0DD}" type="presParOf" srcId="{0F059B55-8655-4F3F-8BF7-079530F6AC16}" destId="{13B66888-6BFA-4DA2-8BA9-302709BCDE96}" srcOrd="1" destOrd="0" presId="urn:microsoft.com/office/officeart/2005/8/layout/orgChart1"/>
    <dgm:cxn modelId="{F13562CA-D11F-47FD-8F6D-9BA44632C3FD}" type="presParOf" srcId="{13B66888-6BFA-4DA2-8BA9-302709BCDE96}" destId="{CBFC7668-9B80-456A-8AFB-465F3A5DDA21}" srcOrd="0" destOrd="0" presId="urn:microsoft.com/office/officeart/2005/8/layout/orgChart1"/>
    <dgm:cxn modelId="{711B49B8-5722-49A3-9DED-E85D111554CD}" type="presParOf" srcId="{CBFC7668-9B80-456A-8AFB-465F3A5DDA21}" destId="{D46C28A6-FB4D-445D-9E8A-E8F532501D09}" srcOrd="0" destOrd="0" presId="urn:microsoft.com/office/officeart/2005/8/layout/orgChart1"/>
    <dgm:cxn modelId="{9D185458-E749-43E0-AE8E-8F6AE64D0FA0}" type="presParOf" srcId="{CBFC7668-9B80-456A-8AFB-465F3A5DDA21}" destId="{AD624836-8805-4086-B215-1B7D020C6396}" srcOrd="1" destOrd="0" presId="urn:microsoft.com/office/officeart/2005/8/layout/orgChart1"/>
    <dgm:cxn modelId="{2C506EA0-D752-4E15-B68F-87913D69338E}" type="presParOf" srcId="{13B66888-6BFA-4DA2-8BA9-302709BCDE96}" destId="{FD3A20A5-58EF-4627-ACCA-1D80079A9BAC}" srcOrd="1" destOrd="0" presId="urn:microsoft.com/office/officeart/2005/8/layout/orgChart1"/>
    <dgm:cxn modelId="{9FB7F36F-5A7F-40E4-88FB-CC76E94F45D5}" type="presParOf" srcId="{13B66888-6BFA-4DA2-8BA9-302709BCDE96}" destId="{812E533B-967D-41A0-81BD-98AF2A077506}" srcOrd="2" destOrd="0" presId="urn:microsoft.com/office/officeart/2005/8/layout/orgChart1"/>
    <dgm:cxn modelId="{31A1AE9F-CB49-4B9D-BE0B-E85AB6A47441}" type="presParOf" srcId="{2766107B-BDA4-4F8D-970F-8F57D54BD328}" destId="{48284536-A450-48A5-8015-AB7B242F4408}" srcOrd="2" destOrd="0" presId="urn:microsoft.com/office/officeart/2005/8/layout/orgChart1"/>
    <dgm:cxn modelId="{3F2503AC-0C3E-492E-B423-0FD3D3F33CDA}" type="presParOf" srcId="{0EFFEE7F-6983-4C21-BB40-7CBA0B03496B}" destId="{81A24B65-9686-48A3-8394-FE12A9A3486A}" srcOrd="2" destOrd="0" presId="urn:microsoft.com/office/officeart/2005/8/layout/orgChart1"/>
    <dgm:cxn modelId="{1CF34B90-44A1-4374-8884-4542D6DF0E7D}" type="presParOf" srcId="{0EFFEE7F-6983-4C21-BB40-7CBA0B03496B}" destId="{1CAC1206-0AC8-46D9-8C79-1C9B13CB08D9}" srcOrd="3" destOrd="0" presId="urn:microsoft.com/office/officeart/2005/8/layout/orgChart1"/>
    <dgm:cxn modelId="{71470B90-E1AE-4119-B999-1E5A8C1880B9}" type="presParOf" srcId="{1CAC1206-0AC8-46D9-8C79-1C9B13CB08D9}" destId="{22C64792-EA59-40C0-9ABD-85033E76B4D2}" srcOrd="0" destOrd="0" presId="urn:microsoft.com/office/officeart/2005/8/layout/orgChart1"/>
    <dgm:cxn modelId="{F8FB75CE-1B0B-4EF1-95D9-0600D08D8BA0}" type="presParOf" srcId="{22C64792-EA59-40C0-9ABD-85033E76B4D2}" destId="{7A4B2369-BDEA-49EF-9522-5EA17E36EC89}" srcOrd="0" destOrd="0" presId="urn:microsoft.com/office/officeart/2005/8/layout/orgChart1"/>
    <dgm:cxn modelId="{734966CB-6699-4B0E-AD74-921C876B3414}" type="presParOf" srcId="{22C64792-EA59-40C0-9ABD-85033E76B4D2}" destId="{4E956E29-D8C4-48BA-8B23-CE1FB87409AF}" srcOrd="1" destOrd="0" presId="urn:microsoft.com/office/officeart/2005/8/layout/orgChart1"/>
    <dgm:cxn modelId="{B7E8743D-9A2C-4646-B42A-E7FE9C563021}" type="presParOf" srcId="{1CAC1206-0AC8-46D9-8C79-1C9B13CB08D9}" destId="{62C50573-6EA2-4CC8-A38D-AE860E27BBE3}" srcOrd="1" destOrd="0" presId="urn:microsoft.com/office/officeart/2005/8/layout/orgChart1"/>
    <dgm:cxn modelId="{A7ADC5D3-8D7C-4502-9EE7-8DA579639F49}" type="presParOf" srcId="{62C50573-6EA2-4CC8-A38D-AE860E27BBE3}" destId="{5F0C548B-D49C-4B81-89F6-6D921674CBC8}" srcOrd="0" destOrd="0" presId="urn:microsoft.com/office/officeart/2005/8/layout/orgChart1"/>
    <dgm:cxn modelId="{A051F5E2-EDBB-495E-B13D-41BF5C09F6B6}" type="presParOf" srcId="{62C50573-6EA2-4CC8-A38D-AE860E27BBE3}" destId="{E50F55E0-FFED-4831-8F13-341F2BAA10EB}" srcOrd="1" destOrd="0" presId="urn:microsoft.com/office/officeart/2005/8/layout/orgChart1"/>
    <dgm:cxn modelId="{F0483710-5092-4CD9-B8ED-763784696F48}" type="presParOf" srcId="{E50F55E0-FFED-4831-8F13-341F2BAA10EB}" destId="{F94DB665-AA8F-4020-8685-1F12CE05E959}" srcOrd="0" destOrd="0" presId="urn:microsoft.com/office/officeart/2005/8/layout/orgChart1"/>
    <dgm:cxn modelId="{CFCFAF24-46A9-448C-BEB2-2EC3B2FC4786}" type="presParOf" srcId="{F94DB665-AA8F-4020-8685-1F12CE05E959}" destId="{B47274DF-392A-43F8-A951-62E4C65D4027}" srcOrd="0" destOrd="0" presId="urn:microsoft.com/office/officeart/2005/8/layout/orgChart1"/>
    <dgm:cxn modelId="{1D65BFBB-18AA-4E48-9E1A-D4DCBC64CE23}" type="presParOf" srcId="{F94DB665-AA8F-4020-8685-1F12CE05E959}" destId="{D6F450A3-846D-46D0-813B-4FC47C40FDA4}" srcOrd="1" destOrd="0" presId="urn:microsoft.com/office/officeart/2005/8/layout/orgChart1"/>
    <dgm:cxn modelId="{B410AF74-E784-4753-947B-CA14EBB99A6D}" type="presParOf" srcId="{E50F55E0-FFED-4831-8F13-341F2BAA10EB}" destId="{A8997B42-A101-4918-9959-E1F83F077879}" srcOrd="1" destOrd="0" presId="urn:microsoft.com/office/officeart/2005/8/layout/orgChart1"/>
    <dgm:cxn modelId="{8978573A-FC77-493C-B59C-390724C31AF1}" type="presParOf" srcId="{E50F55E0-FFED-4831-8F13-341F2BAA10EB}" destId="{EDC82EDF-893B-4651-9811-C3E5D140533C}" srcOrd="2" destOrd="0" presId="urn:microsoft.com/office/officeart/2005/8/layout/orgChart1"/>
    <dgm:cxn modelId="{886A5406-EA80-48BD-BB85-40DDE75DF1E0}" type="presParOf" srcId="{1CAC1206-0AC8-46D9-8C79-1C9B13CB08D9}" destId="{21511669-7F1C-4C10-8B82-213F4459C737}" srcOrd="2" destOrd="0" presId="urn:microsoft.com/office/officeart/2005/8/layout/orgChart1"/>
    <dgm:cxn modelId="{EBCF694F-C3FC-44E6-8C2E-F9F882EF0507}" type="presParOf" srcId="{0EFFEE7F-6983-4C21-BB40-7CBA0B03496B}" destId="{67F2C483-67D0-4A41-8A9B-9354F34B051C}" srcOrd="4" destOrd="0" presId="urn:microsoft.com/office/officeart/2005/8/layout/orgChart1"/>
    <dgm:cxn modelId="{F19C3648-A8FB-4273-B405-679F15150C6F}" type="presParOf" srcId="{0EFFEE7F-6983-4C21-BB40-7CBA0B03496B}" destId="{17EB6C92-A283-4F10-8AA7-7987073CB1B1}" srcOrd="5" destOrd="0" presId="urn:microsoft.com/office/officeart/2005/8/layout/orgChart1"/>
    <dgm:cxn modelId="{B1F517AB-E4FE-4944-8740-D0C30C41F42E}" type="presParOf" srcId="{17EB6C92-A283-4F10-8AA7-7987073CB1B1}" destId="{B809740A-AEB9-4D8C-AC1B-CC02A1D55CDF}" srcOrd="0" destOrd="0" presId="urn:microsoft.com/office/officeart/2005/8/layout/orgChart1"/>
    <dgm:cxn modelId="{4C94063C-FEBD-413E-986F-0C2193EA5156}" type="presParOf" srcId="{B809740A-AEB9-4D8C-AC1B-CC02A1D55CDF}" destId="{FD21C7F4-091A-479B-ADF1-28E542D19193}" srcOrd="0" destOrd="0" presId="urn:microsoft.com/office/officeart/2005/8/layout/orgChart1"/>
    <dgm:cxn modelId="{2C93B945-9FD1-475E-897E-22FC1A5B90DF}" type="presParOf" srcId="{B809740A-AEB9-4D8C-AC1B-CC02A1D55CDF}" destId="{8E4E667D-0E00-44BB-B4C7-0977B5C97020}" srcOrd="1" destOrd="0" presId="urn:microsoft.com/office/officeart/2005/8/layout/orgChart1"/>
    <dgm:cxn modelId="{913EEC57-68B9-48EF-B6BB-EE40869E671F}" type="presParOf" srcId="{17EB6C92-A283-4F10-8AA7-7987073CB1B1}" destId="{417E228C-8702-46F3-B7B0-8B9CFF9DB859}" srcOrd="1" destOrd="0" presId="urn:microsoft.com/office/officeart/2005/8/layout/orgChart1"/>
    <dgm:cxn modelId="{A6E2DD90-A329-43F6-8959-5D68AC087A3B}" type="presParOf" srcId="{17EB6C92-A283-4F10-8AA7-7987073CB1B1}" destId="{D36C6820-97E2-42B3-811D-AC471B278C2A}" srcOrd="2" destOrd="0" presId="urn:microsoft.com/office/officeart/2005/8/layout/orgChart1"/>
    <dgm:cxn modelId="{7775502E-9039-41AE-87FD-46F9CB59509C}" type="presParOf" srcId="{0EFFEE7F-6983-4C21-BB40-7CBA0B03496B}" destId="{7067C38B-1810-4DB2-B807-5CCA43081905}" srcOrd="6" destOrd="0" presId="urn:microsoft.com/office/officeart/2005/8/layout/orgChart1"/>
    <dgm:cxn modelId="{C0D7C110-D61A-4FEC-BA97-744A38336C8A}" type="presParOf" srcId="{0EFFEE7F-6983-4C21-BB40-7CBA0B03496B}" destId="{343BCDF9-15F4-4A46-996A-76F829A0C83D}" srcOrd="7" destOrd="0" presId="urn:microsoft.com/office/officeart/2005/8/layout/orgChart1"/>
    <dgm:cxn modelId="{CB2D978B-3D9E-46C7-9A3A-7E5199A2FF2C}" type="presParOf" srcId="{343BCDF9-15F4-4A46-996A-76F829A0C83D}" destId="{E98FB469-8970-458B-8DBC-30F045368A23}" srcOrd="0" destOrd="0" presId="urn:microsoft.com/office/officeart/2005/8/layout/orgChart1"/>
    <dgm:cxn modelId="{10BBC93A-C6E1-4ABD-8F65-3BF82948546D}" type="presParOf" srcId="{E98FB469-8970-458B-8DBC-30F045368A23}" destId="{6AF72E91-D475-47FD-9F9A-F3F5486D3CA3}" srcOrd="0" destOrd="0" presId="urn:microsoft.com/office/officeart/2005/8/layout/orgChart1"/>
    <dgm:cxn modelId="{E7E6F419-47A0-48AD-8B52-193F9744DFEB}" type="presParOf" srcId="{E98FB469-8970-458B-8DBC-30F045368A23}" destId="{83B2FFF9-4015-4CA1-AFEB-B9C1D798E485}" srcOrd="1" destOrd="0" presId="urn:microsoft.com/office/officeart/2005/8/layout/orgChart1"/>
    <dgm:cxn modelId="{9828F2C4-AC2E-4B8A-B53B-B49796D1BE7F}" type="presParOf" srcId="{343BCDF9-15F4-4A46-996A-76F829A0C83D}" destId="{509B4477-2A79-4BF5-BA33-538D5A0769EE}" srcOrd="1" destOrd="0" presId="urn:microsoft.com/office/officeart/2005/8/layout/orgChart1"/>
    <dgm:cxn modelId="{EB66608E-90D3-47F6-9BDE-E80B1A162461}" type="presParOf" srcId="{509B4477-2A79-4BF5-BA33-538D5A0769EE}" destId="{C897771F-DC93-4AD3-8C40-0F56AD012119}" srcOrd="0" destOrd="0" presId="urn:microsoft.com/office/officeart/2005/8/layout/orgChart1"/>
    <dgm:cxn modelId="{9A9B3B35-94B4-4F74-9E55-27DE41878FA1}" type="presParOf" srcId="{509B4477-2A79-4BF5-BA33-538D5A0769EE}" destId="{CFA59AA0-3349-4B1C-B8B9-A143F76EA3CA}" srcOrd="1" destOrd="0" presId="urn:microsoft.com/office/officeart/2005/8/layout/orgChart1"/>
    <dgm:cxn modelId="{BBE235C8-8002-4AC6-8F87-A32EA7491392}" type="presParOf" srcId="{CFA59AA0-3349-4B1C-B8B9-A143F76EA3CA}" destId="{3873250E-8AF0-45A0-B5EC-8CDAC417E363}" srcOrd="0" destOrd="0" presId="urn:microsoft.com/office/officeart/2005/8/layout/orgChart1"/>
    <dgm:cxn modelId="{78771CB4-E378-49E0-98D9-9C598E58CE1C}" type="presParOf" srcId="{3873250E-8AF0-45A0-B5EC-8CDAC417E363}" destId="{6193E13E-2838-4FF4-95E4-B0E8E77986D7}" srcOrd="0" destOrd="0" presId="urn:microsoft.com/office/officeart/2005/8/layout/orgChart1"/>
    <dgm:cxn modelId="{61C06EAE-B4BC-41D9-9928-E2BAB9BFA6F6}" type="presParOf" srcId="{3873250E-8AF0-45A0-B5EC-8CDAC417E363}" destId="{66266BB5-1A91-45C7-ABFD-CFE7F04AA066}" srcOrd="1" destOrd="0" presId="urn:microsoft.com/office/officeart/2005/8/layout/orgChart1"/>
    <dgm:cxn modelId="{A8D55912-03A9-4978-9F24-BE2D80FDC55B}" type="presParOf" srcId="{CFA59AA0-3349-4B1C-B8B9-A143F76EA3CA}" destId="{82B7F4F5-C2E7-4840-A294-45D4B0C15172}" srcOrd="1" destOrd="0" presId="urn:microsoft.com/office/officeart/2005/8/layout/orgChart1"/>
    <dgm:cxn modelId="{1F3C5F38-B469-47F3-9FD6-F5D4132B374E}" type="presParOf" srcId="{CFA59AA0-3349-4B1C-B8B9-A143F76EA3CA}" destId="{4881FA1E-98C6-4E47-9EF7-1513EF392795}" srcOrd="2" destOrd="0" presId="urn:microsoft.com/office/officeart/2005/8/layout/orgChart1"/>
    <dgm:cxn modelId="{2E104DB1-11ED-4E35-B7E1-10E111146BD3}" type="presParOf" srcId="{343BCDF9-15F4-4A46-996A-76F829A0C83D}" destId="{0252B876-9C3B-42DC-8A0E-BF5B97F3DC79}" srcOrd="2" destOrd="0" presId="urn:microsoft.com/office/officeart/2005/8/layout/orgChart1"/>
    <dgm:cxn modelId="{75E26938-FA69-4A74-81D1-C370586C0C18}" type="presParOf" srcId="{1155D12E-38EE-4D11-AD11-4BC9CA7923DB}" destId="{D6D0C502-FA04-4CD8-9BFA-2005D3CCFC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36B3E9-EA62-4CB8-9D33-ABAA0F9690D3}" type="doc">
      <dgm:prSet loTypeId="urn:microsoft.com/office/officeart/2005/8/layout/hList6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014D0DFF-30CB-4E65-B921-34E1E256FD80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Software</a:t>
          </a:r>
          <a:endParaRPr lang="es-CL" dirty="0">
            <a:latin typeface="Futura Lt BT"/>
          </a:endParaRPr>
        </a:p>
      </dgm:t>
    </dgm:pt>
    <dgm:pt modelId="{9A77532E-17F1-47AA-8E08-4E4E11B0032C}" type="parTrans" cxnId="{27F85934-4D50-4020-AFBD-BB619878A153}">
      <dgm:prSet/>
      <dgm:spPr/>
      <dgm:t>
        <a:bodyPr/>
        <a:lstStyle/>
        <a:p>
          <a:endParaRPr lang="es-CL"/>
        </a:p>
      </dgm:t>
    </dgm:pt>
    <dgm:pt modelId="{984C2F50-1482-466C-97A0-A840450ED047}" type="sibTrans" cxnId="{27F85934-4D50-4020-AFBD-BB619878A153}">
      <dgm:prSet/>
      <dgm:spPr/>
      <dgm:t>
        <a:bodyPr/>
        <a:lstStyle/>
        <a:p>
          <a:endParaRPr lang="es-CL"/>
        </a:p>
      </dgm:t>
    </dgm:pt>
    <dgm:pt modelId="{0A2FDAFD-D3B8-4DAC-BDE9-D84A3884CB87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Internet Information Server 6</a:t>
          </a:r>
          <a:endParaRPr lang="es-CL" dirty="0">
            <a:latin typeface="Futura Lt BT"/>
          </a:endParaRPr>
        </a:p>
      </dgm:t>
    </dgm:pt>
    <dgm:pt modelId="{6FFC2C10-83B1-40D4-82BE-D4E266A7ED9B}" type="parTrans" cxnId="{879B934A-22F8-4696-8569-966173745F50}">
      <dgm:prSet/>
      <dgm:spPr/>
      <dgm:t>
        <a:bodyPr/>
        <a:lstStyle/>
        <a:p>
          <a:endParaRPr lang="es-CL"/>
        </a:p>
      </dgm:t>
    </dgm:pt>
    <dgm:pt modelId="{1B03E1AE-A43A-4314-A301-5496327A5190}" type="sibTrans" cxnId="{879B934A-22F8-4696-8569-966173745F50}">
      <dgm:prSet/>
      <dgm:spPr/>
      <dgm:t>
        <a:bodyPr/>
        <a:lstStyle/>
        <a:p>
          <a:endParaRPr lang="es-CL"/>
        </a:p>
      </dgm:t>
    </dgm:pt>
    <dgm:pt modelId="{4FE176F6-3D3F-4513-AD62-0E6413C6F2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Hardware</a:t>
          </a:r>
          <a:endParaRPr lang="es-CL" dirty="0">
            <a:latin typeface="Futura Lt BT"/>
          </a:endParaRPr>
        </a:p>
      </dgm:t>
    </dgm:pt>
    <dgm:pt modelId="{3C132818-BB58-45D1-A8DC-A6AC88CBE9D4}" type="parTrans" cxnId="{DF53C29D-D07D-42BE-AF95-87A1E8EFDEE4}">
      <dgm:prSet/>
      <dgm:spPr/>
      <dgm:t>
        <a:bodyPr/>
        <a:lstStyle/>
        <a:p>
          <a:endParaRPr lang="es-CL"/>
        </a:p>
      </dgm:t>
    </dgm:pt>
    <dgm:pt modelId="{2AA4B451-00DB-4EA9-A171-34792A9E28F7}" type="sibTrans" cxnId="{DF53C29D-D07D-42BE-AF95-87A1E8EFDEE4}">
      <dgm:prSet/>
      <dgm:spPr/>
      <dgm:t>
        <a:bodyPr/>
        <a:lstStyle/>
        <a:p>
          <a:endParaRPr lang="es-CL"/>
        </a:p>
      </dgm:t>
    </dgm:pt>
    <dgm:pt modelId="{DD3199D3-85CF-4CB9-B808-76FF8249DB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Procesador Intel Xeon o AMD Opteron</a:t>
          </a:r>
          <a:endParaRPr lang="es-CL" dirty="0">
            <a:latin typeface="Futura Lt BT"/>
          </a:endParaRPr>
        </a:p>
      </dgm:t>
    </dgm:pt>
    <dgm:pt modelId="{6EBE9555-AB0A-4C80-A20E-45221473AA40}" type="parTrans" cxnId="{3DAA2395-96EE-433F-B41D-46FFF14C3A83}">
      <dgm:prSet/>
      <dgm:spPr/>
      <dgm:t>
        <a:bodyPr/>
        <a:lstStyle/>
        <a:p>
          <a:endParaRPr lang="es-CL"/>
        </a:p>
      </dgm:t>
    </dgm:pt>
    <dgm:pt modelId="{C8CAB730-1D42-482B-95EA-B275F1907051}" type="sibTrans" cxnId="{3DAA2395-96EE-433F-B41D-46FFF14C3A83}">
      <dgm:prSet/>
      <dgm:spPr/>
      <dgm:t>
        <a:bodyPr/>
        <a:lstStyle/>
        <a:p>
          <a:endParaRPr lang="es-CL"/>
        </a:p>
      </dgm:t>
    </dgm:pt>
    <dgm:pt modelId="{0859826A-618C-423D-A6C6-8B07BD742A63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2 GB Memoria RAM</a:t>
          </a:r>
          <a:endParaRPr lang="es-CL" dirty="0">
            <a:latin typeface="Futura Lt BT"/>
          </a:endParaRPr>
        </a:p>
      </dgm:t>
    </dgm:pt>
    <dgm:pt modelId="{5876A7EC-0E40-4248-90AE-8DF3CB3D0956}" type="parTrans" cxnId="{19335BB4-8306-43D7-B8D5-7F79D11F6BBB}">
      <dgm:prSet/>
      <dgm:spPr/>
      <dgm:t>
        <a:bodyPr/>
        <a:lstStyle/>
        <a:p>
          <a:endParaRPr lang="es-CL"/>
        </a:p>
      </dgm:t>
    </dgm:pt>
    <dgm:pt modelId="{C09A5653-406F-4C6A-932B-3D1759ED5044}" type="sibTrans" cxnId="{19335BB4-8306-43D7-B8D5-7F79D11F6BBB}">
      <dgm:prSet/>
      <dgm:spPr/>
      <dgm:t>
        <a:bodyPr/>
        <a:lstStyle/>
        <a:p>
          <a:endParaRPr lang="es-CL"/>
        </a:p>
      </dgm:t>
    </dgm:pt>
    <dgm:pt modelId="{7EB9BD79-C200-4A99-B812-FE7CCA8A508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Framework .Net 3.5 SP1</a:t>
          </a:r>
          <a:endParaRPr lang="es-CL" dirty="0">
            <a:latin typeface="Futura Lt BT"/>
          </a:endParaRPr>
        </a:p>
      </dgm:t>
    </dgm:pt>
    <dgm:pt modelId="{15668605-668B-4F71-9A2A-D6ED2D999932}" type="parTrans" cxnId="{94C8FF65-4E68-48B2-927A-43E5887EFB09}">
      <dgm:prSet/>
      <dgm:spPr/>
      <dgm:t>
        <a:bodyPr/>
        <a:lstStyle/>
        <a:p>
          <a:endParaRPr lang="es-CL"/>
        </a:p>
      </dgm:t>
    </dgm:pt>
    <dgm:pt modelId="{A8BFBAFA-95A2-4092-B6F5-AF72D629C9BB}" type="sibTrans" cxnId="{94C8FF65-4E68-48B2-927A-43E5887EFB09}">
      <dgm:prSet/>
      <dgm:spPr/>
      <dgm:t>
        <a:bodyPr/>
        <a:lstStyle/>
        <a:p>
          <a:endParaRPr lang="es-CL"/>
        </a:p>
      </dgm:t>
    </dgm:pt>
    <dgm:pt modelId="{6EE7F0FC-3042-4572-852A-20B5C2553101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SQL Server 2005</a:t>
          </a:r>
          <a:endParaRPr lang="es-CL" dirty="0">
            <a:latin typeface="Futura Lt BT"/>
          </a:endParaRPr>
        </a:p>
      </dgm:t>
    </dgm:pt>
    <dgm:pt modelId="{12D6B6CC-464E-49F8-B27E-F59B02DB8DBA}" type="parTrans" cxnId="{790A44C4-153E-494A-9D1E-13F74B827DA6}">
      <dgm:prSet/>
      <dgm:spPr/>
      <dgm:t>
        <a:bodyPr/>
        <a:lstStyle/>
        <a:p>
          <a:endParaRPr lang="es-CL"/>
        </a:p>
      </dgm:t>
    </dgm:pt>
    <dgm:pt modelId="{B1833E95-A67C-49B2-B78E-B4BC4E677F27}" type="sibTrans" cxnId="{790A44C4-153E-494A-9D1E-13F74B827DA6}">
      <dgm:prSet/>
      <dgm:spPr/>
      <dgm:t>
        <a:bodyPr/>
        <a:lstStyle/>
        <a:p>
          <a:endParaRPr lang="es-CL"/>
        </a:p>
      </dgm:t>
    </dgm:pt>
    <dgm:pt modelId="{952F6261-3782-49D9-82ED-0883EC95C22D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Windows 2003 Server R2 SP2</a:t>
          </a:r>
          <a:endParaRPr lang="es-CL" dirty="0">
            <a:latin typeface="Futura Lt BT"/>
          </a:endParaRPr>
        </a:p>
      </dgm:t>
    </dgm:pt>
    <dgm:pt modelId="{970F1875-6384-4E4A-8F43-A03CAA1A5666}" type="parTrans" cxnId="{8F358256-7216-41CF-A08F-D4579BFEBA9A}">
      <dgm:prSet/>
      <dgm:spPr/>
      <dgm:t>
        <a:bodyPr/>
        <a:lstStyle/>
        <a:p>
          <a:endParaRPr lang="es-CL"/>
        </a:p>
      </dgm:t>
    </dgm:pt>
    <dgm:pt modelId="{FED19340-540A-417B-A1A6-5BC0C87B6BA8}" type="sibTrans" cxnId="{8F358256-7216-41CF-A08F-D4579BFEBA9A}">
      <dgm:prSet/>
      <dgm:spPr/>
      <dgm:t>
        <a:bodyPr/>
        <a:lstStyle/>
        <a:p>
          <a:endParaRPr lang="es-CL"/>
        </a:p>
      </dgm:t>
    </dgm:pt>
    <dgm:pt modelId="{2BCF9256-BB61-4899-B983-E78981DAE53B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Disco duro de 160 GB</a:t>
          </a:r>
          <a:endParaRPr lang="es-CL" dirty="0">
            <a:latin typeface="Futura Lt BT"/>
          </a:endParaRPr>
        </a:p>
      </dgm:t>
    </dgm:pt>
    <dgm:pt modelId="{533E43BE-D507-457A-B1F8-FB8F2C812404}" type="parTrans" cxnId="{4A2339DF-FC33-4779-B8E4-FFCBBA85B397}">
      <dgm:prSet/>
      <dgm:spPr/>
      <dgm:t>
        <a:bodyPr/>
        <a:lstStyle/>
        <a:p>
          <a:endParaRPr lang="es-CL"/>
        </a:p>
      </dgm:t>
    </dgm:pt>
    <dgm:pt modelId="{AFCB5BA9-0D73-474F-B4AF-19D49FEFF428}" type="sibTrans" cxnId="{4A2339DF-FC33-4779-B8E4-FFCBBA85B397}">
      <dgm:prSet/>
      <dgm:spPr/>
      <dgm:t>
        <a:bodyPr/>
        <a:lstStyle/>
        <a:p>
          <a:endParaRPr lang="es-CL"/>
        </a:p>
      </dgm:t>
    </dgm:pt>
    <dgm:pt modelId="{C7B9D09C-46E1-4F07-AD57-64D1B334CAF9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Tarjeta Red 10/100 Mbps</a:t>
          </a:r>
          <a:endParaRPr lang="es-CL" dirty="0">
            <a:latin typeface="Futura Lt BT"/>
          </a:endParaRPr>
        </a:p>
      </dgm:t>
    </dgm:pt>
    <dgm:pt modelId="{99A25360-9638-49FE-A260-FA59B19117A1}" type="parTrans" cxnId="{BCC2E19D-369A-4E30-A83F-157FF9AF0A11}">
      <dgm:prSet/>
      <dgm:spPr/>
      <dgm:t>
        <a:bodyPr/>
        <a:lstStyle/>
        <a:p>
          <a:endParaRPr lang="es-CL"/>
        </a:p>
      </dgm:t>
    </dgm:pt>
    <dgm:pt modelId="{44990EE7-D523-4801-8113-FDBA567C8AC7}" type="sibTrans" cxnId="{BCC2E19D-369A-4E30-A83F-157FF9AF0A11}">
      <dgm:prSet/>
      <dgm:spPr/>
      <dgm:t>
        <a:bodyPr/>
        <a:lstStyle/>
        <a:p>
          <a:endParaRPr lang="es-CL"/>
        </a:p>
      </dgm:t>
    </dgm:pt>
    <dgm:pt modelId="{D1532D70-591E-4A7E-81AE-3F5D2710928C}" type="pres">
      <dgm:prSet presAssocID="{6736B3E9-EA62-4CB8-9D33-ABAA0F9690D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FC2C4C26-EB23-46B9-B79F-E4E7DFE0BE29}" type="pres">
      <dgm:prSet presAssocID="{014D0DFF-30CB-4E65-B921-34E1E256FD8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CDA4FED-73EB-4C71-97C2-A792534D6468}" type="pres">
      <dgm:prSet presAssocID="{984C2F50-1482-466C-97A0-A840450ED047}" presName="sibTrans" presStyleCnt="0"/>
      <dgm:spPr/>
    </dgm:pt>
    <dgm:pt modelId="{6B7D2FE9-FA86-4E82-9996-41C9EC07B79C}" type="pres">
      <dgm:prSet presAssocID="{4FE176F6-3D3F-4513-AD62-0E6413C6F2F4}" presName="node" presStyleLbl="node1" presStyleIdx="1" presStyleCnt="2" custLinFactNeighborX="-9980" custLinFactNeighborY="-537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19335BB4-8306-43D7-B8D5-7F79D11F6BBB}" srcId="{4FE176F6-3D3F-4513-AD62-0E6413C6F2F4}" destId="{0859826A-618C-423D-A6C6-8B07BD742A63}" srcOrd="1" destOrd="0" parTransId="{5876A7EC-0E40-4248-90AE-8DF3CB3D0956}" sibTransId="{C09A5653-406F-4C6A-932B-3D1759ED5044}"/>
    <dgm:cxn modelId="{50038317-91BB-40AC-86AB-581C0C1D6A1A}" type="presOf" srcId="{0859826A-618C-423D-A6C6-8B07BD742A63}" destId="{6B7D2FE9-FA86-4E82-9996-41C9EC07B79C}" srcOrd="0" destOrd="2" presId="urn:microsoft.com/office/officeart/2005/8/layout/hList6"/>
    <dgm:cxn modelId="{3DAA2395-96EE-433F-B41D-46FFF14C3A83}" srcId="{4FE176F6-3D3F-4513-AD62-0E6413C6F2F4}" destId="{DD3199D3-85CF-4CB9-B808-76FF8249DBF4}" srcOrd="0" destOrd="0" parTransId="{6EBE9555-AB0A-4C80-A20E-45221473AA40}" sibTransId="{C8CAB730-1D42-482B-95EA-B275F1907051}"/>
    <dgm:cxn modelId="{A6E1762C-45FB-475B-998B-2CAC1D431497}" type="presOf" srcId="{014D0DFF-30CB-4E65-B921-34E1E256FD80}" destId="{FC2C4C26-EB23-46B9-B79F-E4E7DFE0BE29}" srcOrd="0" destOrd="0" presId="urn:microsoft.com/office/officeart/2005/8/layout/hList6"/>
    <dgm:cxn modelId="{CB17898D-B26B-4C61-849D-A6AD4579968E}" type="presOf" srcId="{952F6261-3782-49D9-82ED-0883EC95C22D}" destId="{FC2C4C26-EB23-46B9-B79F-E4E7DFE0BE29}" srcOrd="0" destOrd="1" presId="urn:microsoft.com/office/officeart/2005/8/layout/hList6"/>
    <dgm:cxn modelId="{8F358256-7216-41CF-A08F-D4579BFEBA9A}" srcId="{014D0DFF-30CB-4E65-B921-34E1E256FD80}" destId="{952F6261-3782-49D9-82ED-0883EC95C22D}" srcOrd="0" destOrd="0" parTransId="{970F1875-6384-4E4A-8F43-A03CAA1A5666}" sibTransId="{FED19340-540A-417B-A1A6-5BC0C87B6BA8}"/>
    <dgm:cxn modelId="{89984FDF-BF14-41C1-8EF1-0EA352A06959}" type="presOf" srcId="{6736B3E9-EA62-4CB8-9D33-ABAA0F9690D3}" destId="{D1532D70-591E-4A7E-81AE-3F5D2710928C}" srcOrd="0" destOrd="0" presId="urn:microsoft.com/office/officeart/2005/8/layout/hList6"/>
    <dgm:cxn modelId="{790A44C4-153E-494A-9D1E-13F74B827DA6}" srcId="{014D0DFF-30CB-4E65-B921-34E1E256FD80}" destId="{6EE7F0FC-3042-4572-852A-20B5C2553101}" srcOrd="3" destOrd="0" parTransId="{12D6B6CC-464E-49F8-B27E-F59B02DB8DBA}" sibTransId="{B1833E95-A67C-49B2-B78E-B4BC4E677F27}"/>
    <dgm:cxn modelId="{4BFBA4B1-93DD-43AE-8949-0D3CFC173ACC}" type="presOf" srcId="{4FE176F6-3D3F-4513-AD62-0E6413C6F2F4}" destId="{6B7D2FE9-FA86-4E82-9996-41C9EC07B79C}" srcOrd="0" destOrd="0" presId="urn:microsoft.com/office/officeart/2005/8/layout/hList6"/>
    <dgm:cxn modelId="{DF53C29D-D07D-42BE-AF95-87A1E8EFDEE4}" srcId="{6736B3E9-EA62-4CB8-9D33-ABAA0F9690D3}" destId="{4FE176F6-3D3F-4513-AD62-0E6413C6F2F4}" srcOrd="1" destOrd="0" parTransId="{3C132818-BB58-45D1-A8DC-A6AC88CBE9D4}" sibTransId="{2AA4B451-00DB-4EA9-A171-34792A9E28F7}"/>
    <dgm:cxn modelId="{9692900A-9491-4271-95D5-6900BA1E25E1}" type="presOf" srcId="{6EE7F0FC-3042-4572-852A-20B5C2553101}" destId="{FC2C4C26-EB23-46B9-B79F-E4E7DFE0BE29}" srcOrd="0" destOrd="4" presId="urn:microsoft.com/office/officeart/2005/8/layout/hList6"/>
    <dgm:cxn modelId="{879B934A-22F8-4696-8569-966173745F50}" srcId="{014D0DFF-30CB-4E65-B921-34E1E256FD80}" destId="{0A2FDAFD-D3B8-4DAC-BDE9-D84A3884CB87}" srcOrd="1" destOrd="0" parTransId="{6FFC2C10-83B1-40D4-82BE-D4E266A7ED9B}" sibTransId="{1B03E1AE-A43A-4314-A301-5496327A5190}"/>
    <dgm:cxn modelId="{FE92E05E-75C9-44C7-92C0-6B7E3ECE3AF2}" type="presOf" srcId="{DD3199D3-85CF-4CB9-B808-76FF8249DBF4}" destId="{6B7D2FE9-FA86-4E82-9996-41C9EC07B79C}" srcOrd="0" destOrd="1" presId="urn:microsoft.com/office/officeart/2005/8/layout/hList6"/>
    <dgm:cxn modelId="{94C8FF65-4E68-48B2-927A-43E5887EFB09}" srcId="{014D0DFF-30CB-4E65-B921-34E1E256FD80}" destId="{7EB9BD79-C200-4A99-B812-FE7CCA8A5084}" srcOrd="2" destOrd="0" parTransId="{15668605-668B-4F71-9A2A-D6ED2D999932}" sibTransId="{A8BFBAFA-95A2-4092-B6F5-AF72D629C9BB}"/>
    <dgm:cxn modelId="{4A2339DF-FC33-4779-B8E4-FFCBBA85B397}" srcId="{4FE176F6-3D3F-4513-AD62-0E6413C6F2F4}" destId="{2BCF9256-BB61-4899-B983-E78981DAE53B}" srcOrd="2" destOrd="0" parTransId="{533E43BE-D507-457A-B1F8-FB8F2C812404}" sibTransId="{AFCB5BA9-0D73-474F-B4AF-19D49FEFF428}"/>
    <dgm:cxn modelId="{27F85934-4D50-4020-AFBD-BB619878A153}" srcId="{6736B3E9-EA62-4CB8-9D33-ABAA0F9690D3}" destId="{014D0DFF-30CB-4E65-B921-34E1E256FD80}" srcOrd="0" destOrd="0" parTransId="{9A77532E-17F1-47AA-8E08-4E4E11B0032C}" sibTransId="{984C2F50-1482-466C-97A0-A840450ED047}"/>
    <dgm:cxn modelId="{3C501F5B-952F-4EB4-8F54-8E4C55069E7B}" type="presOf" srcId="{7EB9BD79-C200-4A99-B812-FE7CCA8A5084}" destId="{FC2C4C26-EB23-46B9-B79F-E4E7DFE0BE29}" srcOrd="0" destOrd="3" presId="urn:microsoft.com/office/officeart/2005/8/layout/hList6"/>
    <dgm:cxn modelId="{BCC2E19D-369A-4E30-A83F-157FF9AF0A11}" srcId="{4FE176F6-3D3F-4513-AD62-0E6413C6F2F4}" destId="{C7B9D09C-46E1-4F07-AD57-64D1B334CAF9}" srcOrd="3" destOrd="0" parTransId="{99A25360-9638-49FE-A260-FA59B19117A1}" sibTransId="{44990EE7-D523-4801-8113-FDBA567C8AC7}"/>
    <dgm:cxn modelId="{A74518E0-F0F0-4BD4-A002-60425CFF5050}" type="presOf" srcId="{0A2FDAFD-D3B8-4DAC-BDE9-D84A3884CB87}" destId="{FC2C4C26-EB23-46B9-B79F-E4E7DFE0BE29}" srcOrd="0" destOrd="2" presId="urn:microsoft.com/office/officeart/2005/8/layout/hList6"/>
    <dgm:cxn modelId="{DC2E7E05-7482-4358-ABDB-75B811469532}" type="presOf" srcId="{2BCF9256-BB61-4899-B983-E78981DAE53B}" destId="{6B7D2FE9-FA86-4E82-9996-41C9EC07B79C}" srcOrd="0" destOrd="3" presId="urn:microsoft.com/office/officeart/2005/8/layout/hList6"/>
    <dgm:cxn modelId="{4D98D2B1-8527-470B-86FF-BE6711CB265B}" type="presOf" srcId="{C7B9D09C-46E1-4F07-AD57-64D1B334CAF9}" destId="{6B7D2FE9-FA86-4E82-9996-41C9EC07B79C}" srcOrd="0" destOrd="4" presId="urn:microsoft.com/office/officeart/2005/8/layout/hList6"/>
    <dgm:cxn modelId="{613708C9-F083-4FB2-96D3-0564778CEE0A}" type="presParOf" srcId="{D1532D70-591E-4A7E-81AE-3F5D2710928C}" destId="{FC2C4C26-EB23-46B9-B79F-E4E7DFE0BE29}" srcOrd="0" destOrd="0" presId="urn:microsoft.com/office/officeart/2005/8/layout/hList6"/>
    <dgm:cxn modelId="{A3585464-B23E-444A-BB28-F8FF3375961F}" type="presParOf" srcId="{D1532D70-591E-4A7E-81AE-3F5D2710928C}" destId="{5CDA4FED-73EB-4C71-97C2-A792534D6468}" srcOrd="1" destOrd="0" presId="urn:microsoft.com/office/officeart/2005/8/layout/hList6"/>
    <dgm:cxn modelId="{797ED71F-505A-4B4C-946E-FC34950D1812}" type="presParOf" srcId="{D1532D70-591E-4A7E-81AE-3F5D2710928C}" destId="{6B7D2FE9-FA86-4E82-9996-41C9EC07B79C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36B3E9-EA62-4CB8-9D33-ABAA0F9690D3}" type="doc">
      <dgm:prSet loTypeId="urn:microsoft.com/office/officeart/2005/8/layout/hList6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014D0DFF-30CB-4E65-B921-34E1E256FD80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Software</a:t>
          </a:r>
          <a:endParaRPr lang="es-CL" dirty="0">
            <a:latin typeface="Futura Lt BT"/>
          </a:endParaRPr>
        </a:p>
      </dgm:t>
    </dgm:pt>
    <dgm:pt modelId="{9A77532E-17F1-47AA-8E08-4E4E11B0032C}" type="parTrans" cxnId="{27F85934-4D50-4020-AFBD-BB619878A153}">
      <dgm:prSet/>
      <dgm:spPr/>
      <dgm:t>
        <a:bodyPr/>
        <a:lstStyle/>
        <a:p>
          <a:endParaRPr lang="es-CL"/>
        </a:p>
      </dgm:t>
    </dgm:pt>
    <dgm:pt modelId="{984C2F50-1482-466C-97A0-A840450ED047}" type="sibTrans" cxnId="{27F85934-4D50-4020-AFBD-BB619878A153}">
      <dgm:prSet/>
      <dgm:spPr/>
      <dgm:t>
        <a:bodyPr/>
        <a:lstStyle/>
        <a:p>
          <a:endParaRPr lang="es-CL"/>
        </a:p>
      </dgm:t>
    </dgm:pt>
    <dgm:pt modelId="{0A2FDAFD-D3B8-4DAC-BDE9-D84A3884CB87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Browser Compatible</a:t>
          </a:r>
          <a:endParaRPr lang="es-CL" dirty="0">
            <a:latin typeface="Futura Lt BT"/>
          </a:endParaRPr>
        </a:p>
      </dgm:t>
    </dgm:pt>
    <dgm:pt modelId="{6FFC2C10-83B1-40D4-82BE-D4E266A7ED9B}" type="parTrans" cxnId="{879B934A-22F8-4696-8569-966173745F50}">
      <dgm:prSet/>
      <dgm:spPr/>
      <dgm:t>
        <a:bodyPr/>
        <a:lstStyle/>
        <a:p>
          <a:endParaRPr lang="es-CL"/>
        </a:p>
      </dgm:t>
    </dgm:pt>
    <dgm:pt modelId="{1B03E1AE-A43A-4314-A301-5496327A5190}" type="sibTrans" cxnId="{879B934A-22F8-4696-8569-966173745F50}">
      <dgm:prSet/>
      <dgm:spPr/>
      <dgm:t>
        <a:bodyPr/>
        <a:lstStyle/>
        <a:p>
          <a:endParaRPr lang="es-CL"/>
        </a:p>
      </dgm:t>
    </dgm:pt>
    <dgm:pt modelId="{4FE176F6-3D3F-4513-AD62-0E6413C6F2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Hardware</a:t>
          </a:r>
          <a:endParaRPr lang="es-CL" dirty="0">
            <a:latin typeface="Futura Lt BT"/>
          </a:endParaRPr>
        </a:p>
      </dgm:t>
    </dgm:pt>
    <dgm:pt modelId="{3C132818-BB58-45D1-A8DC-A6AC88CBE9D4}" type="parTrans" cxnId="{DF53C29D-D07D-42BE-AF95-87A1E8EFDEE4}">
      <dgm:prSet/>
      <dgm:spPr/>
      <dgm:t>
        <a:bodyPr/>
        <a:lstStyle/>
        <a:p>
          <a:endParaRPr lang="es-CL"/>
        </a:p>
      </dgm:t>
    </dgm:pt>
    <dgm:pt modelId="{2AA4B451-00DB-4EA9-A171-34792A9E28F7}" type="sibTrans" cxnId="{DF53C29D-D07D-42BE-AF95-87A1E8EFDEE4}">
      <dgm:prSet/>
      <dgm:spPr/>
      <dgm:t>
        <a:bodyPr/>
        <a:lstStyle/>
        <a:p>
          <a:endParaRPr lang="es-CL"/>
        </a:p>
      </dgm:t>
    </dgm:pt>
    <dgm:pt modelId="{DD3199D3-85CF-4CB9-B808-76FF8249DBF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Procesador Celeron 1.8 GHz</a:t>
          </a:r>
          <a:endParaRPr lang="es-CL" dirty="0">
            <a:latin typeface="Futura Lt BT"/>
          </a:endParaRPr>
        </a:p>
      </dgm:t>
    </dgm:pt>
    <dgm:pt modelId="{6EBE9555-AB0A-4C80-A20E-45221473AA40}" type="parTrans" cxnId="{3DAA2395-96EE-433F-B41D-46FFF14C3A83}">
      <dgm:prSet/>
      <dgm:spPr/>
      <dgm:t>
        <a:bodyPr/>
        <a:lstStyle/>
        <a:p>
          <a:endParaRPr lang="es-CL"/>
        </a:p>
      </dgm:t>
    </dgm:pt>
    <dgm:pt modelId="{C8CAB730-1D42-482B-95EA-B275F1907051}" type="sibTrans" cxnId="{3DAA2395-96EE-433F-B41D-46FFF14C3A83}">
      <dgm:prSet/>
      <dgm:spPr/>
      <dgm:t>
        <a:bodyPr/>
        <a:lstStyle/>
        <a:p>
          <a:endParaRPr lang="es-CL"/>
        </a:p>
      </dgm:t>
    </dgm:pt>
    <dgm:pt modelId="{0859826A-618C-423D-A6C6-8B07BD742A63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1 GB Memoria RAM</a:t>
          </a:r>
          <a:endParaRPr lang="es-CL" dirty="0">
            <a:latin typeface="Futura Lt BT"/>
          </a:endParaRPr>
        </a:p>
      </dgm:t>
    </dgm:pt>
    <dgm:pt modelId="{5876A7EC-0E40-4248-90AE-8DF3CB3D0956}" type="parTrans" cxnId="{19335BB4-8306-43D7-B8D5-7F79D11F6BBB}">
      <dgm:prSet/>
      <dgm:spPr/>
      <dgm:t>
        <a:bodyPr/>
        <a:lstStyle/>
        <a:p>
          <a:endParaRPr lang="es-CL"/>
        </a:p>
      </dgm:t>
    </dgm:pt>
    <dgm:pt modelId="{C09A5653-406F-4C6A-932B-3D1759ED5044}" type="sibTrans" cxnId="{19335BB4-8306-43D7-B8D5-7F79D11F6BBB}">
      <dgm:prSet/>
      <dgm:spPr/>
      <dgm:t>
        <a:bodyPr/>
        <a:lstStyle/>
        <a:p>
          <a:endParaRPr lang="es-CL"/>
        </a:p>
      </dgm:t>
    </dgm:pt>
    <dgm:pt modelId="{952F6261-3782-49D9-82ED-0883EC95C22D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Windows XP o superior,</a:t>
          </a:r>
          <a:endParaRPr lang="es-CL" dirty="0">
            <a:latin typeface="Futura Lt BT"/>
          </a:endParaRPr>
        </a:p>
      </dgm:t>
    </dgm:pt>
    <dgm:pt modelId="{970F1875-6384-4E4A-8F43-A03CAA1A5666}" type="parTrans" cxnId="{8F358256-7216-41CF-A08F-D4579BFEBA9A}">
      <dgm:prSet/>
      <dgm:spPr/>
      <dgm:t>
        <a:bodyPr/>
        <a:lstStyle/>
        <a:p>
          <a:endParaRPr lang="es-CL"/>
        </a:p>
      </dgm:t>
    </dgm:pt>
    <dgm:pt modelId="{FED19340-540A-417B-A1A6-5BC0C87B6BA8}" type="sibTrans" cxnId="{8F358256-7216-41CF-A08F-D4579BFEBA9A}">
      <dgm:prSet/>
      <dgm:spPr/>
      <dgm:t>
        <a:bodyPr/>
        <a:lstStyle/>
        <a:p>
          <a:endParaRPr lang="es-CL"/>
        </a:p>
      </dgm:t>
    </dgm:pt>
    <dgm:pt modelId="{2BCF9256-BB61-4899-B983-E78981DAE53B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Disco duro de 160 GB</a:t>
          </a:r>
          <a:endParaRPr lang="es-CL" dirty="0">
            <a:latin typeface="Futura Lt BT"/>
          </a:endParaRPr>
        </a:p>
      </dgm:t>
    </dgm:pt>
    <dgm:pt modelId="{533E43BE-D507-457A-B1F8-FB8F2C812404}" type="parTrans" cxnId="{4A2339DF-FC33-4779-B8E4-FFCBBA85B397}">
      <dgm:prSet/>
      <dgm:spPr/>
      <dgm:t>
        <a:bodyPr/>
        <a:lstStyle/>
        <a:p>
          <a:endParaRPr lang="es-CL"/>
        </a:p>
      </dgm:t>
    </dgm:pt>
    <dgm:pt modelId="{AFCB5BA9-0D73-474F-B4AF-19D49FEFF428}" type="sibTrans" cxnId="{4A2339DF-FC33-4779-B8E4-FFCBBA85B397}">
      <dgm:prSet/>
      <dgm:spPr/>
      <dgm:t>
        <a:bodyPr/>
        <a:lstStyle/>
        <a:p>
          <a:endParaRPr lang="es-CL"/>
        </a:p>
      </dgm:t>
    </dgm:pt>
    <dgm:pt modelId="{C7B9D09C-46E1-4F07-AD57-64D1B334CAF9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Tarjeta Red 10/100 Mbps</a:t>
          </a:r>
          <a:endParaRPr lang="es-CL" dirty="0">
            <a:latin typeface="Futura Lt BT"/>
          </a:endParaRPr>
        </a:p>
      </dgm:t>
    </dgm:pt>
    <dgm:pt modelId="{99A25360-9638-49FE-A260-FA59B19117A1}" type="parTrans" cxnId="{BCC2E19D-369A-4E30-A83F-157FF9AF0A11}">
      <dgm:prSet/>
      <dgm:spPr/>
      <dgm:t>
        <a:bodyPr/>
        <a:lstStyle/>
        <a:p>
          <a:endParaRPr lang="es-CL"/>
        </a:p>
      </dgm:t>
    </dgm:pt>
    <dgm:pt modelId="{44990EE7-D523-4801-8113-FDBA567C8AC7}" type="sibTrans" cxnId="{BCC2E19D-369A-4E30-A83F-157FF9AF0A11}">
      <dgm:prSet/>
      <dgm:spPr/>
      <dgm:t>
        <a:bodyPr/>
        <a:lstStyle/>
        <a:p>
          <a:endParaRPr lang="es-CL"/>
        </a:p>
      </dgm:t>
    </dgm:pt>
    <dgm:pt modelId="{1DA2CB1B-16A3-45AB-9BA0-C42D6AE4CED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Mac OS o distribución Linux con ambiente grafico</a:t>
          </a:r>
          <a:endParaRPr lang="es-CL" dirty="0">
            <a:latin typeface="Futura Lt BT"/>
          </a:endParaRPr>
        </a:p>
      </dgm:t>
    </dgm:pt>
    <dgm:pt modelId="{A7C37F80-C43F-41FA-9571-08C363547198}" type="parTrans" cxnId="{87507609-0778-4795-BEB5-C7378F4AB2BB}">
      <dgm:prSet/>
      <dgm:spPr/>
      <dgm:t>
        <a:bodyPr/>
        <a:lstStyle/>
        <a:p>
          <a:endParaRPr lang="es-CL"/>
        </a:p>
      </dgm:t>
    </dgm:pt>
    <dgm:pt modelId="{E393B945-3902-4965-A9AD-AE77217C2475}" type="sibTrans" cxnId="{87507609-0778-4795-BEB5-C7378F4AB2BB}">
      <dgm:prSet/>
      <dgm:spPr/>
      <dgm:t>
        <a:bodyPr/>
        <a:lstStyle/>
        <a:p>
          <a:endParaRPr lang="es-CL"/>
        </a:p>
      </dgm:t>
    </dgm:pt>
    <dgm:pt modelId="{C37B6AE0-E900-4CF1-A0B5-8A73BA9A691E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Firefox 3</a:t>
          </a:r>
          <a:endParaRPr lang="es-CL" dirty="0">
            <a:latin typeface="Futura Lt BT"/>
          </a:endParaRPr>
        </a:p>
      </dgm:t>
    </dgm:pt>
    <dgm:pt modelId="{3FB4B754-5F4F-4FEE-9429-E410DD4AE6A4}" type="parTrans" cxnId="{2001A8F4-56B5-4120-8623-29DF3259EEF4}">
      <dgm:prSet/>
      <dgm:spPr/>
      <dgm:t>
        <a:bodyPr/>
        <a:lstStyle/>
        <a:p>
          <a:endParaRPr lang="es-CL"/>
        </a:p>
      </dgm:t>
    </dgm:pt>
    <dgm:pt modelId="{1C2BD251-A0AB-41BF-A67E-7AB23113ECEB}" type="sibTrans" cxnId="{2001A8F4-56B5-4120-8623-29DF3259EEF4}">
      <dgm:prSet/>
      <dgm:spPr/>
      <dgm:t>
        <a:bodyPr/>
        <a:lstStyle/>
        <a:p>
          <a:endParaRPr lang="es-CL"/>
        </a:p>
      </dgm:t>
    </dgm:pt>
    <dgm:pt modelId="{CAEAC9FE-7CD5-41B2-A337-6E4A1AA8E41D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Chrome 3</a:t>
          </a:r>
          <a:endParaRPr lang="es-CL" dirty="0">
            <a:latin typeface="Futura Lt BT"/>
          </a:endParaRPr>
        </a:p>
      </dgm:t>
    </dgm:pt>
    <dgm:pt modelId="{6F8E01F2-42F3-4989-AF0B-EED915244989}" type="parTrans" cxnId="{3A3922A3-9725-4879-BE8B-C5FFA20B42AC}">
      <dgm:prSet/>
      <dgm:spPr/>
      <dgm:t>
        <a:bodyPr/>
        <a:lstStyle/>
        <a:p>
          <a:endParaRPr lang="es-CL"/>
        </a:p>
      </dgm:t>
    </dgm:pt>
    <dgm:pt modelId="{7F2848DE-0CCB-4D3E-A555-91D3AED14819}" type="sibTrans" cxnId="{3A3922A3-9725-4879-BE8B-C5FFA20B42AC}">
      <dgm:prSet/>
      <dgm:spPr/>
      <dgm:t>
        <a:bodyPr/>
        <a:lstStyle/>
        <a:p>
          <a:endParaRPr lang="es-CL"/>
        </a:p>
      </dgm:t>
    </dgm:pt>
    <dgm:pt modelId="{7F7905A4-9FAB-4606-BCAB-84CB21AB99BE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Safari 3</a:t>
          </a:r>
          <a:endParaRPr lang="es-CL" dirty="0">
            <a:latin typeface="Futura Lt BT"/>
          </a:endParaRPr>
        </a:p>
      </dgm:t>
    </dgm:pt>
    <dgm:pt modelId="{2CE9C7DB-3385-449E-9B4F-4B9960C37830}" type="parTrans" cxnId="{943D8379-4664-4E9D-8889-EAD36D1EA651}">
      <dgm:prSet/>
      <dgm:spPr/>
      <dgm:t>
        <a:bodyPr/>
        <a:lstStyle/>
        <a:p>
          <a:endParaRPr lang="es-CL"/>
        </a:p>
      </dgm:t>
    </dgm:pt>
    <dgm:pt modelId="{5AAC09D6-B0F2-476C-A591-E3532434ECBF}" type="sibTrans" cxnId="{943D8379-4664-4E9D-8889-EAD36D1EA651}">
      <dgm:prSet/>
      <dgm:spPr/>
      <dgm:t>
        <a:bodyPr/>
        <a:lstStyle/>
        <a:p>
          <a:endParaRPr lang="es-CL"/>
        </a:p>
      </dgm:t>
    </dgm:pt>
    <dgm:pt modelId="{3E144166-411A-4FDA-9B1B-1E0C900D7A6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Opera 10</a:t>
          </a:r>
          <a:endParaRPr lang="es-CL" dirty="0">
            <a:latin typeface="Futura Lt BT"/>
          </a:endParaRPr>
        </a:p>
      </dgm:t>
    </dgm:pt>
    <dgm:pt modelId="{79FA0F94-6134-43B6-AD36-975CBAE77353}" type="parTrans" cxnId="{4E353797-50B2-4EC3-B628-220775C61800}">
      <dgm:prSet/>
      <dgm:spPr/>
      <dgm:t>
        <a:bodyPr/>
        <a:lstStyle/>
        <a:p>
          <a:endParaRPr lang="es-CL"/>
        </a:p>
      </dgm:t>
    </dgm:pt>
    <dgm:pt modelId="{3EB117DE-EE39-4856-B011-4731123E9A19}" type="sibTrans" cxnId="{4E353797-50B2-4EC3-B628-220775C61800}">
      <dgm:prSet/>
      <dgm:spPr/>
      <dgm:t>
        <a:bodyPr/>
        <a:lstStyle/>
        <a:p>
          <a:endParaRPr lang="es-CL"/>
        </a:p>
      </dgm:t>
    </dgm:pt>
    <dgm:pt modelId="{A52D450C-BC52-46D7-AC56-5DE337EEBFC8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Internet Explorer 7 u 8</a:t>
          </a:r>
          <a:endParaRPr lang="es-CL" dirty="0">
            <a:latin typeface="Futura Lt BT"/>
          </a:endParaRPr>
        </a:p>
      </dgm:t>
    </dgm:pt>
    <dgm:pt modelId="{C61800CC-7A42-4573-A915-4D429EFBFFFF}" type="parTrans" cxnId="{116CE9CB-03DA-42DF-81B0-1D495B5BB8B7}">
      <dgm:prSet/>
      <dgm:spPr/>
      <dgm:t>
        <a:bodyPr/>
        <a:lstStyle/>
        <a:p>
          <a:endParaRPr lang="es-CL"/>
        </a:p>
      </dgm:t>
    </dgm:pt>
    <dgm:pt modelId="{209012EB-FDDF-4C79-B29D-502CED57312E}" type="sibTrans" cxnId="{116CE9CB-03DA-42DF-81B0-1D495B5BB8B7}">
      <dgm:prSet/>
      <dgm:spPr/>
      <dgm:t>
        <a:bodyPr/>
        <a:lstStyle/>
        <a:p>
          <a:endParaRPr lang="es-CL"/>
        </a:p>
      </dgm:t>
    </dgm:pt>
    <dgm:pt modelId="{6A636DEF-416D-4248-8435-9B50B3E9ABFB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Tarjeta de Video con resolución de 1024x768</a:t>
          </a:r>
          <a:endParaRPr lang="es-CL" dirty="0">
            <a:latin typeface="Futura Lt BT"/>
          </a:endParaRPr>
        </a:p>
      </dgm:t>
    </dgm:pt>
    <dgm:pt modelId="{AF6F0A40-99A4-4F87-A7B9-8CD682B78101}" type="parTrans" cxnId="{E43A78A3-733A-4C10-B236-9452E7BA6F43}">
      <dgm:prSet/>
      <dgm:spPr/>
      <dgm:t>
        <a:bodyPr/>
        <a:lstStyle/>
        <a:p>
          <a:endParaRPr lang="es-CL"/>
        </a:p>
      </dgm:t>
    </dgm:pt>
    <dgm:pt modelId="{47B68F00-FC94-4FAD-9AE7-F3784E454F12}" type="sibTrans" cxnId="{E43A78A3-733A-4C10-B236-9452E7BA6F43}">
      <dgm:prSet/>
      <dgm:spPr/>
      <dgm:t>
        <a:bodyPr/>
        <a:lstStyle/>
        <a:p>
          <a:endParaRPr lang="es-CL"/>
        </a:p>
      </dgm:t>
    </dgm:pt>
    <dgm:pt modelId="{D1532D70-591E-4A7E-81AE-3F5D2710928C}" type="pres">
      <dgm:prSet presAssocID="{6736B3E9-EA62-4CB8-9D33-ABAA0F9690D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FC2C4C26-EB23-46B9-B79F-E4E7DFE0BE29}" type="pres">
      <dgm:prSet presAssocID="{014D0DFF-30CB-4E65-B921-34E1E256FD8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CDA4FED-73EB-4C71-97C2-A792534D6468}" type="pres">
      <dgm:prSet presAssocID="{984C2F50-1482-466C-97A0-A840450ED047}" presName="sibTrans" presStyleCnt="0"/>
      <dgm:spPr/>
    </dgm:pt>
    <dgm:pt modelId="{6B7D2FE9-FA86-4E82-9996-41C9EC07B79C}" type="pres">
      <dgm:prSet presAssocID="{4FE176F6-3D3F-4513-AD62-0E6413C6F2F4}" presName="node" presStyleLbl="node1" presStyleIdx="1" presStyleCnt="2" custLinFactNeighborX="-9980" custLinFactNeighborY="-537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A53B6343-1A14-4658-8D55-EA242854D724}" type="presOf" srcId="{0A2FDAFD-D3B8-4DAC-BDE9-D84A3884CB87}" destId="{FC2C4C26-EB23-46B9-B79F-E4E7DFE0BE29}" srcOrd="0" destOrd="3" presId="urn:microsoft.com/office/officeart/2005/8/layout/hList6"/>
    <dgm:cxn modelId="{27F85934-4D50-4020-AFBD-BB619878A153}" srcId="{6736B3E9-EA62-4CB8-9D33-ABAA0F9690D3}" destId="{014D0DFF-30CB-4E65-B921-34E1E256FD80}" srcOrd="0" destOrd="0" parTransId="{9A77532E-17F1-47AA-8E08-4E4E11B0032C}" sibTransId="{984C2F50-1482-466C-97A0-A840450ED047}"/>
    <dgm:cxn modelId="{9B971D33-635B-4314-86F3-DC48921720B7}" type="presOf" srcId="{CAEAC9FE-7CD5-41B2-A337-6E4A1AA8E41D}" destId="{FC2C4C26-EB23-46B9-B79F-E4E7DFE0BE29}" srcOrd="0" destOrd="5" presId="urn:microsoft.com/office/officeart/2005/8/layout/hList6"/>
    <dgm:cxn modelId="{BEFB0C9F-7479-4CF3-B4DB-3D9D794EAA2B}" type="presOf" srcId="{6A636DEF-416D-4248-8435-9B50B3E9ABFB}" destId="{6B7D2FE9-FA86-4E82-9996-41C9EC07B79C}" srcOrd="0" destOrd="5" presId="urn:microsoft.com/office/officeart/2005/8/layout/hList6"/>
    <dgm:cxn modelId="{05EDA7B7-391D-4A51-A49B-67662372904A}" type="presOf" srcId="{A52D450C-BC52-46D7-AC56-5DE337EEBFC8}" destId="{FC2C4C26-EB23-46B9-B79F-E4E7DFE0BE29}" srcOrd="0" destOrd="8" presId="urn:microsoft.com/office/officeart/2005/8/layout/hList6"/>
    <dgm:cxn modelId="{BCC2E19D-369A-4E30-A83F-157FF9AF0A11}" srcId="{4FE176F6-3D3F-4513-AD62-0E6413C6F2F4}" destId="{C7B9D09C-46E1-4F07-AD57-64D1B334CAF9}" srcOrd="3" destOrd="0" parTransId="{99A25360-9638-49FE-A260-FA59B19117A1}" sibTransId="{44990EE7-D523-4801-8113-FDBA567C8AC7}"/>
    <dgm:cxn modelId="{9AB0B63E-A7FB-4BAF-AF42-66AF02ED234E}" type="presOf" srcId="{C37B6AE0-E900-4CF1-A0B5-8A73BA9A691E}" destId="{FC2C4C26-EB23-46B9-B79F-E4E7DFE0BE29}" srcOrd="0" destOrd="4" presId="urn:microsoft.com/office/officeart/2005/8/layout/hList6"/>
    <dgm:cxn modelId="{C9B773E1-FD4E-4B41-94B2-1FF3E7B54B5D}" type="presOf" srcId="{DD3199D3-85CF-4CB9-B808-76FF8249DBF4}" destId="{6B7D2FE9-FA86-4E82-9996-41C9EC07B79C}" srcOrd="0" destOrd="1" presId="urn:microsoft.com/office/officeart/2005/8/layout/hList6"/>
    <dgm:cxn modelId="{879B934A-22F8-4696-8569-966173745F50}" srcId="{014D0DFF-30CB-4E65-B921-34E1E256FD80}" destId="{0A2FDAFD-D3B8-4DAC-BDE9-D84A3884CB87}" srcOrd="2" destOrd="0" parTransId="{6FFC2C10-83B1-40D4-82BE-D4E266A7ED9B}" sibTransId="{1B03E1AE-A43A-4314-A301-5496327A5190}"/>
    <dgm:cxn modelId="{5007EC69-FAC5-499E-926F-A8D42BD321B3}" type="presOf" srcId="{952F6261-3782-49D9-82ED-0883EC95C22D}" destId="{FC2C4C26-EB23-46B9-B79F-E4E7DFE0BE29}" srcOrd="0" destOrd="1" presId="urn:microsoft.com/office/officeart/2005/8/layout/hList6"/>
    <dgm:cxn modelId="{AE44DC2A-6524-46AA-BC11-18E1F016EAA1}" type="presOf" srcId="{1DA2CB1B-16A3-45AB-9BA0-C42D6AE4CED6}" destId="{FC2C4C26-EB23-46B9-B79F-E4E7DFE0BE29}" srcOrd="0" destOrd="2" presId="urn:microsoft.com/office/officeart/2005/8/layout/hList6"/>
    <dgm:cxn modelId="{943D8379-4664-4E9D-8889-EAD36D1EA651}" srcId="{0A2FDAFD-D3B8-4DAC-BDE9-D84A3884CB87}" destId="{7F7905A4-9FAB-4606-BCAB-84CB21AB99BE}" srcOrd="2" destOrd="0" parTransId="{2CE9C7DB-3385-449E-9B4F-4B9960C37830}" sibTransId="{5AAC09D6-B0F2-476C-A591-E3532434ECBF}"/>
    <dgm:cxn modelId="{F04AD110-42E1-41E3-BD19-3438C7FCD439}" type="presOf" srcId="{2BCF9256-BB61-4899-B983-E78981DAE53B}" destId="{6B7D2FE9-FA86-4E82-9996-41C9EC07B79C}" srcOrd="0" destOrd="3" presId="urn:microsoft.com/office/officeart/2005/8/layout/hList6"/>
    <dgm:cxn modelId="{C01EFDED-4491-4EEA-873B-07081CF0B693}" type="presOf" srcId="{6736B3E9-EA62-4CB8-9D33-ABAA0F9690D3}" destId="{D1532D70-591E-4A7E-81AE-3F5D2710928C}" srcOrd="0" destOrd="0" presId="urn:microsoft.com/office/officeart/2005/8/layout/hList6"/>
    <dgm:cxn modelId="{4A2339DF-FC33-4779-B8E4-FFCBBA85B397}" srcId="{4FE176F6-3D3F-4513-AD62-0E6413C6F2F4}" destId="{2BCF9256-BB61-4899-B983-E78981DAE53B}" srcOrd="2" destOrd="0" parTransId="{533E43BE-D507-457A-B1F8-FB8F2C812404}" sibTransId="{AFCB5BA9-0D73-474F-B4AF-19D49FEFF428}"/>
    <dgm:cxn modelId="{3DAA2395-96EE-433F-B41D-46FFF14C3A83}" srcId="{4FE176F6-3D3F-4513-AD62-0E6413C6F2F4}" destId="{DD3199D3-85CF-4CB9-B808-76FF8249DBF4}" srcOrd="0" destOrd="0" parTransId="{6EBE9555-AB0A-4C80-A20E-45221473AA40}" sibTransId="{C8CAB730-1D42-482B-95EA-B275F1907051}"/>
    <dgm:cxn modelId="{DF53C29D-D07D-42BE-AF95-87A1E8EFDEE4}" srcId="{6736B3E9-EA62-4CB8-9D33-ABAA0F9690D3}" destId="{4FE176F6-3D3F-4513-AD62-0E6413C6F2F4}" srcOrd="1" destOrd="0" parTransId="{3C132818-BB58-45D1-A8DC-A6AC88CBE9D4}" sibTransId="{2AA4B451-00DB-4EA9-A171-34792A9E28F7}"/>
    <dgm:cxn modelId="{E43A78A3-733A-4C10-B236-9452E7BA6F43}" srcId="{4FE176F6-3D3F-4513-AD62-0E6413C6F2F4}" destId="{6A636DEF-416D-4248-8435-9B50B3E9ABFB}" srcOrd="4" destOrd="0" parTransId="{AF6F0A40-99A4-4F87-A7B9-8CD682B78101}" sibTransId="{47B68F00-FC94-4FAD-9AE7-F3784E454F12}"/>
    <dgm:cxn modelId="{A52B4CF1-6E69-4996-BCFC-9E27BE015620}" type="presOf" srcId="{3E144166-411A-4FDA-9B1B-1E0C900D7A66}" destId="{FC2C4C26-EB23-46B9-B79F-E4E7DFE0BE29}" srcOrd="0" destOrd="7" presId="urn:microsoft.com/office/officeart/2005/8/layout/hList6"/>
    <dgm:cxn modelId="{F23CF396-0830-4892-BAC1-9550B1056AED}" type="presOf" srcId="{7F7905A4-9FAB-4606-BCAB-84CB21AB99BE}" destId="{FC2C4C26-EB23-46B9-B79F-E4E7DFE0BE29}" srcOrd="0" destOrd="6" presId="urn:microsoft.com/office/officeart/2005/8/layout/hList6"/>
    <dgm:cxn modelId="{19335BB4-8306-43D7-B8D5-7F79D11F6BBB}" srcId="{4FE176F6-3D3F-4513-AD62-0E6413C6F2F4}" destId="{0859826A-618C-423D-A6C6-8B07BD742A63}" srcOrd="1" destOrd="0" parTransId="{5876A7EC-0E40-4248-90AE-8DF3CB3D0956}" sibTransId="{C09A5653-406F-4C6A-932B-3D1759ED5044}"/>
    <dgm:cxn modelId="{51BC1D16-45D5-4F7F-A306-773DD2DF95CF}" type="presOf" srcId="{C7B9D09C-46E1-4F07-AD57-64D1B334CAF9}" destId="{6B7D2FE9-FA86-4E82-9996-41C9EC07B79C}" srcOrd="0" destOrd="4" presId="urn:microsoft.com/office/officeart/2005/8/layout/hList6"/>
    <dgm:cxn modelId="{4E353797-50B2-4EC3-B628-220775C61800}" srcId="{0A2FDAFD-D3B8-4DAC-BDE9-D84A3884CB87}" destId="{3E144166-411A-4FDA-9B1B-1E0C900D7A66}" srcOrd="3" destOrd="0" parTransId="{79FA0F94-6134-43B6-AD36-975CBAE77353}" sibTransId="{3EB117DE-EE39-4856-B011-4731123E9A19}"/>
    <dgm:cxn modelId="{3DDF7569-169F-46F7-90CD-3BBE2142ED1B}" type="presOf" srcId="{014D0DFF-30CB-4E65-B921-34E1E256FD80}" destId="{FC2C4C26-EB23-46B9-B79F-E4E7DFE0BE29}" srcOrd="0" destOrd="0" presId="urn:microsoft.com/office/officeart/2005/8/layout/hList6"/>
    <dgm:cxn modelId="{87507609-0778-4795-BEB5-C7378F4AB2BB}" srcId="{014D0DFF-30CB-4E65-B921-34E1E256FD80}" destId="{1DA2CB1B-16A3-45AB-9BA0-C42D6AE4CED6}" srcOrd="1" destOrd="0" parTransId="{A7C37F80-C43F-41FA-9571-08C363547198}" sibTransId="{E393B945-3902-4965-A9AD-AE77217C2475}"/>
    <dgm:cxn modelId="{116CE9CB-03DA-42DF-81B0-1D495B5BB8B7}" srcId="{0A2FDAFD-D3B8-4DAC-BDE9-D84A3884CB87}" destId="{A52D450C-BC52-46D7-AC56-5DE337EEBFC8}" srcOrd="4" destOrd="0" parTransId="{C61800CC-7A42-4573-A915-4D429EFBFFFF}" sibTransId="{209012EB-FDDF-4C79-B29D-502CED57312E}"/>
    <dgm:cxn modelId="{2001A8F4-56B5-4120-8623-29DF3259EEF4}" srcId="{0A2FDAFD-D3B8-4DAC-BDE9-D84A3884CB87}" destId="{C37B6AE0-E900-4CF1-A0B5-8A73BA9A691E}" srcOrd="0" destOrd="0" parTransId="{3FB4B754-5F4F-4FEE-9429-E410DD4AE6A4}" sibTransId="{1C2BD251-A0AB-41BF-A67E-7AB23113ECEB}"/>
    <dgm:cxn modelId="{2262BC6F-2964-4987-8484-44A228604247}" type="presOf" srcId="{4FE176F6-3D3F-4513-AD62-0E6413C6F2F4}" destId="{6B7D2FE9-FA86-4E82-9996-41C9EC07B79C}" srcOrd="0" destOrd="0" presId="urn:microsoft.com/office/officeart/2005/8/layout/hList6"/>
    <dgm:cxn modelId="{8F358256-7216-41CF-A08F-D4579BFEBA9A}" srcId="{014D0DFF-30CB-4E65-B921-34E1E256FD80}" destId="{952F6261-3782-49D9-82ED-0883EC95C22D}" srcOrd="0" destOrd="0" parTransId="{970F1875-6384-4E4A-8F43-A03CAA1A5666}" sibTransId="{FED19340-540A-417B-A1A6-5BC0C87B6BA8}"/>
    <dgm:cxn modelId="{3A3922A3-9725-4879-BE8B-C5FFA20B42AC}" srcId="{0A2FDAFD-D3B8-4DAC-BDE9-D84A3884CB87}" destId="{CAEAC9FE-7CD5-41B2-A337-6E4A1AA8E41D}" srcOrd="1" destOrd="0" parTransId="{6F8E01F2-42F3-4989-AF0B-EED915244989}" sibTransId="{7F2848DE-0CCB-4D3E-A555-91D3AED14819}"/>
    <dgm:cxn modelId="{595EABFF-60AB-410B-9AE3-C4A32D043D7C}" type="presOf" srcId="{0859826A-618C-423D-A6C6-8B07BD742A63}" destId="{6B7D2FE9-FA86-4E82-9996-41C9EC07B79C}" srcOrd="0" destOrd="2" presId="urn:microsoft.com/office/officeart/2005/8/layout/hList6"/>
    <dgm:cxn modelId="{F62CE1F8-A911-4331-AC0E-C7AE7A697C11}" type="presParOf" srcId="{D1532D70-591E-4A7E-81AE-3F5D2710928C}" destId="{FC2C4C26-EB23-46B9-B79F-E4E7DFE0BE29}" srcOrd="0" destOrd="0" presId="urn:microsoft.com/office/officeart/2005/8/layout/hList6"/>
    <dgm:cxn modelId="{FCBA922F-FE54-4FB7-BAC9-741BD8FA68DE}" type="presParOf" srcId="{D1532D70-591E-4A7E-81AE-3F5D2710928C}" destId="{5CDA4FED-73EB-4C71-97C2-A792534D6468}" srcOrd="1" destOrd="0" presId="urn:microsoft.com/office/officeart/2005/8/layout/hList6"/>
    <dgm:cxn modelId="{54C89292-96B8-4FEA-82D5-9CAB6439FBC8}" type="presParOf" srcId="{D1532D70-591E-4A7E-81AE-3F5D2710928C}" destId="{6B7D2FE9-FA86-4E82-9996-41C9EC07B79C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3E7F46-B313-4E77-9797-D22D41EC5A03}" type="doc">
      <dgm:prSet loTypeId="urn:microsoft.com/office/officeart/2005/8/layout/hierarchy3" loCatId="relationship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s-CL"/>
        </a:p>
      </dgm:t>
    </dgm:pt>
    <dgm:pt modelId="{C9CB3786-0DB1-4998-9BFA-7ECC9C5F0DDE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Servidor Windows 2003</a:t>
          </a:r>
          <a:endParaRPr lang="es-CL" dirty="0">
            <a:latin typeface="Futura Lt BT"/>
          </a:endParaRPr>
        </a:p>
      </dgm:t>
    </dgm:pt>
    <dgm:pt modelId="{0E603B5F-E788-4075-9EE8-6B92BD9BB1C6}" type="parTrans" cxnId="{7C45ECE9-8356-43E2-B614-D776DF3DC2DF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7DBE4023-B152-423B-8602-7781CB8577AE}" type="sibTrans" cxnId="{7C45ECE9-8356-43E2-B614-D776DF3DC2DF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0C6CD326-388F-4B25-9E70-32AF888C070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SQL Server 2005 Estándar</a:t>
          </a:r>
          <a:endParaRPr lang="es-CL" dirty="0">
            <a:latin typeface="Futura Lt BT"/>
          </a:endParaRPr>
        </a:p>
      </dgm:t>
    </dgm:pt>
    <dgm:pt modelId="{DCD5EC5C-5427-478C-A051-C085199AA324}" type="parTrans" cxnId="{1DB108ED-ABD3-4F08-8BBD-EF5ECA61971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45AC6AAC-2D39-45A3-9266-94E622B5362B}" type="sibTrans" cxnId="{1DB108ED-ABD3-4F08-8BBD-EF5ECA61971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8182505-8186-4B77-AAED-7D73BD2EC62F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SQL Server 2005 Express</a:t>
          </a:r>
          <a:endParaRPr lang="es-CL" dirty="0">
            <a:latin typeface="Futura Lt BT"/>
          </a:endParaRPr>
        </a:p>
      </dgm:t>
    </dgm:pt>
    <dgm:pt modelId="{CB6204A7-A215-42A6-9883-25FF2D93EDFF}" type="parTrans" cxnId="{82DF62F8-C05C-402D-BA70-A7285D13AC21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B3D0683D-421F-4776-B9D3-9D41AA75082C}" type="sibTrans" cxnId="{82DF62F8-C05C-402D-BA70-A7285D13AC21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C966F34-B6FE-4951-A5DC-B6B890C24F40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Estación de trabajo</a:t>
          </a:r>
          <a:endParaRPr lang="es-CL" dirty="0">
            <a:latin typeface="Futura Lt BT"/>
          </a:endParaRPr>
        </a:p>
      </dgm:t>
    </dgm:pt>
    <dgm:pt modelId="{5A667411-5285-47DD-BC8A-43C1D74BF6A9}" type="parTrans" cxnId="{FE5BE537-CD23-4B5C-9C3F-6D30D614CD2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4B81922-782F-46E1-810A-763229A83B8B}" type="sibTrans" cxnId="{FE5BE537-CD23-4B5C-9C3F-6D30D614CD2E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3E04EA27-BE6A-44A3-A3D4-2CA4C32FFFF1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Con Windows XP</a:t>
          </a:r>
          <a:endParaRPr lang="es-CL" dirty="0">
            <a:latin typeface="Futura Lt BT"/>
          </a:endParaRPr>
        </a:p>
      </dgm:t>
    </dgm:pt>
    <dgm:pt modelId="{AE75B588-956D-4795-8BBA-14C526926D85}" type="parTrans" cxnId="{009F14D6-CA1E-4C51-9A0D-B3F9C1E49D18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95BE6102-EEB0-4432-978E-FF1B073DB7AE}" type="sibTrans" cxnId="{009F14D6-CA1E-4C51-9A0D-B3F9C1E49D18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61D4DEC-81CD-4FB7-B9BF-7B4199C712CF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$1.427.570</a:t>
          </a:r>
          <a:endParaRPr lang="es-CL" dirty="0">
            <a:latin typeface="Futura Lt BT"/>
          </a:endParaRPr>
        </a:p>
      </dgm:t>
    </dgm:pt>
    <dgm:pt modelId="{76BEB8B9-6E78-45FB-A904-43EC1242027E}" type="parTrans" cxnId="{D0ACEF6C-28E0-4C94-818E-AC45E9B89114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E449601B-E575-4DF7-9436-BC80089ABF31}" type="sibTrans" cxnId="{D0ACEF6C-28E0-4C94-818E-AC45E9B89114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F6466D37-B989-4497-91D9-D8BA7322FC86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$757.570</a:t>
          </a:r>
          <a:endParaRPr lang="es-CL" dirty="0">
            <a:latin typeface="Futura Lt BT"/>
          </a:endParaRPr>
        </a:p>
      </dgm:t>
    </dgm:pt>
    <dgm:pt modelId="{16A701A2-FB8B-407C-BB58-ED4743028030}" type="parTrans" cxnId="{C47C5E47-56DC-4BE9-8C76-60DF850E1AC7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DF711A09-EED8-457D-81B3-D71515E0BF97}" type="sibTrans" cxnId="{C47C5E47-56DC-4BE9-8C76-60DF850E1AC7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FF7302D4-DF56-4D05-A039-49D494387244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$366.137</a:t>
          </a:r>
          <a:endParaRPr lang="es-CL" dirty="0">
            <a:latin typeface="Futura Lt BT"/>
          </a:endParaRPr>
        </a:p>
      </dgm:t>
    </dgm:pt>
    <dgm:pt modelId="{D4A43A0A-08CA-47F1-8162-BEC510EB34F5}" type="parTrans" cxnId="{408049A4-04EC-42E5-AF64-48679D607DD0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DF987A6-F136-45BC-97D9-2328C9ACEA14}" type="sibTrans" cxnId="{408049A4-04EC-42E5-AF64-48679D607DD0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36D73BE-CAC1-49E0-80FE-48AD3C6E520A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Sin sistema operativo</a:t>
          </a:r>
          <a:endParaRPr lang="es-CL" dirty="0">
            <a:latin typeface="Futura Lt BT"/>
          </a:endParaRPr>
        </a:p>
      </dgm:t>
    </dgm:pt>
    <dgm:pt modelId="{25E4532F-DD8C-4981-A109-BEFC20C4FAE5}" type="parTrans" cxnId="{41E73647-880E-44AD-8A7F-BF11D3ED1AF5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F3F77892-43A3-4B83-AD59-0C496828450B}" type="sibTrans" cxnId="{41E73647-880E-44AD-8A7F-BF11D3ED1AF5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19A345CE-86C0-41E0-ACCE-75C37FAB01F9}">
      <dgm:prSet phldrT="[Texto]"/>
      <dgm:spPr/>
      <dgm:t>
        <a:bodyPr/>
        <a:lstStyle/>
        <a:p>
          <a:r>
            <a:rPr lang="es-CL" dirty="0" smtClean="0">
              <a:latin typeface="Futura Lt BT"/>
            </a:rPr>
            <a:t>$259.765</a:t>
          </a:r>
          <a:endParaRPr lang="es-CL" dirty="0">
            <a:latin typeface="Futura Lt BT"/>
          </a:endParaRPr>
        </a:p>
      </dgm:t>
    </dgm:pt>
    <dgm:pt modelId="{5F7A37D9-D228-4691-A573-BB81900AAF21}" type="parTrans" cxnId="{A5E180BD-71CB-43C5-83D9-BB1CFC4673DB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8D5263A1-E0EC-48A2-9A11-106CEC4448C9}" type="sibTrans" cxnId="{A5E180BD-71CB-43C5-83D9-BB1CFC4673DB}">
      <dgm:prSet/>
      <dgm:spPr/>
      <dgm:t>
        <a:bodyPr/>
        <a:lstStyle/>
        <a:p>
          <a:endParaRPr lang="es-CL">
            <a:latin typeface="Futura Lt BT"/>
          </a:endParaRPr>
        </a:p>
      </dgm:t>
    </dgm:pt>
    <dgm:pt modelId="{2655004E-649B-4D47-A2B9-0F2E94C643CB}" type="pres">
      <dgm:prSet presAssocID="{393E7F46-B313-4E77-9797-D22D41EC5A0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337FD4D9-A838-445B-9526-C66711C47A35}" type="pres">
      <dgm:prSet presAssocID="{C9CB3786-0DB1-4998-9BFA-7ECC9C5F0DDE}" presName="root" presStyleCnt="0"/>
      <dgm:spPr/>
    </dgm:pt>
    <dgm:pt modelId="{F50E9F67-7CBD-4601-8AA2-A892E09D1946}" type="pres">
      <dgm:prSet presAssocID="{C9CB3786-0DB1-4998-9BFA-7ECC9C5F0DDE}" presName="rootComposite" presStyleCnt="0"/>
      <dgm:spPr/>
    </dgm:pt>
    <dgm:pt modelId="{1F4999A6-8239-4781-8813-D424C1999DB7}" type="pres">
      <dgm:prSet presAssocID="{C9CB3786-0DB1-4998-9BFA-7ECC9C5F0DDE}" presName="rootText" presStyleLbl="node1" presStyleIdx="0" presStyleCnt="2"/>
      <dgm:spPr/>
      <dgm:t>
        <a:bodyPr/>
        <a:lstStyle/>
        <a:p>
          <a:endParaRPr lang="es-CL"/>
        </a:p>
      </dgm:t>
    </dgm:pt>
    <dgm:pt modelId="{88E581BA-544E-42DB-B385-B0E8D07296AF}" type="pres">
      <dgm:prSet presAssocID="{C9CB3786-0DB1-4998-9BFA-7ECC9C5F0DDE}" presName="rootConnector" presStyleLbl="node1" presStyleIdx="0" presStyleCnt="2"/>
      <dgm:spPr/>
      <dgm:t>
        <a:bodyPr/>
        <a:lstStyle/>
        <a:p>
          <a:endParaRPr lang="es-CL"/>
        </a:p>
      </dgm:t>
    </dgm:pt>
    <dgm:pt modelId="{9213EECA-AF0B-4BA2-B6FC-C31E0AE5553B}" type="pres">
      <dgm:prSet presAssocID="{C9CB3786-0DB1-4998-9BFA-7ECC9C5F0DDE}" presName="childShape" presStyleCnt="0"/>
      <dgm:spPr/>
    </dgm:pt>
    <dgm:pt modelId="{F04531A8-0E0E-456F-8029-5DF1AED475F4}" type="pres">
      <dgm:prSet presAssocID="{DCD5EC5C-5427-478C-A051-C085199AA324}" presName="Name13" presStyleLbl="parChTrans1D2" presStyleIdx="0" presStyleCnt="4"/>
      <dgm:spPr/>
      <dgm:t>
        <a:bodyPr/>
        <a:lstStyle/>
        <a:p>
          <a:endParaRPr lang="es-CL"/>
        </a:p>
      </dgm:t>
    </dgm:pt>
    <dgm:pt modelId="{0BC3153B-8F28-4275-89FA-295C7B170D4D}" type="pres">
      <dgm:prSet presAssocID="{0C6CD326-388F-4B25-9E70-32AF888C0706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8061971-2FEF-4ACD-8852-8391D8261656}" type="pres">
      <dgm:prSet presAssocID="{CB6204A7-A215-42A6-9883-25FF2D93EDFF}" presName="Name13" presStyleLbl="parChTrans1D2" presStyleIdx="1" presStyleCnt="4"/>
      <dgm:spPr/>
      <dgm:t>
        <a:bodyPr/>
        <a:lstStyle/>
        <a:p>
          <a:endParaRPr lang="es-CL"/>
        </a:p>
      </dgm:t>
    </dgm:pt>
    <dgm:pt modelId="{59A576FD-DEA1-4973-B0CA-89D07BC9EE75}" type="pres">
      <dgm:prSet presAssocID="{28182505-8186-4B77-AAED-7D73BD2EC62F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F170E53-60DF-44E2-9203-76D6749BB087}" type="pres">
      <dgm:prSet presAssocID="{8C966F34-B6FE-4951-A5DC-B6B890C24F40}" presName="root" presStyleCnt="0"/>
      <dgm:spPr/>
    </dgm:pt>
    <dgm:pt modelId="{3DD5F66D-AC34-4EFD-A720-086FC91FCA79}" type="pres">
      <dgm:prSet presAssocID="{8C966F34-B6FE-4951-A5DC-B6B890C24F40}" presName="rootComposite" presStyleCnt="0"/>
      <dgm:spPr/>
    </dgm:pt>
    <dgm:pt modelId="{CEE56D0B-B5B3-4DC1-B7C4-3E4B6CE09745}" type="pres">
      <dgm:prSet presAssocID="{8C966F34-B6FE-4951-A5DC-B6B890C24F40}" presName="rootText" presStyleLbl="node1" presStyleIdx="1" presStyleCnt="2"/>
      <dgm:spPr/>
      <dgm:t>
        <a:bodyPr/>
        <a:lstStyle/>
        <a:p>
          <a:endParaRPr lang="es-CL"/>
        </a:p>
      </dgm:t>
    </dgm:pt>
    <dgm:pt modelId="{46393610-1F24-403A-9496-5F90CD033CC9}" type="pres">
      <dgm:prSet presAssocID="{8C966F34-B6FE-4951-A5DC-B6B890C24F40}" presName="rootConnector" presStyleLbl="node1" presStyleIdx="1" presStyleCnt="2"/>
      <dgm:spPr/>
      <dgm:t>
        <a:bodyPr/>
        <a:lstStyle/>
        <a:p>
          <a:endParaRPr lang="es-CL"/>
        </a:p>
      </dgm:t>
    </dgm:pt>
    <dgm:pt modelId="{C1E0D311-D96C-408E-888D-234E09B478BD}" type="pres">
      <dgm:prSet presAssocID="{8C966F34-B6FE-4951-A5DC-B6B890C24F40}" presName="childShape" presStyleCnt="0"/>
      <dgm:spPr/>
    </dgm:pt>
    <dgm:pt modelId="{669266AF-E596-40CA-B9F3-BAFD198E1E3F}" type="pres">
      <dgm:prSet presAssocID="{AE75B588-956D-4795-8BBA-14C526926D85}" presName="Name13" presStyleLbl="parChTrans1D2" presStyleIdx="2" presStyleCnt="4"/>
      <dgm:spPr/>
      <dgm:t>
        <a:bodyPr/>
        <a:lstStyle/>
        <a:p>
          <a:endParaRPr lang="es-CL"/>
        </a:p>
      </dgm:t>
    </dgm:pt>
    <dgm:pt modelId="{97C6F11A-5991-412B-8918-0D15E3AC825F}" type="pres">
      <dgm:prSet presAssocID="{3E04EA27-BE6A-44A3-A3D4-2CA4C32FFFF1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4A1F7D0-9E75-4E0D-8D40-3106DAC779EC}" type="pres">
      <dgm:prSet presAssocID="{25E4532F-DD8C-4981-A109-BEFC20C4FAE5}" presName="Name13" presStyleLbl="parChTrans1D2" presStyleIdx="3" presStyleCnt="4"/>
      <dgm:spPr/>
      <dgm:t>
        <a:bodyPr/>
        <a:lstStyle/>
        <a:p>
          <a:endParaRPr lang="es-CL"/>
        </a:p>
      </dgm:t>
    </dgm:pt>
    <dgm:pt modelId="{C98D2BE6-398C-4DC5-B4E1-62EBCCB9DEC5}" type="pres">
      <dgm:prSet presAssocID="{836D73BE-CAC1-49E0-80FE-48AD3C6E520A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D08750CF-FFA8-4B8C-8D8B-F739BB15E03E}" type="presOf" srcId="{F6466D37-B989-4497-91D9-D8BA7322FC86}" destId="{59A576FD-DEA1-4973-B0CA-89D07BC9EE75}" srcOrd="0" destOrd="1" presId="urn:microsoft.com/office/officeart/2005/8/layout/hierarchy3"/>
    <dgm:cxn modelId="{A5E180BD-71CB-43C5-83D9-BB1CFC4673DB}" srcId="{836D73BE-CAC1-49E0-80FE-48AD3C6E520A}" destId="{19A345CE-86C0-41E0-ACCE-75C37FAB01F9}" srcOrd="0" destOrd="0" parTransId="{5F7A37D9-D228-4691-A573-BB81900AAF21}" sibTransId="{8D5263A1-E0EC-48A2-9A11-106CEC4448C9}"/>
    <dgm:cxn modelId="{6A593F09-500C-4117-A752-001EEADD3BB9}" type="presOf" srcId="{8C966F34-B6FE-4951-A5DC-B6B890C24F40}" destId="{CEE56D0B-B5B3-4DC1-B7C4-3E4B6CE09745}" srcOrd="0" destOrd="0" presId="urn:microsoft.com/office/officeart/2005/8/layout/hierarchy3"/>
    <dgm:cxn modelId="{78914F0F-BA6A-4F67-B3F9-FAD70EF65DB0}" type="presOf" srcId="{3E04EA27-BE6A-44A3-A3D4-2CA4C32FFFF1}" destId="{97C6F11A-5991-412B-8918-0D15E3AC825F}" srcOrd="0" destOrd="0" presId="urn:microsoft.com/office/officeart/2005/8/layout/hierarchy3"/>
    <dgm:cxn modelId="{5F335E70-5B40-4CDA-A225-14C1DC4E78D0}" type="presOf" srcId="{393E7F46-B313-4E77-9797-D22D41EC5A03}" destId="{2655004E-649B-4D47-A2B9-0F2E94C643CB}" srcOrd="0" destOrd="0" presId="urn:microsoft.com/office/officeart/2005/8/layout/hierarchy3"/>
    <dgm:cxn modelId="{3200BD17-0E22-47FB-9AAD-1978CAAC287E}" type="presOf" srcId="{19A345CE-86C0-41E0-ACCE-75C37FAB01F9}" destId="{C98D2BE6-398C-4DC5-B4E1-62EBCCB9DEC5}" srcOrd="0" destOrd="1" presId="urn:microsoft.com/office/officeart/2005/8/layout/hierarchy3"/>
    <dgm:cxn modelId="{CFE1E19A-A9B6-4443-97A4-1EE17E814040}" type="presOf" srcId="{C9CB3786-0DB1-4998-9BFA-7ECC9C5F0DDE}" destId="{1F4999A6-8239-4781-8813-D424C1999DB7}" srcOrd="0" destOrd="0" presId="urn:microsoft.com/office/officeart/2005/8/layout/hierarchy3"/>
    <dgm:cxn modelId="{8121AF46-A2C2-4B92-A033-83B05B6D4A8D}" type="presOf" srcId="{DCD5EC5C-5427-478C-A051-C085199AA324}" destId="{F04531A8-0E0E-456F-8029-5DF1AED475F4}" srcOrd="0" destOrd="0" presId="urn:microsoft.com/office/officeart/2005/8/layout/hierarchy3"/>
    <dgm:cxn modelId="{08EB9BFB-30CF-48B6-897D-F4CB46C06B5D}" type="presOf" srcId="{836D73BE-CAC1-49E0-80FE-48AD3C6E520A}" destId="{C98D2BE6-398C-4DC5-B4E1-62EBCCB9DEC5}" srcOrd="0" destOrd="0" presId="urn:microsoft.com/office/officeart/2005/8/layout/hierarchy3"/>
    <dgm:cxn modelId="{FE5BE537-CD23-4B5C-9C3F-6D30D614CD2E}" srcId="{393E7F46-B313-4E77-9797-D22D41EC5A03}" destId="{8C966F34-B6FE-4951-A5DC-B6B890C24F40}" srcOrd="1" destOrd="0" parTransId="{5A667411-5285-47DD-BC8A-43C1D74BF6A9}" sibTransId="{84B81922-782F-46E1-810A-763229A83B8B}"/>
    <dgm:cxn modelId="{57386745-7F8E-4731-BD12-0BB7118C1870}" type="presOf" srcId="{C9CB3786-0DB1-4998-9BFA-7ECC9C5F0DDE}" destId="{88E581BA-544E-42DB-B385-B0E8D07296AF}" srcOrd="1" destOrd="0" presId="urn:microsoft.com/office/officeart/2005/8/layout/hierarchy3"/>
    <dgm:cxn modelId="{54309227-CDFC-4D7F-BA23-C25D59E0AA08}" type="presOf" srcId="{CB6204A7-A215-42A6-9883-25FF2D93EDFF}" destId="{68061971-2FEF-4ACD-8852-8391D8261656}" srcOrd="0" destOrd="0" presId="urn:microsoft.com/office/officeart/2005/8/layout/hierarchy3"/>
    <dgm:cxn modelId="{4041B429-AAA7-49AC-9542-C3946368A139}" type="presOf" srcId="{0C6CD326-388F-4B25-9E70-32AF888C0706}" destId="{0BC3153B-8F28-4275-89FA-295C7B170D4D}" srcOrd="0" destOrd="0" presId="urn:microsoft.com/office/officeart/2005/8/layout/hierarchy3"/>
    <dgm:cxn modelId="{4E484BF9-3D96-4ADD-A8AE-4801C4932295}" type="presOf" srcId="{25E4532F-DD8C-4981-A109-BEFC20C4FAE5}" destId="{34A1F7D0-9E75-4E0D-8D40-3106DAC779EC}" srcOrd="0" destOrd="0" presId="urn:microsoft.com/office/officeart/2005/8/layout/hierarchy3"/>
    <dgm:cxn modelId="{82DF62F8-C05C-402D-BA70-A7285D13AC21}" srcId="{C9CB3786-0DB1-4998-9BFA-7ECC9C5F0DDE}" destId="{28182505-8186-4B77-AAED-7D73BD2EC62F}" srcOrd="1" destOrd="0" parTransId="{CB6204A7-A215-42A6-9883-25FF2D93EDFF}" sibTransId="{B3D0683D-421F-4776-B9D3-9D41AA75082C}"/>
    <dgm:cxn modelId="{C47C5E47-56DC-4BE9-8C76-60DF850E1AC7}" srcId="{28182505-8186-4B77-AAED-7D73BD2EC62F}" destId="{F6466D37-B989-4497-91D9-D8BA7322FC86}" srcOrd="0" destOrd="0" parTransId="{16A701A2-FB8B-407C-BB58-ED4743028030}" sibTransId="{DF711A09-EED8-457D-81B3-D71515E0BF97}"/>
    <dgm:cxn modelId="{D0ACEF6C-28E0-4C94-818E-AC45E9B89114}" srcId="{0C6CD326-388F-4B25-9E70-32AF888C0706}" destId="{261D4DEC-81CD-4FB7-B9BF-7B4199C712CF}" srcOrd="0" destOrd="0" parTransId="{76BEB8B9-6E78-45FB-A904-43EC1242027E}" sibTransId="{E449601B-E575-4DF7-9436-BC80089ABF31}"/>
    <dgm:cxn modelId="{41E73647-880E-44AD-8A7F-BF11D3ED1AF5}" srcId="{8C966F34-B6FE-4951-A5DC-B6B890C24F40}" destId="{836D73BE-CAC1-49E0-80FE-48AD3C6E520A}" srcOrd="1" destOrd="0" parTransId="{25E4532F-DD8C-4981-A109-BEFC20C4FAE5}" sibTransId="{F3F77892-43A3-4B83-AD59-0C496828450B}"/>
    <dgm:cxn modelId="{1DB108ED-ABD3-4F08-8BBD-EF5ECA61971E}" srcId="{C9CB3786-0DB1-4998-9BFA-7ECC9C5F0DDE}" destId="{0C6CD326-388F-4B25-9E70-32AF888C0706}" srcOrd="0" destOrd="0" parTransId="{DCD5EC5C-5427-478C-A051-C085199AA324}" sibTransId="{45AC6AAC-2D39-45A3-9266-94E622B5362B}"/>
    <dgm:cxn modelId="{FC07730F-68DE-4E12-A437-F95E88126C98}" type="presOf" srcId="{261D4DEC-81CD-4FB7-B9BF-7B4199C712CF}" destId="{0BC3153B-8F28-4275-89FA-295C7B170D4D}" srcOrd="0" destOrd="1" presId="urn:microsoft.com/office/officeart/2005/8/layout/hierarchy3"/>
    <dgm:cxn modelId="{941C089D-3943-4CCD-BA2A-C93F7A236D89}" type="presOf" srcId="{AE75B588-956D-4795-8BBA-14C526926D85}" destId="{669266AF-E596-40CA-B9F3-BAFD198E1E3F}" srcOrd="0" destOrd="0" presId="urn:microsoft.com/office/officeart/2005/8/layout/hierarchy3"/>
    <dgm:cxn modelId="{6B1DC989-1A50-43B0-8291-DC83D08B9621}" type="presOf" srcId="{8C966F34-B6FE-4951-A5DC-B6B890C24F40}" destId="{46393610-1F24-403A-9496-5F90CD033CC9}" srcOrd="1" destOrd="0" presId="urn:microsoft.com/office/officeart/2005/8/layout/hierarchy3"/>
    <dgm:cxn modelId="{009F14D6-CA1E-4C51-9A0D-B3F9C1E49D18}" srcId="{8C966F34-B6FE-4951-A5DC-B6B890C24F40}" destId="{3E04EA27-BE6A-44A3-A3D4-2CA4C32FFFF1}" srcOrd="0" destOrd="0" parTransId="{AE75B588-956D-4795-8BBA-14C526926D85}" sibTransId="{95BE6102-EEB0-4432-978E-FF1B073DB7AE}"/>
    <dgm:cxn modelId="{7C45ECE9-8356-43E2-B614-D776DF3DC2DF}" srcId="{393E7F46-B313-4E77-9797-D22D41EC5A03}" destId="{C9CB3786-0DB1-4998-9BFA-7ECC9C5F0DDE}" srcOrd="0" destOrd="0" parTransId="{0E603B5F-E788-4075-9EE8-6B92BD9BB1C6}" sibTransId="{7DBE4023-B152-423B-8602-7781CB8577AE}"/>
    <dgm:cxn modelId="{408049A4-04EC-42E5-AF64-48679D607DD0}" srcId="{3E04EA27-BE6A-44A3-A3D4-2CA4C32FFFF1}" destId="{FF7302D4-DF56-4D05-A039-49D494387244}" srcOrd="0" destOrd="0" parTransId="{D4A43A0A-08CA-47F1-8162-BEC510EB34F5}" sibTransId="{2DF987A6-F136-45BC-97D9-2328C9ACEA14}"/>
    <dgm:cxn modelId="{CA8B197C-6DF2-4384-8BED-6C6211A4692F}" type="presOf" srcId="{28182505-8186-4B77-AAED-7D73BD2EC62F}" destId="{59A576FD-DEA1-4973-B0CA-89D07BC9EE75}" srcOrd="0" destOrd="0" presId="urn:microsoft.com/office/officeart/2005/8/layout/hierarchy3"/>
    <dgm:cxn modelId="{730F44F3-0F16-4DC7-94FF-A657B4144452}" type="presOf" srcId="{FF7302D4-DF56-4D05-A039-49D494387244}" destId="{97C6F11A-5991-412B-8918-0D15E3AC825F}" srcOrd="0" destOrd="1" presId="urn:microsoft.com/office/officeart/2005/8/layout/hierarchy3"/>
    <dgm:cxn modelId="{40756456-B1A5-4647-AF0B-6BC04E8D387D}" type="presParOf" srcId="{2655004E-649B-4D47-A2B9-0F2E94C643CB}" destId="{337FD4D9-A838-445B-9526-C66711C47A35}" srcOrd="0" destOrd="0" presId="urn:microsoft.com/office/officeart/2005/8/layout/hierarchy3"/>
    <dgm:cxn modelId="{BCE4A16B-AB27-4FA4-A6DD-B2C100F4B745}" type="presParOf" srcId="{337FD4D9-A838-445B-9526-C66711C47A35}" destId="{F50E9F67-7CBD-4601-8AA2-A892E09D1946}" srcOrd="0" destOrd="0" presId="urn:microsoft.com/office/officeart/2005/8/layout/hierarchy3"/>
    <dgm:cxn modelId="{4B6627DE-80EB-4875-A1ED-CE6CCC33067C}" type="presParOf" srcId="{F50E9F67-7CBD-4601-8AA2-A892E09D1946}" destId="{1F4999A6-8239-4781-8813-D424C1999DB7}" srcOrd="0" destOrd="0" presId="urn:microsoft.com/office/officeart/2005/8/layout/hierarchy3"/>
    <dgm:cxn modelId="{A0926A06-BFD8-4009-A7FA-424B26D058CE}" type="presParOf" srcId="{F50E9F67-7CBD-4601-8AA2-A892E09D1946}" destId="{88E581BA-544E-42DB-B385-B0E8D07296AF}" srcOrd="1" destOrd="0" presId="urn:microsoft.com/office/officeart/2005/8/layout/hierarchy3"/>
    <dgm:cxn modelId="{EBCE719C-2264-4E2B-B3AA-B0D12ABCC699}" type="presParOf" srcId="{337FD4D9-A838-445B-9526-C66711C47A35}" destId="{9213EECA-AF0B-4BA2-B6FC-C31E0AE5553B}" srcOrd="1" destOrd="0" presId="urn:microsoft.com/office/officeart/2005/8/layout/hierarchy3"/>
    <dgm:cxn modelId="{A3F4BA39-1EEA-42E0-90E0-48778D703F5E}" type="presParOf" srcId="{9213EECA-AF0B-4BA2-B6FC-C31E0AE5553B}" destId="{F04531A8-0E0E-456F-8029-5DF1AED475F4}" srcOrd="0" destOrd="0" presId="urn:microsoft.com/office/officeart/2005/8/layout/hierarchy3"/>
    <dgm:cxn modelId="{F6CC0AA3-B5B2-45F4-A9E8-E21F04B4F179}" type="presParOf" srcId="{9213EECA-AF0B-4BA2-B6FC-C31E0AE5553B}" destId="{0BC3153B-8F28-4275-89FA-295C7B170D4D}" srcOrd="1" destOrd="0" presId="urn:microsoft.com/office/officeart/2005/8/layout/hierarchy3"/>
    <dgm:cxn modelId="{70C2B449-1020-419C-AD4F-8DEB4C02F1E7}" type="presParOf" srcId="{9213EECA-AF0B-4BA2-B6FC-C31E0AE5553B}" destId="{68061971-2FEF-4ACD-8852-8391D8261656}" srcOrd="2" destOrd="0" presId="urn:microsoft.com/office/officeart/2005/8/layout/hierarchy3"/>
    <dgm:cxn modelId="{E950706B-2ADA-47FF-AE91-2C686C83EE94}" type="presParOf" srcId="{9213EECA-AF0B-4BA2-B6FC-C31E0AE5553B}" destId="{59A576FD-DEA1-4973-B0CA-89D07BC9EE75}" srcOrd="3" destOrd="0" presId="urn:microsoft.com/office/officeart/2005/8/layout/hierarchy3"/>
    <dgm:cxn modelId="{04ECAD15-7AFF-4823-9B9F-A73617E0CF5A}" type="presParOf" srcId="{2655004E-649B-4D47-A2B9-0F2E94C643CB}" destId="{7F170E53-60DF-44E2-9203-76D6749BB087}" srcOrd="1" destOrd="0" presId="urn:microsoft.com/office/officeart/2005/8/layout/hierarchy3"/>
    <dgm:cxn modelId="{6F2EDB1E-9340-4473-845B-3F9722D5C11F}" type="presParOf" srcId="{7F170E53-60DF-44E2-9203-76D6749BB087}" destId="{3DD5F66D-AC34-4EFD-A720-086FC91FCA79}" srcOrd="0" destOrd="0" presId="urn:microsoft.com/office/officeart/2005/8/layout/hierarchy3"/>
    <dgm:cxn modelId="{F1E9AF34-C82D-400A-AFF1-99E9933A709A}" type="presParOf" srcId="{3DD5F66D-AC34-4EFD-A720-086FC91FCA79}" destId="{CEE56D0B-B5B3-4DC1-B7C4-3E4B6CE09745}" srcOrd="0" destOrd="0" presId="urn:microsoft.com/office/officeart/2005/8/layout/hierarchy3"/>
    <dgm:cxn modelId="{28EF3D4E-603D-4B93-B3EF-6A8E5F793992}" type="presParOf" srcId="{3DD5F66D-AC34-4EFD-A720-086FC91FCA79}" destId="{46393610-1F24-403A-9496-5F90CD033CC9}" srcOrd="1" destOrd="0" presId="urn:microsoft.com/office/officeart/2005/8/layout/hierarchy3"/>
    <dgm:cxn modelId="{95B0D488-1A56-4B00-981B-6366996B6354}" type="presParOf" srcId="{7F170E53-60DF-44E2-9203-76D6749BB087}" destId="{C1E0D311-D96C-408E-888D-234E09B478BD}" srcOrd="1" destOrd="0" presId="urn:microsoft.com/office/officeart/2005/8/layout/hierarchy3"/>
    <dgm:cxn modelId="{F1DB7789-07CB-4A3F-B92E-D8842022A873}" type="presParOf" srcId="{C1E0D311-D96C-408E-888D-234E09B478BD}" destId="{669266AF-E596-40CA-B9F3-BAFD198E1E3F}" srcOrd="0" destOrd="0" presId="urn:microsoft.com/office/officeart/2005/8/layout/hierarchy3"/>
    <dgm:cxn modelId="{B4A48C44-601E-48EB-9E6A-E88A008AD70F}" type="presParOf" srcId="{C1E0D311-D96C-408E-888D-234E09B478BD}" destId="{97C6F11A-5991-412B-8918-0D15E3AC825F}" srcOrd="1" destOrd="0" presId="urn:microsoft.com/office/officeart/2005/8/layout/hierarchy3"/>
    <dgm:cxn modelId="{88E1836C-1AED-4514-84FE-9B5DF57A4A83}" type="presParOf" srcId="{C1E0D311-D96C-408E-888D-234E09B478BD}" destId="{34A1F7D0-9E75-4E0D-8D40-3106DAC779EC}" srcOrd="2" destOrd="0" presId="urn:microsoft.com/office/officeart/2005/8/layout/hierarchy3"/>
    <dgm:cxn modelId="{BA4D4D86-3DEF-4C9C-88C5-62F30865B11E}" type="presParOf" srcId="{C1E0D311-D96C-408E-888D-234E09B478BD}" destId="{C98D2BE6-398C-4DC5-B4E1-62EBCCB9DEC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F8A87B-2E2E-4321-A1AC-7A2262607F1E}" type="doc">
      <dgm:prSet loTypeId="urn:microsoft.com/office/officeart/2005/8/layout/hierarchy4" loCatId="relationship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es-CL"/>
        </a:p>
      </dgm:t>
    </dgm:pt>
    <dgm:pt modelId="{586A65C6-540A-4CB9-8EC0-D9B0445DA94F}">
      <dgm:prSet phldrT="[Texto]"/>
      <dgm:spPr/>
      <dgm:t>
        <a:bodyPr/>
        <a:lstStyle/>
        <a:p>
          <a:r>
            <a:rPr lang="es-CL" b="1" dirty="0" smtClean="0">
              <a:effectLst/>
              <a:latin typeface="Calibri" pitchFamily="34" charset="0"/>
              <a:cs typeface="Calibri" pitchFamily="34" charset="0"/>
            </a:rPr>
            <a:t>Servidor Windows Server 2003</a:t>
          </a:r>
          <a:endParaRPr lang="es-CL" b="1" dirty="0">
            <a:effectLst/>
            <a:latin typeface="Calibri" pitchFamily="34" charset="0"/>
            <a:cs typeface="Calibri" pitchFamily="34" charset="0"/>
          </a:endParaRPr>
        </a:p>
      </dgm:t>
    </dgm:pt>
    <dgm:pt modelId="{43703BEC-B98B-426F-A2B8-F91C70511AF9}" type="parTrans" cxnId="{B38C7C70-78C6-4F3E-82ED-3D7F1E36698D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5826037C-92A3-443D-ABEC-B189D13F9281}" type="sibTrans" cxnId="{B38C7C70-78C6-4F3E-82ED-3D7F1E36698D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3975019-641A-4A29-8B2C-95C6AAFBEBD5}">
      <dgm:prSet phldrT="[Texto]" custT="1"/>
      <dgm:spPr/>
      <dgm:t>
        <a:bodyPr/>
        <a:lstStyle/>
        <a:p>
          <a:r>
            <a:rPr lang="es-CL" sz="1800" b="1" dirty="0" smtClean="0">
              <a:latin typeface="Calibri" pitchFamily="34" charset="0"/>
              <a:cs typeface="Calibri" pitchFamily="34" charset="0"/>
            </a:rPr>
            <a:t>IIS 6</a:t>
          </a:r>
          <a:endParaRPr lang="es-CL" sz="1800" b="1" dirty="0">
            <a:latin typeface="Calibri" pitchFamily="34" charset="0"/>
            <a:cs typeface="Calibri" pitchFamily="34" charset="0"/>
          </a:endParaRPr>
        </a:p>
      </dgm:t>
    </dgm:pt>
    <dgm:pt modelId="{C94A42E5-E1AA-46CB-B558-B770A122026D}" type="parTrans" cxnId="{B71A54D7-5A5E-48B4-BC37-202C9EB7961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285F1D10-F20C-4DCE-895E-E3C2FE9A4786}" type="sibTrans" cxnId="{B71A54D7-5A5E-48B4-BC37-202C9EB7961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71E57D62-83AA-4694-A7B1-A6F94EAF56D7}">
      <dgm:prSet phldrT="[Texto]" custT="1"/>
      <dgm:spPr/>
      <dgm:t>
        <a:bodyPr/>
        <a:lstStyle/>
        <a:p>
          <a:r>
            <a:rPr lang="es-CL" sz="1400" b="1" dirty="0" smtClean="0">
              <a:latin typeface="Calibri" pitchFamily="34" charset="0"/>
              <a:cs typeface="Calibri" pitchFamily="34" charset="0"/>
            </a:rPr>
            <a:t>SQL Server</a:t>
          </a:r>
          <a:endParaRPr lang="es-CL" sz="1400" b="1" dirty="0">
            <a:latin typeface="Calibri" pitchFamily="34" charset="0"/>
            <a:cs typeface="Calibri" pitchFamily="34" charset="0"/>
          </a:endParaRPr>
        </a:p>
      </dgm:t>
    </dgm:pt>
    <dgm:pt modelId="{D2D4D970-A2DC-4978-A6A5-94A1CCE8F0ED}" type="parTrans" cxnId="{B666E5C3-30AA-4817-880E-62F4074EA15F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48A284C-3F9F-4724-B04E-02AED7A720F9}" type="sibTrans" cxnId="{B666E5C3-30AA-4817-880E-62F4074EA15F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2169EF6-6DBB-44B2-8BEB-0776656AFC93}">
      <dgm:prSet phldrT="[Texto]" custT="1"/>
      <dgm:spPr/>
      <dgm:t>
        <a:bodyPr/>
        <a:lstStyle/>
        <a:p>
          <a:r>
            <a:rPr lang="es-CL" sz="2400" b="1" dirty="0" smtClean="0">
              <a:latin typeface="Calibri" pitchFamily="34" charset="0"/>
              <a:cs typeface="Calibri" pitchFamily="34" charset="0"/>
            </a:rPr>
            <a:t>.Net 3.5 SP1</a:t>
          </a:r>
          <a:endParaRPr lang="es-CL" sz="2400" b="1" dirty="0">
            <a:latin typeface="Calibri" pitchFamily="34" charset="0"/>
            <a:cs typeface="Calibri" pitchFamily="34" charset="0"/>
          </a:endParaRPr>
        </a:p>
      </dgm:t>
    </dgm:pt>
    <dgm:pt modelId="{6058E3DF-4A41-49CD-8370-9B28E90E5DB2}" type="parTrans" cxnId="{17DA08B0-D683-4997-9879-6607387330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306A6FE-6C49-46AF-81CD-573CEFA2EF20}" type="sibTrans" cxnId="{17DA08B0-D683-4997-9879-6607387330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062E75E-2995-42C1-8C6E-6597010FC01E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SIGSET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ACFE4678-6038-4D44-8CC5-F9A7A5522A3C}" type="parTrans" cxnId="{732DD8B6-9C88-403A-921B-E0E049EB9F5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08624DD-4300-4C85-9764-D6DBC0222CE5}" type="sibTrans" cxnId="{732DD8B6-9C88-403A-921B-E0E049EB9F5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ABC91206-444B-4D11-B8FA-2A0DD78B82DD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DATA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A653E350-131E-4BB2-A4F1-4C1413E0D48D}" type="parTrans" cxnId="{DF89A1EA-0163-4EFC-8254-DE58FFC90F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3B487846-1FC7-4022-A595-D3568AD82088}" type="sibTrans" cxnId="{DF89A1EA-0163-4EFC-8254-DE58FFC90F7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0DF94BE7-4160-4391-9484-0073197D2E4E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SERVICES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F8DFBE83-9526-4CC0-AE0E-D456B15709CC}" type="parTrans" cxnId="{1C8BC461-F7C8-4AFB-968D-67A6A3249BD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99F1587-6670-467E-8664-B2AAC42648C6}" type="sibTrans" cxnId="{1C8BC461-F7C8-4AFB-968D-67A6A3249BD0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1E062B1-D4D5-44F2-866B-430A463ECD45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WEB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9FCFF828-D145-4486-A805-B84844981CAD}" type="parTrans" cxnId="{B586BC3A-6D65-4242-92B0-517293A86BC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8DB244F-3102-4BF4-9CAB-BEAFB8DC62D7}" type="sibTrans" cxnId="{B586BC3A-6D65-4242-92B0-517293A86BC8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096471C1-6818-4720-8902-4A46274C983E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ASP.Net MVC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D6D5F18E-77D2-4388-805F-83BE9B513D3D}" type="parTrans" cxnId="{F7CA2ED4-2211-402A-A588-D9AE4948F32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910ABF9-3999-41F2-9A10-32E19038E1B6}" type="sibTrans" cxnId="{F7CA2ED4-2211-402A-A588-D9AE4948F324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EEA757AC-3E39-4C68-8CF2-ABC56AE108C8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ASPX / xhtml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4CCAF2B3-2429-4102-8961-BE5475EB029C}" type="parTrans" cxnId="{52B92DBC-812A-440C-A23C-AFA5C627EB6E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DEFFFEF7-2388-42A1-AE7C-12AB3B7CAB1D}" type="sibTrans" cxnId="{52B92DBC-812A-440C-A23C-AFA5C627EB6E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7DC8B74A-D113-4DBF-9B45-972F288BD0D6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CSS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0B169798-2DC6-4157-AE89-74EF6F928E75}" type="parTrans" cxnId="{5C095F35-B751-4D5D-9650-78AC53ABF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902F1B8A-EB02-48D8-9212-E0A372248FC8}" type="sibTrans" cxnId="{5C095F35-B751-4D5D-9650-78AC53ABF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325BDE2B-8240-4C13-9C3E-A3064E8A25A5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Javascript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DFCF23E5-BEF8-4FFA-BC06-C6DEB372F0D4}" type="parTrans" cxnId="{EB4D52DA-E5FA-4634-9363-19F1D9CE8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5CAF8E28-256D-4966-AB57-BF45220D9530}" type="sibTrans" cxnId="{EB4D52DA-E5FA-4634-9363-19F1D9CE84EB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FB2C989F-E1B4-4BC3-B054-77EA4DF40F44}">
      <dgm:prSet phldrT="[Texto]"/>
      <dgm:spPr/>
      <dgm:t>
        <a:bodyPr/>
        <a:lstStyle/>
        <a:p>
          <a:r>
            <a:rPr lang="es-CL" b="1" dirty="0" smtClean="0">
              <a:latin typeface="Calibri" pitchFamily="34" charset="0"/>
              <a:cs typeface="Calibri" pitchFamily="34" charset="0"/>
            </a:rPr>
            <a:t>Linq To SQL</a:t>
          </a:r>
          <a:endParaRPr lang="es-CL" b="1" dirty="0">
            <a:latin typeface="Calibri" pitchFamily="34" charset="0"/>
            <a:cs typeface="Calibri" pitchFamily="34" charset="0"/>
          </a:endParaRPr>
        </a:p>
      </dgm:t>
    </dgm:pt>
    <dgm:pt modelId="{9B7A7F38-4789-4FC7-A1B2-E6C6E84940DF}" type="parTrans" cxnId="{9E130C58-EE6E-41E1-9F7D-2CB1A0853517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81201B7A-95D5-4EA1-A325-026997F41DE5}" type="sibTrans" cxnId="{9E130C58-EE6E-41E1-9F7D-2CB1A0853517}">
      <dgm:prSet/>
      <dgm:spPr/>
      <dgm:t>
        <a:bodyPr/>
        <a:lstStyle/>
        <a:p>
          <a:endParaRPr lang="es-CL" b="1">
            <a:latin typeface="Calibri" pitchFamily="34" charset="0"/>
            <a:cs typeface="Calibri" pitchFamily="34" charset="0"/>
          </a:endParaRPr>
        </a:p>
      </dgm:t>
    </dgm:pt>
    <dgm:pt modelId="{1C5712B1-BC60-40E5-B008-A2E74BA84ABA}" type="pres">
      <dgm:prSet presAssocID="{D5F8A87B-2E2E-4321-A1AC-7A2262607F1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33F33FD0-8BC5-4C29-928E-428A89B45E5C}" type="pres">
      <dgm:prSet presAssocID="{586A65C6-540A-4CB9-8EC0-D9B0445DA94F}" presName="vertOne" presStyleCnt="0"/>
      <dgm:spPr/>
    </dgm:pt>
    <dgm:pt modelId="{25C28955-7066-4C2E-BFD1-AC5B4C6E6806}" type="pres">
      <dgm:prSet presAssocID="{586A65C6-540A-4CB9-8EC0-D9B0445DA94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A63CA90-08A1-4782-BCB0-A1167A7C517D}" type="pres">
      <dgm:prSet presAssocID="{586A65C6-540A-4CB9-8EC0-D9B0445DA94F}" presName="parTransOne" presStyleCnt="0"/>
      <dgm:spPr/>
    </dgm:pt>
    <dgm:pt modelId="{6151166D-37A6-45FB-B72E-8914CC1747F3}" type="pres">
      <dgm:prSet presAssocID="{586A65C6-540A-4CB9-8EC0-D9B0445DA94F}" presName="horzOne" presStyleCnt="0"/>
      <dgm:spPr/>
    </dgm:pt>
    <dgm:pt modelId="{7A1EC3F5-0336-41E9-B887-F254BD4CDD25}" type="pres">
      <dgm:prSet presAssocID="{F3975019-641A-4A29-8B2C-95C6AAFBEBD5}" presName="vertTwo" presStyleCnt="0"/>
      <dgm:spPr/>
    </dgm:pt>
    <dgm:pt modelId="{40309438-7423-4300-AFFA-25C817D86DDD}" type="pres">
      <dgm:prSet presAssocID="{F3975019-641A-4A29-8B2C-95C6AAFBEBD5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3A8D9EAD-CD7B-44F1-835A-64E006BBCFE4}" type="pres">
      <dgm:prSet presAssocID="{F3975019-641A-4A29-8B2C-95C6AAFBEBD5}" presName="horzTwo" presStyleCnt="0"/>
      <dgm:spPr/>
    </dgm:pt>
    <dgm:pt modelId="{DC4C1E47-2ACE-4A4E-9C3F-3AC9368BE8C3}" type="pres">
      <dgm:prSet presAssocID="{285F1D10-F20C-4DCE-895E-E3C2FE9A4786}" presName="sibSpaceTwo" presStyleCnt="0"/>
      <dgm:spPr/>
    </dgm:pt>
    <dgm:pt modelId="{FFDD7D04-16A1-48E4-8412-57EA7C01A40C}" type="pres">
      <dgm:prSet presAssocID="{71E57D62-83AA-4694-A7B1-A6F94EAF56D7}" presName="vertTwo" presStyleCnt="0"/>
      <dgm:spPr/>
    </dgm:pt>
    <dgm:pt modelId="{7F7F210A-07D7-480E-AE58-DB716CBE9009}" type="pres">
      <dgm:prSet presAssocID="{71E57D62-83AA-4694-A7B1-A6F94EAF56D7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23DA0D7-0852-4A2C-8C72-5923FAD3651F}" type="pres">
      <dgm:prSet presAssocID="{71E57D62-83AA-4694-A7B1-A6F94EAF56D7}" presName="horzTwo" presStyleCnt="0"/>
      <dgm:spPr/>
    </dgm:pt>
    <dgm:pt modelId="{0BEA44DE-6315-4DA4-9B10-194457E64997}" type="pres">
      <dgm:prSet presAssocID="{148A284C-3F9F-4724-B04E-02AED7A720F9}" presName="sibSpaceTwo" presStyleCnt="0"/>
      <dgm:spPr/>
    </dgm:pt>
    <dgm:pt modelId="{5ADD8BCB-499E-4C7A-867C-4E4F34405CFE}" type="pres">
      <dgm:prSet presAssocID="{12169EF6-6DBB-44B2-8BEB-0776656AFC93}" presName="vertTwo" presStyleCnt="0"/>
      <dgm:spPr/>
    </dgm:pt>
    <dgm:pt modelId="{AADBF77C-178E-4139-8C67-FCE5DFA99823}" type="pres">
      <dgm:prSet presAssocID="{12169EF6-6DBB-44B2-8BEB-0776656AFC93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2C13101D-EE1C-4F6E-874D-535C0B53C1BB}" type="pres">
      <dgm:prSet presAssocID="{12169EF6-6DBB-44B2-8BEB-0776656AFC93}" presName="parTransTwo" presStyleCnt="0"/>
      <dgm:spPr/>
    </dgm:pt>
    <dgm:pt modelId="{A6E89CF1-5793-40F3-8CC9-A0B1F1D45AC9}" type="pres">
      <dgm:prSet presAssocID="{12169EF6-6DBB-44B2-8BEB-0776656AFC93}" presName="horzTwo" presStyleCnt="0"/>
      <dgm:spPr/>
    </dgm:pt>
    <dgm:pt modelId="{2CFEBA85-F9D9-4CD6-A78F-4C8D4AEB66F4}" type="pres">
      <dgm:prSet presAssocID="{1062E75E-2995-42C1-8C6E-6597010FC01E}" presName="vertThree" presStyleCnt="0"/>
      <dgm:spPr/>
    </dgm:pt>
    <dgm:pt modelId="{611BF421-F454-4287-A431-48516D67493F}" type="pres">
      <dgm:prSet presAssocID="{1062E75E-2995-42C1-8C6E-6597010FC01E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DA0E28B-5FA1-4712-B85C-89759E878B93}" type="pres">
      <dgm:prSet presAssocID="{1062E75E-2995-42C1-8C6E-6597010FC01E}" presName="parTransThree" presStyleCnt="0"/>
      <dgm:spPr/>
    </dgm:pt>
    <dgm:pt modelId="{C0D1B27D-0E57-4565-956D-A2043A00930A}" type="pres">
      <dgm:prSet presAssocID="{1062E75E-2995-42C1-8C6E-6597010FC01E}" presName="horzThree" presStyleCnt="0"/>
      <dgm:spPr/>
    </dgm:pt>
    <dgm:pt modelId="{FE687BA2-5C6B-451B-8574-A0F662544516}" type="pres">
      <dgm:prSet presAssocID="{ABC91206-444B-4D11-B8FA-2A0DD78B82DD}" presName="vertFour" presStyleCnt="0">
        <dgm:presLayoutVars>
          <dgm:chPref val="3"/>
        </dgm:presLayoutVars>
      </dgm:prSet>
      <dgm:spPr/>
    </dgm:pt>
    <dgm:pt modelId="{952EDF37-CE28-4FE6-8BD5-FC4293EA5855}" type="pres">
      <dgm:prSet presAssocID="{ABC91206-444B-4D11-B8FA-2A0DD78B82DD}" presName="txFour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CE21155-7DE8-4986-A3DA-BF9C7E8AA23B}" type="pres">
      <dgm:prSet presAssocID="{ABC91206-444B-4D11-B8FA-2A0DD78B82DD}" presName="parTransFour" presStyleCnt="0"/>
      <dgm:spPr/>
    </dgm:pt>
    <dgm:pt modelId="{EE724313-B1CF-4B67-BF70-829EBD27EBCA}" type="pres">
      <dgm:prSet presAssocID="{ABC91206-444B-4D11-B8FA-2A0DD78B82DD}" presName="horzFour" presStyleCnt="0"/>
      <dgm:spPr/>
    </dgm:pt>
    <dgm:pt modelId="{97BA29C0-9630-4C5F-91EC-4B3A9BD48687}" type="pres">
      <dgm:prSet presAssocID="{FB2C989F-E1B4-4BC3-B054-77EA4DF40F44}" presName="vertFour" presStyleCnt="0">
        <dgm:presLayoutVars>
          <dgm:chPref val="3"/>
        </dgm:presLayoutVars>
      </dgm:prSet>
      <dgm:spPr/>
    </dgm:pt>
    <dgm:pt modelId="{F3CD9F44-478F-4DA4-8E9B-26D44E92D5FC}" type="pres">
      <dgm:prSet presAssocID="{FB2C989F-E1B4-4BC3-B054-77EA4DF40F44}" presName="txFour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2809353-5B4B-45A8-BC0B-D0A9AA04D2B7}" type="pres">
      <dgm:prSet presAssocID="{FB2C989F-E1B4-4BC3-B054-77EA4DF40F44}" presName="horzFour" presStyleCnt="0"/>
      <dgm:spPr/>
    </dgm:pt>
    <dgm:pt modelId="{7B6E207A-7772-430D-A94A-8B6E45AADA15}" type="pres">
      <dgm:prSet presAssocID="{3B487846-1FC7-4022-A595-D3568AD82088}" presName="sibSpaceFour" presStyleCnt="0"/>
      <dgm:spPr/>
    </dgm:pt>
    <dgm:pt modelId="{282BB823-6264-4C0D-B19B-8C7BACE1BAE0}" type="pres">
      <dgm:prSet presAssocID="{0DF94BE7-4160-4391-9484-0073197D2E4E}" presName="vertFour" presStyleCnt="0">
        <dgm:presLayoutVars>
          <dgm:chPref val="3"/>
        </dgm:presLayoutVars>
      </dgm:prSet>
      <dgm:spPr/>
    </dgm:pt>
    <dgm:pt modelId="{244A69D9-6CC8-4087-AF96-9B56DD27CD25}" type="pres">
      <dgm:prSet presAssocID="{0DF94BE7-4160-4391-9484-0073197D2E4E}" presName="txFour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4B6D2D2-41D7-4896-9A81-F1F3D4DA7D59}" type="pres">
      <dgm:prSet presAssocID="{0DF94BE7-4160-4391-9484-0073197D2E4E}" presName="horzFour" presStyleCnt="0"/>
      <dgm:spPr/>
    </dgm:pt>
    <dgm:pt modelId="{3DF7D2C2-6520-43CE-A73E-7D61A7AC37D0}" type="pres">
      <dgm:prSet presAssocID="{F99F1587-6670-467E-8664-B2AAC42648C6}" presName="sibSpaceFour" presStyleCnt="0"/>
      <dgm:spPr/>
    </dgm:pt>
    <dgm:pt modelId="{DC87711D-ACE8-46D9-872D-B35F100D8A91}" type="pres">
      <dgm:prSet presAssocID="{91E062B1-D4D5-44F2-866B-430A463ECD45}" presName="vertFour" presStyleCnt="0">
        <dgm:presLayoutVars>
          <dgm:chPref val="3"/>
        </dgm:presLayoutVars>
      </dgm:prSet>
      <dgm:spPr/>
    </dgm:pt>
    <dgm:pt modelId="{F22370EF-86CC-4C21-96DF-D8DD58F1673C}" type="pres">
      <dgm:prSet presAssocID="{91E062B1-D4D5-44F2-866B-430A463ECD45}" presName="txFour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95869C86-25D8-4606-B076-042103DB1620}" type="pres">
      <dgm:prSet presAssocID="{91E062B1-D4D5-44F2-866B-430A463ECD45}" presName="parTransFour" presStyleCnt="0"/>
      <dgm:spPr/>
    </dgm:pt>
    <dgm:pt modelId="{D739F8D4-9F9D-4485-9BE7-C98A80767024}" type="pres">
      <dgm:prSet presAssocID="{91E062B1-D4D5-44F2-866B-430A463ECD45}" presName="horzFour" presStyleCnt="0"/>
      <dgm:spPr/>
    </dgm:pt>
    <dgm:pt modelId="{9590761B-1B45-4ABA-BEFC-6FF3EDA2A4D5}" type="pres">
      <dgm:prSet presAssocID="{096471C1-6818-4720-8902-4A46274C983E}" presName="vertFour" presStyleCnt="0">
        <dgm:presLayoutVars>
          <dgm:chPref val="3"/>
        </dgm:presLayoutVars>
      </dgm:prSet>
      <dgm:spPr/>
    </dgm:pt>
    <dgm:pt modelId="{589FBF1F-7F45-4CE4-9047-159C42071C50}" type="pres">
      <dgm:prSet presAssocID="{096471C1-6818-4720-8902-4A46274C983E}" presName="txFour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4659038-1168-49BA-8B61-DEDEF71F3465}" type="pres">
      <dgm:prSet presAssocID="{096471C1-6818-4720-8902-4A46274C983E}" presName="horzFour" presStyleCnt="0"/>
      <dgm:spPr/>
    </dgm:pt>
    <dgm:pt modelId="{8FE46EE6-75F3-4D68-8656-3BCDC0DDF569}" type="pres">
      <dgm:prSet presAssocID="{1910ABF9-3999-41F2-9A10-32E19038E1B6}" presName="sibSpaceFour" presStyleCnt="0"/>
      <dgm:spPr/>
    </dgm:pt>
    <dgm:pt modelId="{9D5595DC-317B-4792-A182-E08AEAE4554F}" type="pres">
      <dgm:prSet presAssocID="{EEA757AC-3E39-4C68-8CF2-ABC56AE108C8}" presName="vertFour" presStyleCnt="0">
        <dgm:presLayoutVars>
          <dgm:chPref val="3"/>
        </dgm:presLayoutVars>
      </dgm:prSet>
      <dgm:spPr/>
    </dgm:pt>
    <dgm:pt modelId="{4CE52578-7C2A-407C-ADEC-05AE734C9137}" type="pres">
      <dgm:prSet presAssocID="{EEA757AC-3E39-4C68-8CF2-ABC56AE108C8}" presName="txFour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25AE1BD-3E2A-4428-8E2D-C2ECEC39E84B}" type="pres">
      <dgm:prSet presAssocID="{EEA757AC-3E39-4C68-8CF2-ABC56AE108C8}" presName="horzFour" presStyleCnt="0"/>
      <dgm:spPr/>
    </dgm:pt>
    <dgm:pt modelId="{F8F4F321-E1B7-4926-BB18-3F12CE39B6E9}" type="pres">
      <dgm:prSet presAssocID="{DEFFFEF7-2388-42A1-AE7C-12AB3B7CAB1D}" presName="sibSpaceFour" presStyleCnt="0"/>
      <dgm:spPr/>
    </dgm:pt>
    <dgm:pt modelId="{7875D5E5-3613-4A9C-A165-AE46416305A0}" type="pres">
      <dgm:prSet presAssocID="{7DC8B74A-D113-4DBF-9B45-972F288BD0D6}" presName="vertFour" presStyleCnt="0">
        <dgm:presLayoutVars>
          <dgm:chPref val="3"/>
        </dgm:presLayoutVars>
      </dgm:prSet>
      <dgm:spPr/>
    </dgm:pt>
    <dgm:pt modelId="{BFA502BE-2E62-4080-8208-1E5E98B7B990}" type="pres">
      <dgm:prSet presAssocID="{7DC8B74A-D113-4DBF-9B45-972F288BD0D6}" presName="txFour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7173B3E-9873-414D-979E-F23885223A17}" type="pres">
      <dgm:prSet presAssocID="{7DC8B74A-D113-4DBF-9B45-972F288BD0D6}" presName="horzFour" presStyleCnt="0"/>
      <dgm:spPr/>
    </dgm:pt>
    <dgm:pt modelId="{9A5CB3DC-47A5-425C-AF50-3C3A3948F5A4}" type="pres">
      <dgm:prSet presAssocID="{902F1B8A-EB02-48D8-9212-E0A372248FC8}" presName="sibSpaceFour" presStyleCnt="0"/>
      <dgm:spPr/>
    </dgm:pt>
    <dgm:pt modelId="{EC339223-C4C4-4DAA-AB67-4E1C16F75F09}" type="pres">
      <dgm:prSet presAssocID="{325BDE2B-8240-4C13-9C3E-A3064E8A25A5}" presName="vertFour" presStyleCnt="0">
        <dgm:presLayoutVars>
          <dgm:chPref val="3"/>
        </dgm:presLayoutVars>
      </dgm:prSet>
      <dgm:spPr/>
    </dgm:pt>
    <dgm:pt modelId="{359DCAA5-DE04-4E6A-AD9D-31FC80443D67}" type="pres">
      <dgm:prSet presAssocID="{325BDE2B-8240-4C13-9C3E-A3064E8A25A5}" presName="txFour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FA79F8F4-5B23-4D8A-BE04-5B1D1E946A12}" type="pres">
      <dgm:prSet presAssocID="{325BDE2B-8240-4C13-9C3E-A3064E8A25A5}" presName="horzFour" presStyleCnt="0"/>
      <dgm:spPr/>
    </dgm:pt>
  </dgm:ptLst>
  <dgm:cxnLst>
    <dgm:cxn modelId="{B60EDF43-FEB0-488A-933D-90B71D539784}" type="presOf" srcId="{7DC8B74A-D113-4DBF-9B45-972F288BD0D6}" destId="{BFA502BE-2E62-4080-8208-1E5E98B7B990}" srcOrd="0" destOrd="0" presId="urn:microsoft.com/office/officeart/2005/8/layout/hierarchy4"/>
    <dgm:cxn modelId="{B666E5C3-30AA-4817-880E-62F4074EA15F}" srcId="{586A65C6-540A-4CB9-8EC0-D9B0445DA94F}" destId="{71E57D62-83AA-4694-A7B1-A6F94EAF56D7}" srcOrd="1" destOrd="0" parTransId="{D2D4D970-A2DC-4978-A6A5-94A1CCE8F0ED}" sibTransId="{148A284C-3F9F-4724-B04E-02AED7A720F9}"/>
    <dgm:cxn modelId="{E2F0C2FB-9B39-4BE7-A0A6-07B6CA72CCD5}" type="presOf" srcId="{EEA757AC-3E39-4C68-8CF2-ABC56AE108C8}" destId="{4CE52578-7C2A-407C-ADEC-05AE734C9137}" srcOrd="0" destOrd="0" presId="urn:microsoft.com/office/officeart/2005/8/layout/hierarchy4"/>
    <dgm:cxn modelId="{26690FEA-E4C1-4B15-BF8D-678A7FFBB950}" type="presOf" srcId="{12169EF6-6DBB-44B2-8BEB-0776656AFC93}" destId="{AADBF77C-178E-4139-8C67-FCE5DFA99823}" srcOrd="0" destOrd="0" presId="urn:microsoft.com/office/officeart/2005/8/layout/hierarchy4"/>
    <dgm:cxn modelId="{52B92DBC-812A-440C-A23C-AFA5C627EB6E}" srcId="{91E062B1-D4D5-44F2-866B-430A463ECD45}" destId="{EEA757AC-3E39-4C68-8CF2-ABC56AE108C8}" srcOrd="1" destOrd="0" parTransId="{4CCAF2B3-2429-4102-8961-BE5475EB029C}" sibTransId="{DEFFFEF7-2388-42A1-AE7C-12AB3B7CAB1D}"/>
    <dgm:cxn modelId="{EB4D52DA-E5FA-4634-9363-19F1D9CE84EB}" srcId="{91E062B1-D4D5-44F2-866B-430A463ECD45}" destId="{325BDE2B-8240-4C13-9C3E-A3064E8A25A5}" srcOrd="3" destOrd="0" parTransId="{DFCF23E5-BEF8-4FFA-BC06-C6DEB372F0D4}" sibTransId="{5CAF8E28-256D-4966-AB57-BF45220D9530}"/>
    <dgm:cxn modelId="{5C095F35-B751-4D5D-9650-78AC53ABF4EB}" srcId="{91E062B1-D4D5-44F2-866B-430A463ECD45}" destId="{7DC8B74A-D113-4DBF-9B45-972F288BD0D6}" srcOrd="2" destOrd="0" parTransId="{0B169798-2DC6-4157-AE89-74EF6F928E75}" sibTransId="{902F1B8A-EB02-48D8-9212-E0A372248FC8}"/>
    <dgm:cxn modelId="{B38C7C70-78C6-4F3E-82ED-3D7F1E36698D}" srcId="{D5F8A87B-2E2E-4321-A1AC-7A2262607F1E}" destId="{586A65C6-540A-4CB9-8EC0-D9B0445DA94F}" srcOrd="0" destOrd="0" parTransId="{43703BEC-B98B-426F-A2B8-F91C70511AF9}" sibTransId="{5826037C-92A3-443D-ABEC-B189D13F9281}"/>
    <dgm:cxn modelId="{173C4114-3147-4B7A-AE7A-CC863601F65A}" type="presOf" srcId="{586A65C6-540A-4CB9-8EC0-D9B0445DA94F}" destId="{25C28955-7066-4C2E-BFD1-AC5B4C6E6806}" srcOrd="0" destOrd="0" presId="urn:microsoft.com/office/officeart/2005/8/layout/hierarchy4"/>
    <dgm:cxn modelId="{CB881660-4B7A-4853-9AC0-16E41EB9B444}" type="presOf" srcId="{096471C1-6818-4720-8902-4A46274C983E}" destId="{589FBF1F-7F45-4CE4-9047-159C42071C50}" srcOrd="0" destOrd="0" presId="urn:microsoft.com/office/officeart/2005/8/layout/hierarchy4"/>
    <dgm:cxn modelId="{732DD8B6-9C88-403A-921B-E0E049EB9F54}" srcId="{12169EF6-6DBB-44B2-8BEB-0776656AFC93}" destId="{1062E75E-2995-42C1-8C6E-6597010FC01E}" srcOrd="0" destOrd="0" parTransId="{ACFE4678-6038-4D44-8CC5-F9A7A5522A3C}" sibTransId="{108624DD-4300-4C85-9764-D6DBC0222CE5}"/>
    <dgm:cxn modelId="{9E130C58-EE6E-41E1-9F7D-2CB1A0853517}" srcId="{ABC91206-444B-4D11-B8FA-2A0DD78B82DD}" destId="{FB2C989F-E1B4-4BC3-B054-77EA4DF40F44}" srcOrd="0" destOrd="0" parTransId="{9B7A7F38-4789-4FC7-A1B2-E6C6E84940DF}" sibTransId="{81201B7A-95D5-4EA1-A325-026997F41DE5}"/>
    <dgm:cxn modelId="{B71A54D7-5A5E-48B4-BC37-202C9EB79610}" srcId="{586A65C6-540A-4CB9-8EC0-D9B0445DA94F}" destId="{F3975019-641A-4A29-8B2C-95C6AAFBEBD5}" srcOrd="0" destOrd="0" parTransId="{C94A42E5-E1AA-46CB-B558-B770A122026D}" sibTransId="{285F1D10-F20C-4DCE-895E-E3C2FE9A4786}"/>
    <dgm:cxn modelId="{A026A1AC-2981-44EB-9A95-EFB5E2F24D7B}" type="presOf" srcId="{91E062B1-D4D5-44F2-866B-430A463ECD45}" destId="{F22370EF-86CC-4C21-96DF-D8DD58F1673C}" srcOrd="0" destOrd="0" presId="urn:microsoft.com/office/officeart/2005/8/layout/hierarchy4"/>
    <dgm:cxn modelId="{E2EBD251-4C2A-4FA7-8156-931CC7B69C75}" type="presOf" srcId="{1062E75E-2995-42C1-8C6E-6597010FC01E}" destId="{611BF421-F454-4287-A431-48516D67493F}" srcOrd="0" destOrd="0" presId="urn:microsoft.com/office/officeart/2005/8/layout/hierarchy4"/>
    <dgm:cxn modelId="{F7CA2ED4-2211-402A-A588-D9AE4948F324}" srcId="{91E062B1-D4D5-44F2-866B-430A463ECD45}" destId="{096471C1-6818-4720-8902-4A46274C983E}" srcOrd="0" destOrd="0" parTransId="{D6D5F18E-77D2-4388-805F-83BE9B513D3D}" sibTransId="{1910ABF9-3999-41F2-9A10-32E19038E1B6}"/>
    <dgm:cxn modelId="{1C8BC461-F7C8-4AFB-968D-67A6A3249BD0}" srcId="{1062E75E-2995-42C1-8C6E-6597010FC01E}" destId="{0DF94BE7-4160-4391-9484-0073197D2E4E}" srcOrd="1" destOrd="0" parTransId="{F8DFBE83-9526-4CC0-AE0E-D456B15709CC}" sibTransId="{F99F1587-6670-467E-8664-B2AAC42648C6}"/>
    <dgm:cxn modelId="{17DA08B0-D683-4997-9879-66073873307B}" srcId="{586A65C6-540A-4CB9-8EC0-D9B0445DA94F}" destId="{12169EF6-6DBB-44B2-8BEB-0776656AFC93}" srcOrd="2" destOrd="0" parTransId="{6058E3DF-4A41-49CD-8370-9B28E90E5DB2}" sibTransId="{F306A6FE-6C49-46AF-81CD-573CEFA2EF20}"/>
    <dgm:cxn modelId="{A373AFBE-E6AD-43C4-8BD6-57D4F76E4117}" type="presOf" srcId="{ABC91206-444B-4D11-B8FA-2A0DD78B82DD}" destId="{952EDF37-CE28-4FE6-8BD5-FC4293EA5855}" srcOrd="0" destOrd="0" presId="urn:microsoft.com/office/officeart/2005/8/layout/hierarchy4"/>
    <dgm:cxn modelId="{19160C66-E86E-40B6-9C8B-73027E7AFAFD}" type="presOf" srcId="{325BDE2B-8240-4C13-9C3E-A3064E8A25A5}" destId="{359DCAA5-DE04-4E6A-AD9D-31FC80443D67}" srcOrd="0" destOrd="0" presId="urn:microsoft.com/office/officeart/2005/8/layout/hierarchy4"/>
    <dgm:cxn modelId="{B586BC3A-6D65-4242-92B0-517293A86BC8}" srcId="{1062E75E-2995-42C1-8C6E-6597010FC01E}" destId="{91E062B1-D4D5-44F2-866B-430A463ECD45}" srcOrd="2" destOrd="0" parTransId="{9FCFF828-D145-4486-A805-B84844981CAD}" sibTransId="{98DB244F-3102-4BF4-9CAB-BEAFB8DC62D7}"/>
    <dgm:cxn modelId="{EFA9DCE0-9791-4D37-A251-224441F023F5}" type="presOf" srcId="{0DF94BE7-4160-4391-9484-0073197D2E4E}" destId="{244A69D9-6CC8-4087-AF96-9B56DD27CD25}" srcOrd="0" destOrd="0" presId="urn:microsoft.com/office/officeart/2005/8/layout/hierarchy4"/>
    <dgm:cxn modelId="{75D9B692-7476-4328-B2D4-0F8B4355C284}" type="presOf" srcId="{D5F8A87B-2E2E-4321-A1AC-7A2262607F1E}" destId="{1C5712B1-BC60-40E5-B008-A2E74BA84ABA}" srcOrd="0" destOrd="0" presId="urn:microsoft.com/office/officeart/2005/8/layout/hierarchy4"/>
    <dgm:cxn modelId="{DF89A1EA-0163-4EFC-8254-DE58FFC90F7B}" srcId="{1062E75E-2995-42C1-8C6E-6597010FC01E}" destId="{ABC91206-444B-4D11-B8FA-2A0DD78B82DD}" srcOrd="0" destOrd="0" parTransId="{A653E350-131E-4BB2-A4F1-4C1413E0D48D}" sibTransId="{3B487846-1FC7-4022-A595-D3568AD82088}"/>
    <dgm:cxn modelId="{878676A1-8680-4E27-B352-00A7FC582EED}" type="presOf" srcId="{FB2C989F-E1B4-4BC3-B054-77EA4DF40F44}" destId="{F3CD9F44-478F-4DA4-8E9B-26D44E92D5FC}" srcOrd="0" destOrd="0" presId="urn:microsoft.com/office/officeart/2005/8/layout/hierarchy4"/>
    <dgm:cxn modelId="{501170E9-9B2F-4EC4-8664-4506C25045B3}" type="presOf" srcId="{F3975019-641A-4A29-8B2C-95C6AAFBEBD5}" destId="{40309438-7423-4300-AFFA-25C817D86DDD}" srcOrd="0" destOrd="0" presId="urn:microsoft.com/office/officeart/2005/8/layout/hierarchy4"/>
    <dgm:cxn modelId="{BA9964D2-B785-44DB-B363-17812109D8A6}" type="presOf" srcId="{71E57D62-83AA-4694-A7B1-A6F94EAF56D7}" destId="{7F7F210A-07D7-480E-AE58-DB716CBE9009}" srcOrd="0" destOrd="0" presId="urn:microsoft.com/office/officeart/2005/8/layout/hierarchy4"/>
    <dgm:cxn modelId="{DD12EBF3-2EC9-4C91-B35D-47AC2E859126}" type="presParOf" srcId="{1C5712B1-BC60-40E5-B008-A2E74BA84ABA}" destId="{33F33FD0-8BC5-4C29-928E-428A89B45E5C}" srcOrd="0" destOrd="0" presId="urn:microsoft.com/office/officeart/2005/8/layout/hierarchy4"/>
    <dgm:cxn modelId="{E6B595B4-9301-4233-AE1A-361FE3DC9FD5}" type="presParOf" srcId="{33F33FD0-8BC5-4C29-928E-428A89B45E5C}" destId="{25C28955-7066-4C2E-BFD1-AC5B4C6E6806}" srcOrd="0" destOrd="0" presId="urn:microsoft.com/office/officeart/2005/8/layout/hierarchy4"/>
    <dgm:cxn modelId="{A2DFA762-E59E-4695-9FA3-8346A9753876}" type="presParOf" srcId="{33F33FD0-8BC5-4C29-928E-428A89B45E5C}" destId="{FA63CA90-08A1-4782-BCB0-A1167A7C517D}" srcOrd="1" destOrd="0" presId="urn:microsoft.com/office/officeart/2005/8/layout/hierarchy4"/>
    <dgm:cxn modelId="{63562D88-BA68-4CB0-AFFC-716118EDB4D2}" type="presParOf" srcId="{33F33FD0-8BC5-4C29-928E-428A89B45E5C}" destId="{6151166D-37A6-45FB-B72E-8914CC1747F3}" srcOrd="2" destOrd="0" presId="urn:microsoft.com/office/officeart/2005/8/layout/hierarchy4"/>
    <dgm:cxn modelId="{6526CDD7-2000-4EFB-BEF7-E086461B93BF}" type="presParOf" srcId="{6151166D-37A6-45FB-B72E-8914CC1747F3}" destId="{7A1EC3F5-0336-41E9-B887-F254BD4CDD25}" srcOrd="0" destOrd="0" presId="urn:microsoft.com/office/officeart/2005/8/layout/hierarchy4"/>
    <dgm:cxn modelId="{0AE0C2CE-8527-4A8C-83B2-377E49D97B49}" type="presParOf" srcId="{7A1EC3F5-0336-41E9-B887-F254BD4CDD25}" destId="{40309438-7423-4300-AFFA-25C817D86DDD}" srcOrd="0" destOrd="0" presId="urn:microsoft.com/office/officeart/2005/8/layout/hierarchy4"/>
    <dgm:cxn modelId="{ACECE82E-8BAC-42EE-A32B-83EAF909CFE5}" type="presParOf" srcId="{7A1EC3F5-0336-41E9-B887-F254BD4CDD25}" destId="{3A8D9EAD-CD7B-44F1-835A-64E006BBCFE4}" srcOrd="1" destOrd="0" presId="urn:microsoft.com/office/officeart/2005/8/layout/hierarchy4"/>
    <dgm:cxn modelId="{CC1C5FAD-A859-449B-8EE6-EDD122356E27}" type="presParOf" srcId="{6151166D-37A6-45FB-B72E-8914CC1747F3}" destId="{DC4C1E47-2ACE-4A4E-9C3F-3AC9368BE8C3}" srcOrd="1" destOrd="0" presId="urn:microsoft.com/office/officeart/2005/8/layout/hierarchy4"/>
    <dgm:cxn modelId="{FDA78774-1296-4923-BAEC-5AFC6789C297}" type="presParOf" srcId="{6151166D-37A6-45FB-B72E-8914CC1747F3}" destId="{FFDD7D04-16A1-48E4-8412-57EA7C01A40C}" srcOrd="2" destOrd="0" presId="urn:microsoft.com/office/officeart/2005/8/layout/hierarchy4"/>
    <dgm:cxn modelId="{BF0ACD04-84FE-495E-9AFF-B23C6EF6B4FA}" type="presParOf" srcId="{FFDD7D04-16A1-48E4-8412-57EA7C01A40C}" destId="{7F7F210A-07D7-480E-AE58-DB716CBE9009}" srcOrd="0" destOrd="0" presId="urn:microsoft.com/office/officeart/2005/8/layout/hierarchy4"/>
    <dgm:cxn modelId="{83B5A9F8-88BE-43CA-91A9-335F22E0504A}" type="presParOf" srcId="{FFDD7D04-16A1-48E4-8412-57EA7C01A40C}" destId="{123DA0D7-0852-4A2C-8C72-5923FAD3651F}" srcOrd="1" destOrd="0" presId="urn:microsoft.com/office/officeart/2005/8/layout/hierarchy4"/>
    <dgm:cxn modelId="{2D7C14A8-C360-43FB-B5AF-65C9335D0596}" type="presParOf" srcId="{6151166D-37A6-45FB-B72E-8914CC1747F3}" destId="{0BEA44DE-6315-4DA4-9B10-194457E64997}" srcOrd="3" destOrd="0" presId="urn:microsoft.com/office/officeart/2005/8/layout/hierarchy4"/>
    <dgm:cxn modelId="{4C5BA3B3-7221-4BE8-98F6-E8E81E0C87F7}" type="presParOf" srcId="{6151166D-37A6-45FB-B72E-8914CC1747F3}" destId="{5ADD8BCB-499E-4C7A-867C-4E4F34405CFE}" srcOrd="4" destOrd="0" presId="urn:microsoft.com/office/officeart/2005/8/layout/hierarchy4"/>
    <dgm:cxn modelId="{DA74D2D2-B059-4117-B5BE-D0B3A84E5B82}" type="presParOf" srcId="{5ADD8BCB-499E-4C7A-867C-4E4F34405CFE}" destId="{AADBF77C-178E-4139-8C67-FCE5DFA99823}" srcOrd="0" destOrd="0" presId="urn:microsoft.com/office/officeart/2005/8/layout/hierarchy4"/>
    <dgm:cxn modelId="{09E17E55-EEDB-43BF-ADAD-85F5A33CB87D}" type="presParOf" srcId="{5ADD8BCB-499E-4C7A-867C-4E4F34405CFE}" destId="{2C13101D-EE1C-4F6E-874D-535C0B53C1BB}" srcOrd="1" destOrd="0" presId="urn:microsoft.com/office/officeart/2005/8/layout/hierarchy4"/>
    <dgm:cxn modelId="{B3421F80-BB09-4962-80B4-928E701A61A0}" type="presParOf" srcId="{5ADD8BCB-499E-4C7A-867C-4E4F34405CFE}" destId="{A6E89CF1-5793-40F3-8CC9-A0B1F1D45AC9}" srcOrd="2" destOrd="0" presId="urn:microsoft.com/office/officeart/2005/8/layout/hierarchy4"/>
    <dgm:cxn modelId="{BF41CF83-8C4A-4FEC-9588-93A369451737}" type="presParOf" srcId="{A6E89CF1-5793-40F3-8CC9-A0B1F1D45AC9}" destId="{2CFEBA85-F9D9-4CD6-A78F-4C8D4AEB66F4}" srcOrd="0" destOrd="0" presId="urn:microsoft.com/office/officeart/2005/8/layout/hierarchy4"/>
    <dgm:cxn modelId="{7DB4BA1B-75AF-46C6-8034-233E41389927}" type="presParOf" srcId="{2CFEBA85-F9D9-4CD6-A78F-4C8D4AEB66F4}" destId="{611BF421-F454-4287-A431-48516D67493F}" srcOrd="0" destOrd="0" presId="urn:microsoft.com/office/officeart/2005/8/layout/hierarchy4"/>
    <dgm:cxn modelId="{620C549A-54D7-47C8-9D78-9991511A1B0F}" type="presParOf" srcId="{2CFEBA85-F9D9-4CD6-A78F-4C8D4AEB66F4}" destId="{1DA0E28B-5FA1-4712-B85C-89759E878B93}" srcOrd="1" destOrd="0" presId="urn:microsoft.com/office/officeart/2005/8/layout/hierarchy4"/>
    <dgm:cxn modelId="{E77E0106-C5BB-4337-8135-5E6325C07A0E}" type="presParOf" srcId="{2CFEBA85-F9D9-4CD6-A78F-4C8D4AEB66F4}" destId="{C0D1B27D-0E57-4565-956D-A2043A00930A}" srcOrd="2" destOrd="0" presId="urn:microsoft.com/office/officeart/2005/8/layout/hierarchy4"/>
    <dgm:cxn modelId="{6DCB02A7-589A-45F1-ABF0-08D2C3A8E4AD}" type="presParOf" srcId="{C0D1B27D-0E57-4565-956D-A2043A00930A}" destId="{FE687BA2-5C6B-451B-8574-A0F662544516}" srcOrd="0" destOrd="0" presId="urn:microsoft.com/office/officeart/2005/8/layout/hierarchy4"/>
    <dgm:cxn modelId="{56C838A1-55D8-4964-B223-816040DECD58}" type="presParOf" srcId="{FE687BA2-5C6B-451B-8574-A0F662544516}" destId="{952EDF37-CE28-4FE6-8BD5-FC4293EA5855}" srcOrd="0" destOrd="0" presId="urn:microsoft.com/office/officeart/2005/8/layout/hierarchy4"/>
    <dgm:cxn modelId="{95695776-ED8B-434C-938D-3DAD1C1AAF74}" type="presParOf" srcId="{FE687BA2-5C6B-451B-8574-A0F662544516}" destId="{0CE21155-7DE8-4986-A3DA-BF9C7E8AA23B}" srcOrd="1" destOrd="0" presId="urn:microsoft.com/office/officeart/2005/8/layout/hierarchy4"/>
    <dgm:cxn modelId="{6472B395-C0EA-4315-A097-705571A292A7}" type="presParOf" srcId="{FE687BA2-5C6B-451B-8574-A0F662544516}" destId="{EE724313-B1CF-4B67-BF70-829EBD27EBCA}" srcOrd="2" destOrd="0" presId="urn:microsoft.com/office/officeart/2005/8/layout/hierarchy4"/>
    <dgm:cxn modelId="{D9DF5FED-8F08-4F59-B096-AB4DB666D854}" type="presParOf" srcId="{EE724313-B1CF-4B67-BF70-829EBD27EBCA}" destId="{97BA29C0-9630-4C5F-91EC-4B3A9BD48687}" srcOrd="0" destOrd="0" presId="urn:microsoft.com/office/officeart/2005/8/layout/hierarchy4"/>
    <dgm:cxn modelId="{E689E4F0-2C2A-4973-9075-0F5E2BADE0D1}" type="presParOf" srcId="{97BA29C0-9630-4C5F-91EC-4B3A9BD48687}" destId="{F3CD9F44-478F-4DA4-8E9B-26D44E92D5FC}" srcOrd="0" destOrd="0" presId="urn:microsoft.com/office/officeart/2005/8/layout/hierarchy4"/>
    <dgm:cxn modelId="{868D09FB-178E-4162-AC0F-5127D4BACECB}" type="presParOf" srcId="{97BA29C0-9630-4C5F-91EC-4B3A9BD48687}" destId="{E2809353-5B4B-45A8-BC0B-D0A9AA04D2B7}" srcOrd="1" destOrd="0" presId="urn:microsoft.com/office/officeart/2005/8/layout/hierarchy4"/>
    <dgm:cxn modelId="{186EFC53-7FF1-4940-81EA-B502BE4F109A}" type="presParOf" srcId="{C0D1B27D-0E57-4565-956D-A2043A00930A}" destId="{7B6E207A-7772-430D-A94A-8B6E45AADA15}" srcOrd="1" destOrd="0" presId="urn:microsoft.com/office/officeart/2005/8/layout/hierarchy4"/>
    <dgm:cxn modelId="{C299A480-5ED9-4733-8747-76CFEEA3245D}" type="presParOf" srcId="{C0D1B27D-0E57-4565-956D-A2043A00930A}" destId="{282BB823-6264-4C0D-B19B-8C7BACE1BAE0}" srcOrd="2" destOrd="0" presId="urn:microsoft.com/office/officeart/2005/8/layout/hierarchy4"/>
    <dgm:cxn modelId="{55B78275-9F6D-49BD-A12D-3A317F88EF84}" type="presParOf" srcId="{282BB823-6264-4C0D-B19B-8C7BACE1BAE0}" destId="{244A69D9-6CC8-4087-AF96-9B56DD27CD25}" srcOrd="0" destOrd="0" presId="urn:microsoft.com/office/officeart/2005/8/layout/hierarchy4"/>
    <dgm:cxn modelId="{C5B51D97-11E9-40A9-815D-2F3AB6D8D0B2}" type="presParOf" srcId="{282BB823-6264-4C0D-B19B-8C7BACE1BAE0}" destId="{E4B6D2D2-41D7-4896-9A81-F1F3D4DA7D59}" srcOrd="1" destOrd="0" presId="urn:microsoft.com/office/officeart/2005/8/layout/hierarchy4"/>
    <dgm:cxn modelId="{D7C1AE63-F0A1-406F-9ABB-CC8CE3F6318B}" type="presParOf" srcId="{C0D1B27D-0E57-4565-956D-A2043A00930A}" destId="{3DF7D2C2-6520-43CE-A73E-7D61A7AC37D0}" srcOrd="3" destOrd="0" presId="urn:microsoft.com/office/officeart/2005/8/layout/hierarchy4"/>
    <dgm:cxn modelId="{2E55AB19-A55D-4917-9634-32EF3A1B89A5}" type="presParOf" srcId="{C0D1B27D-0E57-4565-956D-A2043A00930A}" destId="{DC87711D-ACE8-46D9-872D-B35F100D8A91}" srcOrd="4" destOrd="0" presId="urn:microsoft.com/office/officeart/2005/8/layout/hierarchy4"/>
    <dgm:cxn modelId="{6B085984-0E69-4AC4-8903-3018DC867E9C}" type="presParOf" srcId="{DC87711D-ACE8-46D9-872D-B35F100D8A91}" destId="{F22370EF-86CC-4C21-96DF-D8DD58F1673C}" srcOrd="0" destOrd="0" presId="urn:microsoft.com/office/officeart/2005/8/layout/hierarchy4"/>
    <dgm:cxn modelId="{8D84A159-C5A1-4657-BDDF-E5289D8197B3}" type="presParOf" srcId="{DC87711D-ACE8-46D9-872D-B35F100D8A91}" destId="{95869C86-25D8-4606-B076-042103DB1620}" srcOrd="1" destOrd="0" presId="urn:microsoft.com/office/officeart/2005/8/layout/hierarchy4"/>
    <dgm:cxn modelId="{B01F7593-5541-4195-87AF-ADFD08EDD4B3}" type="presParOf" srcId="{DC87711D-ACE8-46D9-872D-B35F100D8A91}" destId="{D739F8D4-9F9D-4485-9BE7-C98A80767024}" srcOrd="2" destOrd="0" presId="urn:microsoft.com/office/officeart/2005/8/layout/hierarchy4"/>
    <dgm:cxn modelId="{7DBE6194-FD4D-4F84-B105-B9F69B1D331E}" type="presParOf" srcId="{D739F8D4-9F9D-4485-9BE7-C98A80767024}" destId="{9590761B-1B45-4ABA-BEFC-6FF3EDA2A4D5}" srcOrd="0" destOrd="0" presId="urn:microsoft.com/office/officeart/2005/8/layout/hierarchy4"/>
    <dgm:cxn modelId="{0F1C3272-85B3-4E5A-A5B7-74F18E12407D}" type="presParOf" srcId="{9590761B-1B45-4ABA-BEFC-6FF3EDA2A4D5}" destId="{589FBF1F-7F45-4CE4-9047-159C42071C50}" srcOrd="0" destOrd="0" presId="urn:microsoft.com/office/officeart/2005/8/layout/hierarchy4"/>
    <dgm:cxn modelId="{C4A65582-E0D5-4240-881E-87AFBBA3AEFB}" type="presParOf" srcId="{9590761B-1B45-4ABA-BEFC-6FF3EDA2A4D5}" destId="{04659038-1168-49BA-8B61-DEDEF71F3465}" srcOrd="1" destOrd="0" presId="urn:microsoft.com/office/officeart/2005/8/layout/hierarchy4"/>
    <dgm:cxn modelId="{EBBEC211-0510-457A-9663-CE8786552651}" type="presParOf" srcId="{D739F8D4-9F9D-4485-9BE7-C98A80767024}" destId="{8FE46EE6-75F3-4D68-8656-3BCDC0DDF569}" srcOrd="1" destOrd="0" presId="urn:microsoft.com/office/officeart/2005/8/layout/hierarchy4"/>
    <dgm:cxn modelId="{0773578C-820F-4B80-B14C-78D09843DD5D}" type="presParOf" srcId="{D739F8D4-9F9D-4485-9BE7-C98A80767024}" destId="{9D5595DC-317B-4792-A182-E08AEAE4554F}" srcOrd="2" destOrd="0" presId="urn:microsoft.com/office/officeart/2005/8/layout/hierarchy4"/>
    <dgm:cxn modelId="{CA1E6F30-4E6A-40E8-8590-A221108F40FA}" type="presParOf" srcId="{9D5595DC-317B-4792-A182-E08AEAE4554F}" destId="{4CE52578-7C2A-407C-ADEC-05AE734C9137}" srcOrd="0" destOrd="0" presId="urn:microsoft.com/office/officeart/2005/8/layout/hierarchy4"/>
    <dgm:cxn modelId="{C9E3F7E5-DE11-4AB6-AD05-7323F6EB9B7F}" type="presParOf" srcId="{9D5595DC-317B-4792-A182-E08AEAE4554F}" destId="{125AE1BD-3E2A-4428-8E2D-C2ECEC39E84B}" srcOrd="1" destOrd="0" presId="urn:microsoft.com/office/officeart/2005/8/layout/hierarchy4"/>
    <dgm:cxn modelId="{C8FC8121-69FD-4E5B-B989-8A221BEA9BDE}" type="presParOf" srcId="{D739F8D4-9F9D-4485-9BE7-C98A80767024}" destId="{F8F4F321-E1B7-4926-BB18-3F12CE39B6E9}" srcOrd="3" destOrd="0" presId="urn:microsoft.com/office/officeart/2005/8/layout/hierarchy4"/>
    <dgm:cxn modelId="{29FF7D03-BA7D-453C-B420-1A4424674AF2}" type="presParOf" srcId="{D739F8D4-9F9D-4485-9BE7-C98A80767024}" destId="{7875D5E5-3613-4A9C-A165-AE46416305A0}" srcOrd="4" destOrd="0" presId="urn:microsoft.com/office/officeart/2005/8/layout/hierarchy4"/>
    <dgm:cxn modelId="{A562D1B5-2E6C-40BF-BAD7-EC4ACAF9E2D0}" type="presParOf" srcId="{7875D5E5-3613-4A9C-A165-AE46416305A0}" destId="{BFA502BE-2E62-4080-8208-1E5E98B7B990}" srcOrd="0" destOrd="0" presId="urn:microsoft.com/office/officeart/2005/8/layout/hierarchy4"/>
    <dgm:cxn modelId="{F9422181-FEC4-4E95-9A11-56BFC9751539}" type="presParOf" srcId="{7875D5E5-3613-4A9C-A165-AE46416305A0}" destId="{F7173B3E-9873-414D-979E-F23885223A17}" srcOrd="1" destOrd="0" presId="urn:microsoft.com/office/officeart/2005/8/layout/hierarchy4"/>
    <dgm:cxn modelId="{72F1597E-36C1-40AD-A868-23BC1D94FEC1}" type="presParOf" srcId="{D739F8D4-9F9D-4485-9BE7-C98A80767024}" destId="{9A5CB3DC-47A5-425C-AF50-3C3A3948F5A4}" srcOrd="5" destOrd="0" presId="urn:microsoft.com/office/officeart/2005/8/layout/hierarchy4"/>
    <dgm:cxn modelId="{89D6DBAA-8379-47B7-BACB-0E2B2A658407}" type="presParOf" srcId="{D739F8D4-9F9D-4485-9BE7-C98A80767024}" destId="{EC339223-C4C4-4DAA-AB67-4E1C16F75F09}" srcOrd="6" destOrd="0" presId="urn:microsoft.com/office/officeart/2005/8/layout/hierarchy4"/>
    <dgm:cxn modelId="{8DD44081-058C-4B96-8D42-32F78A308765}" type="presParOf" srcId="{EC339223-C4C4-4DAA-AB67-4E1C16F75F09}" destId="{359DCAA5-DE04-4E6A-AD9D-31FC80443D67}" srcOrd="0" destOrd="0" presId="urn:microsoft.com/office/officeart/2005/8/layout/hierarchy4"/>
    <dgm:cxn modelId="{930BF45C-78CE-4C58-9F7A-1B1777445586}" type="presParOf" srcId="{EC339223-C4C4-4DAA-AB67-4E1C16F75F09}" destId="{FA79F8F4-5B23-4D8A-BE04-5B1D1E946A1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897771F-DC93-4AD3-8C40-0F56AD012119}">
      <dsp:nvSpPr>
        <dsp:cNvPr id="0" name=""/>
        <dsp:cNvSpPr/>
      </dsp:nvSpPr>
      <dsp:spPr>
        <a:xfrm>
          <a:off x="6344328" y="2943985"/>
          <a:ext cx="255015" cy="78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048"/>
              </a:lnTo>
              <a:lnTo>
                <a:pt x="255015" y="78204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7C38B-1810-4DB2-B807-5CCA43081905}">
      <dsp:nvSpPr>
        <dsp:cNvPr id="0" name=""/>
        <dsp:cNvSpPr/>
      </dsp:nvSpPr>
      <dsp:spPr>
        <a:xfrm>
          <a:off x="3938680" y="1736911"/>
          <a:ext cx="3085689" cy="357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10"/>
              </a:lnTo>
              <a:lnTo>
                <a:pt x="3085689" y="178510"/>
              </a:lnTo>
              <a:lnTo>
                <a:pt x="3085689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2C483-67D0-4A41-8A9B-9354F34B051C}">
      <dsp:nvSpPr>
        <dsp:cNvPr id="0" name=""/>
        <dsp:cNvSpPr/>
      </dsp:nvSpPr>
      <dsp:spPr>
        <a:xfrm>
          <a:off x="3938680" y="1736911"/>
          <a:ext cx="1028563" cy="357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10"/>
              </a:lnTo>
              <a:lnTo>
                <a:pt x="1028563" y="178510"/>
              </a:lnTo>
              <a:lnTo>
                <a:pt x="1028563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C548B-D49C-4B81-89F6-6D921674CBC8}">
      <dsp:nvSpPr>
        <dsp:cNvPr id="0" name=""/>
        <dsp:cNvSpPr/>
      </dsp:nvSpPr>
      <dsp:spPr>
        <a:xfrm>
          <a:off x="2230075" y="2943985"/>
          <a:ext cx="255015" cy="78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048"/>
              </a:lnTo>
              <a:lnTo>
                <a:pt x="255015" y="78204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A24B65-9686-48A3-8394-FE12A9A3486A}">
      <dsp:nvSpPr>
        <dsp:cNvPr id="0" name=""/>
        <dsp:cNvSpPr/>
      </dsp:nvSpPr>
      <dsp:spPr>
        <a:xfrm>
          <a:off x="2910117" y="1736911"/>
          <a:ext cx="1028563" cy="357021"/>
        </a:xfrm>
        <a:custGeom>
          <a:avLst/>
          <a:gdLst/>
          <a:ahLst/>
          <a:cxnLst/>
          <a:rect l="0" t="0" r="0" b="0"/>
          <a:pathLst>
            <a:path>
              <a:moveTo>
                <a:pt x="1028563" y="0"/>
              </a:moveTo>
              <a:lnTo>
                <a:pt x="1028563" y="178510"/>
              </a:lnTo>
              <a:lnTo>
                <a:pt x="0" y="178510"/>
              </a:lnTo>
              <a:lnTo>
                <a:pt x="0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B6412-A3F9-4720-A8EB-462E252393E7}">
      <dsp:nvSpPr>
        <dsp:cNvPr id="0" name=""/>
        <dsp:cNvSpPr/>
      </dsp:nvSpPr>
      <dsp:spPr>
        <a:xfrm>
          <a:off x="172949" y="2943985"/>
          <a:ext cx="255015" cy="78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048"/>
              </a:lnTo>
              <a:lnTo>
                <a:pt x="255015" y="782048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B2E90-2AC1-455B-80B7-33F8B232A31B}">
      <dsp:nvSpPr>
        <dsp:cNvPr id="0" name=""/>
        <dsp:cNvSpPr/>
      </dsp:nvSpPr>
      <dsp:spPr>
        <a:xfrm>
          <a:off x="852991" y="1736911"/>
          <a:ext cx="3085689" cy="357021"/>
        </a:xfrm>
        <a:custGeom>
          <a:avLst/>
          <a:gdLst/>
          <a:ahLst/>
          <a:cxnLst/>
          <a:rect l="0" t="0" r="0" b="0"/>
          <a:pathLst>
            <a:path>
              <a:moveTo>
                <a:pt x="3085689" y="0"/>
              </a:moveTo>
              <a:lnTo>
                <a:pt x="3085689" y="178510"/>
              </a:lnTo>
              <a:lnTo>
                <a:pt x="0" y="178510"/>
              </a:lnTo>
              <a:lnTo>
                <a:pt x="0" y="357021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AD766-0A53-48DB-95A4-97671A3B4CB3}">
      <dsp:nvSpPr>
        <dsp:cNvPr id="0" name=""/>
        <dsp:cNvSpPr/>
      </dsp:nvSpPr>
      <dsp:spPr>
        <a:xfrm>
          <a:off x="3088628" y="886859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Gerente General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3088628" y="886859"/>
        <a:ext cx="1700104" cy="850052"/>
      </dsp:txXfrm>
    </dsp:sp>
    <dsp:sp modelId="{8EB25D34-DFC9-49A5-A024-B06E604BE7C9}">
      <dsp:nvSpPr>
        <dsp:cNvPr id="0" name=""/>
        <dsp:cNvSpPr/>
      </dsp:nvSpPr>
      <dsp:spPr>
        <a:xfrm>
          <a:off x="2939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Supervisor Técnicos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2939" y="2093933"/>
        <a:ext cx="1700104" cy="850052"/>
      </dsp:txXfrm>
    </dsp:sp>
    <dsp:sp modelId="{D46C28A6-FB4D-445D-9E8A-E8F532501D09}">
      <dsp:nvSpPr>
        <dsp:cNvPr id="0" name=""/>
        <dsp:cNvSpPr/>
      </dsp:nvSpPr>
      <dsp:spPr>
        <a:xfrm>
          <a:off x="427965" y="3301007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Técnicos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427965" y="3301007"/>
        <a:ext cx="1700104" cy="850052"/>
      </dsp:txXfrm>
    </dsp:sp>
    <dsp:sp modelId="{7A4B2369-BDEA-49EF-9522-5EA17E36EC89}">
      <dsp:nvSpPr>
        <dsp:cNvPr id="0" name=""/>
        <dsp:cNvSpPr/>
      </dsp:nvSpPr>
      <dsp:spPr>
        <a:xfrm>
          <a:off x="2060065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Supervisor Administrativo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2060065" y="2093933"/>
        <a:ext cx="1700104" cy="850052"/>
      </dsp:txXfrm>
    </dsp:sp>
    <dsp:sp modelId="{B47274DF-392A-43F8-A951-62E4C65D4027}">
      <dsp:nvSpPr>
        <dsp:cNvPr id="0" name=""/>
        <dsp:cNvSpPr/>
      </dsp:nvSpPr>
      <dsp:spPr>
        <a:xfrm>
          <a:off x="2485091" y="3301007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Administrativos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2485091" y="3301007"/>
        <a:ext cx="1700104" cy="850052"/>
      </dsp:txXfrm>
    </dsp:sp>
    <dsp:sp modelId="{FD21C7F4-091A-479B-ADF1-28E542D19193}">
      <dsp:nvSpPr>
        <dsp:cNvPr id="0" name=""/>
        <dsp:cNvSpPr/>
      </dsp:nvSpPr>
      <dsp:spPr>
        <a:xfrm>
          <a:off x="4117191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Recursos Humanos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4117191" y="2093933"/>
        <a:ext cx="1700104" cy="850052"/>
      </dsp:txXfrm>
    </dsp:sp>
    <dsp:sp modelId="{6AF72E91-D475-47FD-9F9A-F3F5486D3CA3}">
      <dsp:nvSpPr>
        <dsp:cNvPr id="0" name=""/>
        <dsp:cNvSpPr/>
      </dsp:nvSpPr>
      <dsp:spPr>
        <a:xfrm>
          <a:off x="6174318" y="2093933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Supervisor Recepcionista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6174318" y="2093933"/>
        <a:ext cx="1700104" cy="850052"/>
      </dsp:txXfrm>
    </dsp:sp>
    <dsp:sp modelId="{6193E13E-2838-4FF4-95E4-B0E8E77986D7}">
      <dsp:nvSpPr>
        <dsp:cNvPr id="0" name=""/>
        <dsp:cNvSpPr/>
      </dsp:nvSpPr>
      <dsp:spPr>
        <a:xfrm>
          <a:off x="6599344" y="3301007"/>
          <a:ext cx="1700104" cy="8500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1" kern="1200" dirty="0" smtClean="0">
              <a:latin typeface="Calibri" pitchFamily="34" charset="0"/>
              <a:cs typeface="Calibri" pitchFamily="34" charset="0"/>
            </a:rPr>
            <a:t>Recepcionista</a:t>
          </a:r>
          <a:endParaRPr lang="es-CL" sz="2000" b="1" kern="1200" dirty="0">
            <a:latin typeface="Calibri" pitchFamily="34" charset="0"/>
            <a:cs typeface="Calibri" pitchFamily="34" charset="0"/>
          </a:endParaRPr>
        </a:p>
      </dsp:txBody>
      <dsp:txXfrm>
        <a:off x="6599344" y="3301007"/>
        <a:ext cx="1700104" cy="85005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2C4C26-EB23-46B9-B79F-E4E7DFE0BE29}">
      <dsp:nvSpPr>
        <dsp:cNvPr id="0" name=""/>
        <dsp:cNvSpPr/>
      </dsp:nvSpPr>
      <dsp:spPr>
        <a:xfrm rot="16200000">
          <a:off x="-204853" y="208644"/>
          <a:ext cx="4064000" cy="3646711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229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>
              <a:latin typeface="Futura Lt BT"/>
            </a:rPr>
            <a:t>Software</a:t>
          </a:r>
          <a:endParaRPr lang="es-CL" sz="28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Windows 2003 Server R2 SP2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Internet Information Server 6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Framework .Net 3.5 SP1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SQL Server 2005</a:t>
          </a:r>
          <a:endParaRPr lang="es-CL" sz="2200" kern="1200" dirty="0">
            <a:latin typeface="Futura Lt BT"/>
          </a:endParaRPr>
        </a:p>
      </dsp:txBody>
      <dsp:txXfrm rot="16200000">
        <a:off x="-204853" y="208644"/>
        <a:ext cx="4064000" cy="3646711"/>
      </dsp:txXfrm>
    </dsp:sp>
    <dsp:sp modelId="{6B7D2FE9-FA86-4E82-9996-41C9EC07B79C}">
      <dsp:nvSpPr>
        <dsp:cNvPr id="0" name=""/>
        <dsp:cNvSpPr/>
      </dsp:nvSpPr>
      <dsp:spPr>
        <a:xfrm rot="16200000">
          <a:off x="3688066" y="208644"/>
          <a:ext cx="4064000" cy="3646711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229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>
              <a:latin typeface="Futura Lt BT"/>
            </a:rPr>
            <a:t>Hardware</a:t>
          </a:r>
          <a:endParaRPr lang="es-CL" sz="28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Procesador Intel Xeon o AMD Opteron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2 GB Memoria RAM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Disco duro de 160 GB</a:t>
          </a:r>
          <a:endParaRPr lang="es-CL" sz="2200" kern="1200" dirty="0">
            <a:latin typeface="Futura Lt B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200" kern="1200" dirty="0" smtClean="0">
              <a:latin typeface="Futura Lt BT"/>
            </a:rPr>
            <a:t>Tarjeta Red 10/100 Mbps</a:t>
          </a:r>
          <a:endParaRPr lang="es-CL" sz="2200" kern="1200" dirty="0">
            <a:latin typeface="Futura Lt BT"/>
          </a:endParaRPr>
        </a:p>
      </dsp:txBody>
      <dsp:txXfrm rot="16200000">
        <a:off x="3688066" y="208644"/>
        <a:ext cx="4064000" cy="364671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2C4C26-EB23-46B9-B79F-E4E7DFE0BE29}">
      <dsp:nvSpPr>
        <dsp:cNvPr id="0" name=""/>
        <dsp:cNvSpPr/>
      </dsp:nvSpPr>
      <dsp:spPr>
        <a:xfrm rot="16200000">
          <a:off x="-457237" y="461130"/>
          <a:ext cx="4667532" cy="3745270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65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>
              <a:latin typeface="Futura Lt BT"/>
            </a:rPr>
            <a:t>Software</a:t>
          </a:r>
          <a:endParaRPr lang="es-CL" sz="22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Windows XP o superior,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Mac OS o distribución Linux con ambiente grafico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Browser Compatible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Firefox 3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Chrome 3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Safari 3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Opera 10</a:t>
          </a:r>
          <a:endParaRPr lang="es-CL" sz="1700" kern="1200" dirty="0">
            <a:latin typeface="Futura Lt BT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Internet Explorer 7 u 8</a:t>
          </a:r>
          <a:endParaRPr lang="es-CL" sz="1700" kern="1200" dirty="0">
            <a:latin typeface="Futura Lt BT"/>
          </a:endParaRPr>
        </a:p>
      </dsp:txBody>
      <dsp:txXfrm rot="16200000">
        <a:off x="-457237" y="461130"/>
        <a:ext cx="4667532" cy="3745270"/>
      </dsp:txXfrm>
    </dsp:sp>
    <dsp:sp modelId="{6B7D2FE9-FA86-4E82-9996-41C9EC07B79C}">
      <dsp:nvSpPr>
        <dsp:cNvPr id="0" name=""/>
        <dsp:cNvSpPr/>
      </dsp:nvSpPr>
      <dsp:spPr>
        <a:xfrm rot="16200000">
          <a:off x="3540895" y="461130"/>
          <a:ext cx="4667532" cy="3745270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65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200" kern="1200" dirty="0" smtClean="0">
              <a:latin typeface="Futura Lt BT"/>
            </a:rPr>
            <a:t>Hardware</a:t>
          </a:r>
          <a:endParaRPr lang="es-CL" sz="22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Procesador Celeron 1.8 GHz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1 GB Memoria RAM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Disco duro de 160 GB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Tarjeta Red 10/100 Mbps</a:t>
          </a:r>
          <a:endParaRPr lang="es-CL" sz="1700" kern="1200" dirty="0">
            <a:latin typeface="Futura Lt B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700" kern="1200" dirty="0" smtClean="0">
              <a:latin typeface="Futura Lt BT"/>
            </a:rPr>
            <a:t>Tarjeta de Video con resolución de 1024x768</a:t>
          </a:r>
          <a:endParaRPr lang="es-CL" sz="1700" kern="1200" dirty="0">
            <a:latin typeface="Futura Lt BT"/>
          </a:endParaRPr>
        </a:p>
      </dsp:txBody>
      <dsp:txXfrm rot="16200000">
        <a:off x="3540895" y="461130"/>
        <a:ext cx="4667532" cy="374527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F4999A6-8239-4781-8813-D424C1999DB7}">
      <dsp:nvSpPr>
        <dsp:cNvPr id="0" name=""/>
        <dsp:cNvSpPr/>
      </dsp:nvSpPr>
      <dsp:spPr>
        <a:xfrm>
          <a:off x="1051740" y="1745"/>
          <a:ext cx="2069648" cy="1034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>
              <a:latin typeface="Futura Lt BT"/>
            </a:rPr>
            <a:t>Servidor Windows 2003</a:t>
          </a:r>
          <a:endParaRPr lang="es-CL" sz="2300" kern="1200" dirty="0">
            <a:latin typeface="Futura Lt BT"/>
          </a:endParaRPr>
        </a:p>
      </dsp:txBody>
      <dsp:txXfrm>
        <a:off x="1051740" y="1745"/>
        <a:ext cx="2069648" cy="1034824"/>
      </dsp:txXfrm>
    </dsp:sp>
    <dsp:sp modelId="{F04531A8-0E0E-456F-8029-5DF1AED475F4}">
      <dsp:nvSpPr>
        <dsp:cNvPr id="0" name=""/>
        <dsp:cNvSpPr/>
      </dsp:nvSpPr>
      <dsp:spPr>
        <a:xfrm>
          <a:off x="1258705" y="1036569"/>
          <a:ext cx="206964" cy="776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18"/>
              </a:lnTo>
              <a:lnTo>
                <a:pt x="206964" y="77611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C3153B-8F28-4275-89FA-295C7B170D4D}">
      <dsp:nvSpPr>
        <dsp:cNvPr id="0" name=""/>
        <dsp:cNvSpPr/>
      </dsp:nvSpPr>
      <dsp:spPr>
        <a:xfrm>
          <a:off x="1465670" y="1295275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>
              <a:latin typeface="Futura Lt BT"/>
            </a:rPr>
            <a:t>SQL Server 2005 Estándar</a:t>
          </a:r>
          <a:endParaRPr lang="es-CL" sz="1800" kern="1200" dirty="0">
            <a:latin typeface="Futura Lt B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>
              <a:latin typeface="Futura Lt BT"/>
            </a:rPr>
            <a:t>$1.427.570</a:t>
          </a:r>
          <a:endParaRPr lang="es-CL" sz="1400" kern="1200" dirty="0">
            <a:latin typeface="Futura Lt BT"/>
          </a:endParaRPr>
        </a:p>
      </dsp:txBody>
      <dsp:txXfrm>
        <a:off x="1465670" y="1295275"/>
        <a:ext cx="1655718" cy="1034824"/>
      </dsp:txXfrm>
    </dsp:sp>
    <dsp:sp modelId="{68061971-2FEF-4ACD-8852-8391D8261656}">
      <dsp:nvSpPr>
        <dsp:cNvPr id="0" name=""/>
        <dsp:cNvSpPr/>
      </dsp:nvSpPr>
      <dsp:spPr>
        <a:xfrm>
          <a:off x="1258705" y="1036569"/>
          <a:ext cx="206964" cy="2069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648"/>
              </a:lnTo>
              <a:lnTo>
                <a:pt x="206964" y="206964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576FD-DEA1-4973-B0CA-89D07BC9EE75}">
      <dsp:nvSpPr>
        <dsp:cNvPr id="0" name=""/>
        <dsp:cNvSpPr/>
      </dsp:nvSpPr>
      <dsp:spPr>
        <a:xfrm>
          <a:off x="1465670" y="2588806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>
              <a:latin typeface="Futura Lt BT"/>
            </a:rPr>
            <a:t>SQL Server 2005 Express</a:t>
          </a:r>
          <a:endParaRPr lang="es-CL" sz="1800" kern="1200" dirty="0">
            <a:latin typeface="Futura Lt B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>
              <a:latin typeface="Futura Lt BT"/>
            </a:rPr>
            <a:t>$757.570</a:t>
          </a:r>
          <a:endParaRPr lang="es-CL" sz="1400" kern="1200" dirty="0">
            <a:latin typeface="Futura Lt BT"/>
          </a:endParaRPr>
        </a:p>
      </dsp:txBody>
      <dsp:txXfrm>
        <a:off x="1465670" y="2588806"/>
        <a:ext cx="1655718" cy="1034824"/>
      </dsp:txXfrm>
    </dsp:sp>
    <dsp:sp modelId="{CEE56D0B-B5B3-4DC1-B7C4-3E4B6CE09745}">
      <dsp:nvSpPr>
        <dsp:cNvPr id="0" name=""/>
        <dsp:cNvSpPr/>
      </dsp:nvSpPr>
      <dsp:spPr>
        <a:xfrm>
          <a:off x="3638801" y="1745"/>
          <a:ext cx="2069648" cy="1034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>
              <a:latin typeface="Futura Lt BT"/>
            </a:rPr>
            <a:t>Estación de trabajo</a:t>
          </a:r>
          <a:endParaRPr lang="es-CL" sz="2300" kern="1200" dirty="0">
            <a:latin typeface="Futura Lt BT"/>
          </a:endParaRPr>
        </a:p>
      </dsp:txBody>
      <dsp:txXfrm>
        <a:off x="3638801" y="1745"/>
        <a:ext cx="2069648" cy="1034824"/>
      </dsp:txXfrm>
    </dsp:sp>
    <dsp:sp modelId="{669266AF-E596-40CA-B9F3-BAFD198E1E3F}">
      <dsp:nvSpPr>
        <dsp:cNvPr id="0" name=""/>
        <dsp:cNvSpPr/>
      </dsp:nvSpPr>
      <dsp:spPr>
        <a:xfrm>
          <a:off x="3845765" y="1036569"/>
          <a:ext cx="206964" cy="776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18"/>
              </a:lnTo>
              <a:lnTo>
                <a:pt x="206964" y="77611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6F11A-5991-412B-8918-0D15E3AC825F}">
      <dsp:nvSpPr>
        <dsp:cNvPr id="0" name=""/>
        <dsp:cNvSpPr/>
      </dsp:nvSpPr>
      <dsp:spPr>
        <a:xfrm>
          <a:off x="4052730" y="1295275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>
              <a:latin typeface="Futura Lt BT"/>
            </a:rPr>
            <a:t>Con Windows XP</a:t>
          </a:r>
          <a:endParaRPr lang="es-CL" sz="1800" kern="1200" dirty="0">
            <a:latin typeface="Futura Lt B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>
              <a:latin typeface="Futura Lt BT"/>
            </a:rPr>
            <a:t>$366.137</a:t>
          </a:r>
          <a:endParaRPr lang="es-CL" sz="1400" kern="1200" dirty="0">
            <a:latin typeface="Futura Lt BT"/>
          </a:endParaRPr>
        </a:p>
      </dsp:txBody>
      <dsp:txXfrm>
        <a:off x="4052730" y="1295275"/>
        <a:ext cx="1655718" cy="1034824"/>
      </dsp:txXfrm>
    </dsp:sp>
    <dsp:sp modelId="{34A1F7D0-9E75-4E0D-8D40-3106DAC779EC}">
      <dsp:nvSpPr>
        <dsp:cNvPr id="0" name=""/>
        <dsp:cNvSpPr/>
      </dsp:nvSpPr>
      <dsp:spPr>
        <a:xfrm>
          <a:off x="3845765" y="1036569"/>
          <a:ext cx="206964" cy="2069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648"/>
              </a:lnTo>
              <a:lnTo>
                <a:pt x="206964" y="206964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D2BE6-398C-4DC5-B4E1-62EBCCB9DEC5}">
      <dsp:nvSpPr>
        <dsp:cNvPr id="0" name=""/>
        <dsp:cNvSpPr/>
      </dsp:nvSpPr>
      <dsp:spPr>
        <a:xfrm>
          <a:off x="4052730" y="2588806"/>
          <a:ext cx="1655718" cy="103482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>
              <a:latin typeface="Futura Lt BT"/>
            </a:rPr>
            <a:t>Sin sistema operativo</a:t>
          </a:r>
          <a:endParaRPr lang="es-CL" sz="1800" kern="1200" dirty="0">
            <a:latin typeface="Futura Lt B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400" kern="1200" dirty="0" smtClean="0">
              <a:latin typeface="Futura Lt BT"/>
            </a:rPr>
            <a:t>$259.765</a:t>
          </a:r>
          <a:endParaRPr lang="es-CL" sz="1400" kern="1200" dirty="0">
            <a:latin typeface="Futura Lt BT"/>
          </a:endParaRPr>
        </a:p>
      </dsp:txBody>
      <dsp:txXfrm>
        <a:off x="4052730" y="2588806"/>
        <a:ext cx="1655718" cy="103482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C28955-7066-4C2E-BFD1-AC5B4C6E6806}">
      <dsp:nvSpPr>
        <dsp:cNvPr id="0" name=""/>
        <dsp:cNvSpPr/>
      </dsp:nvSpPr>
      <dsp:spPr>
        <a:xfrm>
          <a:off x="893" y="2947"/>
          <a:ext cx="8456413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800" b="1" kern="1200" dirty="0" smtClean="0">
              <a:effectLst/>
              <a:latin typeface="Calibri" pitchFamily="34" charset="0"/>
              <a:cs typeface="Calibri" pitchFamily="34" charset="0"/>
            </a:rPr>
            <a:t>Servidor Windows Server 2003</a:t>
          </a:r>
          <a:endParaRPr lang="es-CL" sz="3800" b="1" kern="1200" dirty="0">
            <a:effectLst/>
            <a:latin typeface="Calibri" pitchFamily="34" charset="0"/>
            <a:cs typeface="Calibri" pitchFamily="34" charset="0"/>
          </a:endParaRPr>
        </a:p>
      </dsp:txBody>
      <dsp:txXfrm>
        <a:off x="893" y="2947"/>
        <a:ext cx="8456413" cy="883130"/>
      </dsp:txXfrm>
    </dsp:sp>
    <dsp:sp modelId="{40309438-7423-4300-AFFA-25C817D86DDD}">
      <dsp:nvSpPr>
        <dsp:cNvPr id="0" name=""/>
        <dsp:cNvSpPr/>
      </dsp:nvSpPr>
      <dsp:spPr>
        <a:xfrm>
          <a:off x="893" y="97373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b="1" kern="1200" dirty="0" smtClean="0">
              <a:latin typeface="Calibri" pitchFamily="34" charset="0"/>
              <a:cs typeface="Calibri" pitchFamily="34" charset="0"/>
            </a:rPr>
            <a:t>IIS 6</a:t>
          </a:r>
          <a:endParaRPr lang="es-CL" sz="1800" b="1" kern="1200" dirty="0">
            <a:latin typeface="Calibri" pitchFamily="34" charset="0"/>
            <a:cs typeface="Calibri" pitchFamily="34" charset="0"/>
          </a:endParaRPr>
        </a:p>
      </dsp:txBody>
      <dsp:txXfrm>
        <a:off x="893" y="973733"/>
        <a:ext cx="1022170" cy="883130"/>
      </dsp:txXfrm>
    </dsp:sp>
    <dsp:sp modelId="{7F7F210A-07D7-480E-AE58-DB716CBE9009}">
      <dsp:nvSpPr>
        <dsp:cNvPr id="0" name=""/>
        <dsp:cNvSpPr/>
      </dsp:nvSpPr>
      <dsp:spPr>
        <a:xfrm>
          <a:off x="1108925" y="97373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dirty="0" smtClean="0">
              <a:latin typeface="Calibri" pitchFamily="34" charset="0"/>
              <a:cs typeface="Calibri" pitchFamily="34" charset="0"/>
            </a:rPr>
            <a:t>SQL Server</a:t>
          </a:r>
          <a:endParaRPr lang="es-CL" sz="1400" b="1" kern="1200" dirty="0">
            <a:latin typeface="Calibri" pitchFamily="34" charset="0"/>
            <a:cs typeface="Calibri" pitchFamily="34" charset="0"/>
          </a:endParaRPr>
        </a:p>
      </dsp:txBody>
      <dsp:txXfrm>
        <a:off x="1108925" y="973733"/>
        <a:ext cx="1022170" cy="883130"/>
      </dsp:txXfrm>
    </dsp:sp>
    <dsp:sp modelId="{AADBF77C-178E-4139-8C67-FCE5DFA99823}">
      <dsp:nvSpPr>
        <dsp:cNvPr id="0" name=""/>
        <dsp:cNvSpPr/>
      </dsp:nvSpPr>
      <dsp:spPr>
        <a:xfrm>
          <a:off x="2216958" y="973733"/>
          <a:ext cx="6240348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b="1" kern="1200" dirty="0" smtClean="0">
              <a:latin typeface="Calibri" pitchFamily="34" charset="0"/>
              <a:cs typeface="Calibri" pitchFamily="34" charset="0"/>
            </a:rPr>
            <a:t>.Net 3.5 SP1</a:t>
          </a:r>
          <a:endParaRPr lang="es-CL" sz="24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973733"/>
        <a:ext cx="6240348" cy="883130"/>
      </dsp:txXfrm>
    </dsp:sp>
    <dsp:sp modelId="{611BF421-F454-4287-A431-48516D67493F}">
      <dsp:nvSpPr>
        <dsp:cNvPr id="0" name=""/>
        <dsp:cNvSpPr/>
      </dsp:nvSpPr>
      <dsp:spPr>
        <a:xfrm>
          <a:off x="2216958" y="1944518"/>
          <a:ext cx="6240348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800" b="1" kern="1200" dirty="0" smtClean="0">
              <a:latin typeface="Calibri" pitchFamily="34" charset="0"/>
              <a:cs typeface="Calibri" pitchFamily="34" charset="0"/>
            </a:rPr>
            <a:t>SIGSET</a:t>
          </a:r>
          <a:endParaRPr lang="es-CL" sz="38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1944518"/>
        <a:ext cx="6240348" cy="883130"/>
      </dsp:txXfrm>
    </dsp:sp>
    <dsp:sp modelId="{952EDF37-CE28-4FE6-8BD5-FC4293EA5855}">
      <dsp:nvSpPr>
        <dsp:cNvPr id="0" name=""/>
        <dsp:cNvSpPr/>
      </dsp:nvSpPr>
      <dsp:spPr>
        <a:xfrm>
          <a:off x="2216958" y="291530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DATA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2915303"/>
        <a:ext cx="1022170" cy="883130"/>
      </dsp:txXfrm>
    </dsp:sp>
    <dsp:sp modelId="{F3CD9F44-478F-4DA4-8E9B-26D44E92D5FC}">
      <dsp:nvSpPr>
        <dsp:cNvPr id="0" name=""/>
        <dsp:cNvSpPr/>
      </dsp:nvSpPr>
      <dsp:spPr>
        <a:xfrm>
          <a:off x="2216958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Linq To SQL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2216958" y="3886088"/>
        <a:ext cx="1022170" cy="883130"/>
      </dsp:txXfrm>
    </dsp:sp>
    <dsp:sp modelId="{244A69D9-6CC8-4087-AF96-9B56DD27CD25}">
      <dsp:nvSpPr>
        <dsp:cNvPr id="0" name=""/>
        <dsp:cNvSpPr/>
      </dsp:nvSpPr>
      <dsp:spPr>
        <a:xfrm>
          <a:off x="3260593" y="2915303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SERVICES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3260593" y="2915303"/>
        <a:ext cx="1022170" cy="883130"/>
      </dsp:txXfrm>
    </dsp:sp>
    <dsp:sp modelId="{F22370EF-86CC-4C21-96DF-D8DD58F1673C}">
      <dsp:nvSpPr>
        <dsp:cNvPr id="0" name=""/>
        <dsp:cNvSpPr/>
      </dsp:nvSpPr>
      <dsp:spPr>
        <a:xfrm>
          <a:off x="4304229" y="2915303"/>
          <a:ext cx="4153077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WEB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4304229" y="2915303"/>
        <a:ext cx="4153077" cy="883130"/>
      </dsp:txXfrm>
    </dsp:sp>
    <dsp:sp modelId="{589FBF1F-7F45-4CE4-9047-159C42071C50}">
      <dsp:nvSpPr>
        <dsp:cNvPr id="0" name=""/>
        <dsp:cNvSpPr/>
      </dsp:nvSpPr>
      <dsp:spPr>
        <a:xfrm>
          <a:off x="4304229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ASP.Net MVC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4304229" y="3886088"/>
        <a:ext cx="1022170" cy="883130"/>
      </dsp:txXfrm>
    </dsp:sp>
    <dsp:sp modelId="{4CE52578-7C2A-407C-ADEC-05AE734C9137}">
      <dsp:nvSpPr>
        <dsp:cNvPr id="0" name=""/>
        <dsp:cNvSpPr/>
      </dsp:nvSpPr>
      <dsp:spPr>
        <a:xfrm>
          <a:off x="5347865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ASPX / xhtml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5347865" y="3886088"/>
        <a:ext cx="1022170" cy="883130"/>
      </dsp:txXfrm>
    </dsp:sp>
    <dsp:sp modelId="{BFA502BE-2E62-4080-8208-1E5E98B7B990}">
      <dsp:nvSpPr>
        <dsp:cNvPr id="0" name=""/>
        <dsp:cNvSpPr/>
      </dsp:nvSpPr>
      <dsp:spPr>
        <a:xfrm>
          <a:off x="6391500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CSS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6391500" y="3886088"/>
        <a:ext cx="1022170" cy="883130"/>
      </dsp:txXfrm>
    </dsp:sp>
    <dsp:sp modelId="{359DCAA5-DE04-4E6A-AD9D-31FC80443D67}">
      <dsp:nvSpPr>
        <dsp:cNvPr id="0" name=""/>
        <dsp:cNvSpPr/>
      </dsp:nvSpPr>
      <dsp:spPr>
        <a:xfrm>
          <a:off x="7435136" y="3886088"/>
          <a:ext cx="1022170" cy="883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latin typeface="Calibri" pitchFamily="34" charset="0"/>
              <a:cs typeface="Calibri" pitchFamily="34" charset="0"/>
            </a:rPr>
            <a:t>Javascript</a:t>
          </a:r>
          <a:endParaRPr lang="es-CL" sz="1600" b="1" kern="1200" dirty="0">
            <a:latin typeface="Calibri" pitchFamily="34" charset="0"/>
            <a:cs typeface="Calibri" pitchFamily="34" charset="0"/>
          </a:endParaRPr>
        </a:p>
      </dsp:txBody>
      <dsp:txXfrm>
        <a:off x="7435136" y="3886088"/>
        <a:ext cx="1022170" cy="883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69ED999-113C-4137-BB4E-3572780156A4}" type="datetimeFigureOut">
              <a:rPr lang="es-ES_tradnl"/>
              <a:pPr>
                <a:defRPr/>
              </a:pPr>
              <a:t>07/12/2009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9BB1F8-AB44-436C-AE45-DE15599979E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3900" y="835025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5284788"/>
            <a:ext cx="5607050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fld id="{FDE42844-D1B2-4A88-A9DE-E38F64B7E7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 necesita red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lan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para mantener el sistema en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linea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local</a:t>
            </a: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El</a:t>
            </a:r>
            <a:r>
              <a:rPr lang="es-CL" baseline="0" dirty="0" smtClean="0"/>
              <a:t> precio del sistema , se consideran dos opciones para la base de datos y el sistema operativo, ya que es posible usar </a:t>
            </a:r>
            <a:r>
              <a:rPr lang="es-CL" baseline="0" dirty="0" err="1" smtClean="0"/>
              <a:t>sql</a:t>
            </a:r>
            <a:r>
              <a:rPr lang="es-CL" baseline="0" dirty="0" smtClean="0"/>
              <a:t> </a:t>
            </a:r>
            <a:r>
              <a:rPr lang="es-CL" baseline="0" dirty="0" err="1" smtClean="0"/>
              <a:t>express</a:t>
            </a:r>
            <a:r>
              <a:rPr lang="es-CL" baseline="0" dirty="0" smtClean="0"/>
              <a:t> debido a que el crecimiento de datos no será mayor a un giga anual por lo cual se deben realizar </a:t>
            </a:r>
            <a:r>
              <a:rPr lang="es-CL" baseline="0" dirty="0" err="1" smtClean="0"/>
              <a:t>backup</a:t>
            </a:r>
            <a:r>
              <a:rPr lang="es-CL" baseline="0" dirty="0" smtClean="0"/>
              <a:t> de la base datos cada cuatro años o utilizar el estándar que es ilimitado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27</a:t>
            </a:fld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29</a:t>
            </a:fld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31</a:t>
            </a:fld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 esta enfocado hacia</a:t>
            </a:r>
            <a:r>
              <a:rPr lang="es-CL" baseline="0" dirty="0" smtClean="0"/>
              <a:t> las empresa de tipo pymes, </a:t>
            </a:r>
          </a:p>
          <a:p>
            <a:r>
              <a:rPr lang="es-CL" baseline="0" dirty="0" smtClean="0"/>
              <a:t>Específicamente hacia el rubro de servicio técnico electrónico,</a:t>
            </a:r>
          </a:p>
          <a:p>
            <a:r>
              <a:rPr lang="es-CL" baseline="0" dirty="0" smtClean="0"/>
              <a:t>La idea es el desarrollo de un sistema que se pueda </a:t>
            </a:r>
            <a:r>
              <a:rPr lang="es-CL" b="1" baseline="0" dirty="0" smtClean="0"/>
              <a:t>instalar en diferentes empresas de ese tipo.</a:t>
            </a:r>
          </a:p>
          <a:p>
            <a:r>
              <a:rPr lang="es-CL" b="1" baseline="0" dirty="0" smtClean="0"/>
              <a:t>Debido a que estas empresas posee flujo de trabajo similares</a:t>
            </a:r>
            <a:r>
              <a:rPr lang="es-CL" b="0" baseline="0" dirty="0" smtClean="0"/>
              <a:t>.</a:t>
            </a:r>
          </a:p>
          <a:p>
            <a:endParaRPr lang="es-CL" b="0" baseline="0" dirty="0" smtClean="0"/>
          </a:p>
          <a:p>
            <a:r>
              <a:rPr lang="es-CL" b="0" baseline="0" dirty="0" smtClean="0"/>
              <a:t>Este proyecto se realizo bajo la metodología de desarrollo cascada</a:t>
            </a:r>
            <a:r>
              <a:rPr lang="es-CL" b="1" baseline="0" dirty="0" smtClean="0"/>
              <a:t>, ya que es un proyecto pequeño</a:t>
            </a:r>
            <a:r>
              <a:rPr lang="es-CL" b="0" baseline="0" dirty="0" smtClean="0"/>
              <a:t>, con requerimientos definidos según </a:t>
            </a:r>
            <a:r>
              <a:rPr lang="es-CL" b="1" baseline="0" dirty="0" smtClean="0"/>
              <a:t>referencias de dos empresa</a:t>
            </a:r>
            <a:r>
              <a:rPr lang="es-CL" b="0" baseline="0" dirty="0" smtClean="0"/>
              <a:t>s del rubro.</a:t>
            </a:r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34</a:t>
            </a:fld>
            <a:endParaRPr lang="es-E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35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Según</a:t>
            </a:r>
            <a:r>
              <a:rPr lang="es-CL" baseline="0" dirty="0" smtClean="0"/>
              <a:t> los siguientes antecedentes que describen que:</a:t>
            </a:r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Pymes en aumento: Según el estudio realizado por el ministerio</a:t>
            </a:r>
            <a:r>
              <a:rPr lang="es-CL" baseline="0" dirty="0" smtClean="0"/>
              <a:t> de economía, la dinámica empresarial de chile, muestra la cantidad de empresas de tipo pyme en chile, en el cual indica que en el año 2005 y 2006 la cantidad de empresas pymes es de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85.983. 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y van en aumento.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10 % de este tipo de empresas invierte en tecnología según un estudio de la cámara de comercio de Santiago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BIT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16% ocupa tecnología, es decir, internet, correo, herramientas ofimáticas.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 todo lo expuesto anteriormente de las pymes, existen 962 empresas de servicio técnico electrónico registradas en amarillas de Publiguías, que va hacer nuestra referencia de mercado para este proyecto.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Este tipo de empresas 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Principal </a:t>
            </a:r>
            <a:r>
              <a:rPr lang="es-CL" sz="1200" b="1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motivacion</a:t>
            </a:r>
            <a:endParaRPr lang="es-CL" sz="1200" b="1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Pero por otra parte existen programas de apoyo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como lo Pyme’21, de la CORFO, que entrega un cofinanciamiento a empresas pymes para que puedan invertir en TI, esto funciona con la entrega de un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co-financiamento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hasta 5 millones. Esto ayuda a las empresas en invertir en este tipo de tecnologías.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SEBASTIAN:</a:t>
            </a: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es un servicio técnico electrónico el cual entrega servicios de reparación y revisión de productos electrónicos para diferentes marcas, sus clientes son empresas y particulares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SEBASTIAN</a:t>
            </a:r>
          </a:p>
          <a:p>
            <a:r>
              <a:rPr lang="es-CL" b="0" dirty="0" smtClean="0"/>
              <a:t>Organigrama</a:t>
            </a:r>
            <a:r>
              <a:rPr lang="es-CL" b="0" baseline="0" dirty="0" smtClean="0"/>
              <a:t> estándar o común de este tipo de empresas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SEBASTIAN</a:t>
            </a:r>
          </a:p>
          <a:p>
            <a:endParaRPr lang="es-CL" b="0" dirty="0" smtClean="0"/>
          </a:p>
          <a:p>
            <a:r>
              <a:rPr lang="es-CL" b="0" dirty="0" smtClean="0"/>
              <a:t>Aquí</a:t>
            </a:r>
            <a:r>
              <a:rPr lang="es-CL" b="0" baseline="0" dirty="0" smtClean="0"/>
              <a:t> se explica el flujo de trabajo de servicio técnico que consisten en cliente lleva un articulo defectuoso al servicio para ser reparado el rec3epcionista lo recibe, genera un orden de trabajo n papel o en sistemas antiguos que utilizan, luego el administrativo, o jefe de técnicos se encarga de asignar ese trabajo a los técnicos, el técnico revisa y repara el articulo defectuoso o solicita repuesto. Luego el articulo se lo viene ha retirar el cliente.</a:t>
            </a:r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RUMINA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Según lo expuesto anteriormente esta forma de trabajo se  realiza de manera ineficiente, muchas veces de modo artesanal o intuitivas, sin manejar un marco de trabajo optimo ni tampoco un registro detallado de los procesos realizados durante el transcurso del desarrollo de las tareas de la empresa.</a:t>
            </a:r>
          </a:p>
          <a:p>
            <a:endParaRPr lang="es-CL" b="0" dirty="0" smtClean="0"/>
          </a:p>
          <a:p>
            <a:r>
              <a:rPr lang="es-CL" b="0" dirty="0" smtClean="0"/>
              <a:t>No hay ayuda por partes de sistemas en el mercado a este tipo de problemas</a:t>
            </a:r>
            <a:r>
              <a:rPr lang="es-CL" b="0" baseline="0" dirty="0" smtClean="0"/>
              <a:t> para empresas de servicio </a:t>
            </a:r>
            <a:r>
              <a:rPr lang="es-CL" b="0" baseline="0" dirty="0" err="1" smtClean="0"/>
              <a:t>tecnico</a:t>
            </a:r>
            <a:r>
              <a:rPr lang="es-CL" b="0" baseline="0" dirty="0" smtClean="0"/>
              <a:t>.</a:t>
            </a:r>
            <a:endParaRPr lang="es-CL" b="0" dirty="0" smtClean="0"/>
          </a:p>
          <a:p>
            <a:endParaRPr lang="es-CL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información expuesta se baso en dos empresas del rubro servicio técnico electrónico, las cuales presentan problemas similares. Estas empresas son Comercial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Sel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Boulevard y Servicio Técnico Autorizado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Sindelen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8F8CB-F9AA-4A2B-A468-9008191DFEE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C98EA-50F6-40B0-9753-9D58E7343DF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A7E1E-1B2B-470A-9FD2-B5B9E0EEA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C3A02-44A1-4B95-8E7A-C9301E118E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7224A-F680-465B-80F8-6F9AB61ED38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C7950-2E9D-415B-9F2C-4F6F69E35D5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1A538-CD05-4702-A69F-C731FEF3969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2478-1EC5-4895-A5EE-4912B6E57E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16054-12D6-403A-A593-71BF23F4BC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438F2-53C1-44DA-92A1-6D72A106E9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52575-2AFB-4E0D-9765-1DEBD9925C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98F31-E710-4889-BC69-959A229A73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F5FF0F-4590-4A06-8760-29CE808B02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Futura Lt B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Futura Lt BT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Futura Lt BT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Futura Lt BT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Futura Lt B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wm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svn\sigset\documentos\Documentos%20finales\Videos\01-Crear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8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evazthian\AppData\Local\Microsoft\Windows\Temporary Internet Files\Content.IE5\ILTRVQHV\MPj0398869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9089" y="283028"/>
            <a:ext cx="2621597" cy="1872570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Objetivos Específicos</a:t>
            </a:r>
          </a:p>
          <a:p>
            <a:pPr lvl="1"/>
            <a:r>
              <a:rPr lang="es-CL" dirty="0" smtClean="0"/>
              <a:t>El registro de artículos que ingresan al servicio</a:t>
            </a:r>
          </a:p>
          <a:p>
            <a:pPr lvl="1"/>
            <a:r>
              <a:rPr lang="es-ES_tradnl" dirty="0" smtClean="0"/>
              <a:t>Automatización de asignación de carga de trabajo hacia los técnicos.</a:t>
            </a:r>
            <a:endParaRPr lang="es-CL" dirty="0" smtClean="0"/>
          </a:p>
          <a:p>
            <a:pPr lvl="1"/>
            <a:r>
              <a:rPr lang="es-ES_tradnl" dirty="0" smtClean="0"/>
              <a:t>Manejo de estados de los artículos ingresados al servicio.</a:t>
            </a:r>
            <a:endParaRPr lang="es-CL" dirty="0" smtClean="0"/>
          </a:p>
          <a:p>
            <a:pPr lvl="1"/>
            <a:r>
              <a:rPr lang="es-ES_tradnl" dirty="0" smtClean="0"/>
              <a:t>Administrar información de técnicos, especialidades, historial de trabajo.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Limites:</a:t>
            </a:r>
          </a:p>
          <a:p>
            <a:pPr lvl="1"/>
            <a:r>
              <a:rPr lang="es-CL" dirty="0" smtClean="0"/>
              <a:t>No realizara funciones de inventario</a:t>
            </a:r>
          </a:p>
          <a:p>
            <a:pPr lvl="1"/>
            <a:r>
              <a:rPr lang="es-CL" dirty="0" smtClean="0"/>
              <a:t>No realizara administración de repuestos</a:t>
            </a:r>
          </a:p>
          <a:p>
            <a:pPr lvl="1"/>
            <a:r>
              <a:rPr lang="es-CL" dirty="0" smtClean="0"/>
              <a:t>No tendrá funciones de contabilidad</a:t>
            </a:r>
          </a:p>
          <a:p>
            <a:pPr lvl="1"/>
            <a:r>
              <a:rPr lang="es-CL" dirty="0" smtClean="0"/>
              <a:t>No tendrá funciones para RRHH</a:t>
            </a:r>
          </a:p>
          <a:p>
            <a:pPr lvl="1"/>
            <a:r>
              <a:rPr lang="es-CL" dirty="0" smtClean="0"/>
              <a:t>No tendrá funcionalidad para uso de clientes</a:t>
            </a:r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Delimitación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C:\Users\Sevazthian\AppData\Local\Microsoft\Windows\Temporary Internet Files\Content.IE5\CDHEPN03\MCj033317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9881" y="644071"/>
            <a:ext cx="1812925" cy="9763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29522"/>
            <a:ext cx="7772400" cy="4413427"/>
          </a:xfrm>
        </p:spPr>
        <p:txBody>
          <a:bodyPr/>
          <a:lstStyle/>
          <a:p>
            <a:r>
              <a:rPr lang="es-CL" sz="2400" dirty="0" smtClean="0"/>
              <a:t>Desarrollo sistema para empresas de tipo servicio técnico electrónico</a:t>
            </a:r>
          </a:p>
          <a:p>
            <a:r>
              <a:rPr lang="es-CL" sz="2400" dirty="0" smtClean="0"/>
              <a:t>Realiza procesos de flujos de órdenes de trabajo y la asignación de trabajo a los distintos técnicos de forma manual y automática.</a:t>
            </a:r>
          </a:p>
          <a:p>
            <a:r>
              <a:rPr lang="es-CL" sz="2400" dirty="0" smtClean="0"/>
              <a:t>Aplicación Web en plataforma de desarrollo </a:t>
            </a:r>
            <a:r>
              <a:rPr lang="es-CL" sz="2400" dirty="0" err="1" smtClean="0"/>
              <a:t>.Net</a:t>
            </a:r>
            <a:endParaRPr lang="es-CL" sz="2400" dirty="0" smtClean="0"/>
          </a:p>
          <a:p>
            <a:r>
              <a:rPr lang="es-CL" sz="2400" dirty="0" smtClean="0"/>
              <a:t>Base datos SQL Server</a:t>
            </a:r>
          </a:p>
          <a:p>
            <a:r>
              <a:rPr lang="es-CL" sz="2400" dirty="0" smtClean="0"/>
              <a:t>Compuesta por módulos y arquitectura en capas utilizando el patrón de diseño Modelo Vista Controlador</a:t>
            </a:r>
          </a:p>
          <a:p>
            <a:endParaRPr lang="es-CL" sz="24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C:\Users\Sevazthian\AppData\Local\Microsoft\Windows\Temporary Internet Files\Content.IE5\ILTRVQHV\MCj044139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8225" y="224336"/>
            <a:ext cx="1520438" cy="15204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183612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Técnica Servidor</a:t>
            </a:r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9" name="Picture 3" descr="C:\Users\Sevazthian\AppData\Local\Microsoft\Windows\Temporary Internet Files\Content.IE5\CDHEPN03\MCj042605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3508" y="216054"/>
            <a:ext cx="1778000" cy="1851025"/>
          </a:xfrm>
          <a:prstGeom prst="rect">
            <a:avLst/>
          </a:prstGeom>
          <a:noFill/>
        </p:spPr>
      </p:pic>
      <p:graphicFrame>
        <p:nvGraphicFramePr>
          <p:cNvPr id="6" name="5 Diagrama"/>
          <p:cNvGraphicFramePr/>
          <p:nvPr/>
        </p:nvGraphicFramePr>
        <p:xfrm>
          <a:off x="928048" y="1937984"/>
          <a:ext cx="757450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C:\Users\Sevazthian\AppData\Local\Microsoft\Windows\Temporary Internet Files\Content.IE5\DQNYL9HM\MPj04100840000[1].jpg"/>
          <p:cNvPicPr>
            <a:picLocks noChangeAspect="1" noChangeArrowheads="1"/>
          </p:cNvPicPr>
          <p:nvPr/>
        </p:nvPicPr>
        <p:blipFill>
          <a:blip r:embed="rId3" cstate="print"/>
          <a:srcRect l="1891" t="836"/>
          <a:stretch>
            <a:fillRect/>
          </a:stretch>
        </p:blipFill>
        <p:spPr bwMode="auto">
          <a:xfrm>
            <a:off x="7014949" y="163773"/>
            <a:ext cx="2129051" cy="2283510"/>
          </a:xfrm>
          <a:prstGeom prst="rect">
            <a:avLst/>
          </a:prstGeom>
          <a:noFill/>
        </p:spPr>
      </p:pic>
      <p:graphicFrame>
        <p:nvGraphicFramePr>
          <p:cNvPr id="9" name="8 Diagrama"/>
          <p:cNvGraphicFramePr/>
          <p:nvPr/>
        </p:nvGraphicFramePr>
        <p:xfrm>
          <a:off x="928049" y="1678676"/>
          <a:ext cx="7779224" cy="4667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723075"/>
          </a:xfrm>
        </p:spPr>
        <p:txBody>
          <a:bodyPr/>
          <a:lstStyle/>
          <a:p>
            <a:r>
              <a:rPr lang="es-CL" sz="2400" dirty="0" smtClean="0"/>
              <a:t>Factibilidad Técnica Estación de Trabajo</a:t>
            </a:r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evazthian\AppData\Local\Microsoft\Windows\Temporary Internet Files\Content.IE5\ILTRVQHV\MPj04328550000[1].jpg"/>
          <p:cNvPicPr>
            <a:picLocks noChangeAspect="1" noChangeArrowheads="1"/>
          </p:cNvPicPr>
          <p:nvPr/>
        </p:nvPicPr>
        <p:blipFill>
          <a:blip r:embed="rId3" cstate="print"/>
          <a:srcRect l="13426" t="11208" r="16204"/>
          <a:stretch>
            <a:fillRect/>
          </a:stretch>
        </p:blipFill>
        <p:spPr bwMode="auto">
          <a:xfrm>
            <a:off x="6837542" y="4299045"/>
            <a:ext cx="2074446" cy="1964425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económica.</a:t>
            </a:r>
          </a:p>
          <a:p>
            <a:pPr lvl="1"/>
            <a:r>
              <a:rPr lang="es-CL" sz="2000" dirty="0" smtClean="0"/>
              <a:t>Duración del desarrollo de 3 Meses.</a:t>
            </a:r>
          </a:p>
          <a:p>
            <a:pPr lvl="1"/>
            <a:r>
              <a:rPr lang="es-CL" sz="2000" dirty="0" smtClean="0"/>
              <a:t>Precio Sistema $2.000.000</a:t>
            </a:r>
          </a:p>
          <a:p>
            <a:pPr lvl="1">
              <a:buNone/>
            </a:pPr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5 Diagrama"/>
          <p:cNvGraphicFramePr/>
          <p:nvPr/>
        </p:nvGraphicFramePr>
        <p:xfrm>
          <a:off x="473123" y="2611650"/>
          <a:ext cx="6760190" cy="3625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900" y="1041021"/>
            <a:ext cx="8239125" cy="4883529"/>
          </a:xfrm>
        </p:spPr>
        <p:txBody>
          <a:bodyPr/>
          <a:lstStyle/>
          <a:p>
            <a:r>
              <a:rPr lang="es-CL" sz="2400" dirty="0" smtClean="0"/>
              <a:t>Análisis Financiero</a:t>
            </a:r>
          </a:p>
          <a:p>
            <a:pPr lvl="1"/>
            <a:r>
              <a:rPr lang="es-CL" sz="2000" dirty="0" smtClean="0"/>
              <a:t>Duración del proyecto  5 años </a:t>
            </a:r>
            <a:endParaRPr lang="es-CL" sz="2000" dirty="0" smtClean="0"/>
          </a:p>
          <a:p>
            <a:pPr lvl="1"/>
            <a:r>
              <a:rPr lang="es-CL" sz="2000" dirty="0" smtClean="0"/>
              <a:t>Valor del sistema 2.000.000</a:t>
            </a:r>
            <a:endParaRPr lang="es-CL" sz="2000" dirty="0" smtClean="0"/>
          </a:p>
          <a:p>
            <a:pPr lvl="1"/>
            <a:r>
              <a:rPr lang="es-CL" sz="2000" dirty="0" smtClean="0"/>
              <a:t>El proyecto abarcara el 5% del mercado de los servicios técnicos electrónicos.</a:t>
            </a:r>
          </a:p>
          <a:p>
            <a:pPr lvl="1"/>
            <a:r>
              <a:rPr lang="es-CL" sz="2000" dirty="0" smtClean="0"/>
              <a:t>Con un financiamiento del 70%  una tasa de descuento del 12%:</a:t>
            </a:r>
          </a:p>
          <a:p>
            <a:pPr lvl="1">
              <a:buNone/>
            </a:pPr>
            <a:endParaRPr lang="es-CL" sz="2000" dirty="0" smtClean="0"/>
          </a:p>
          <a:p>
            <a:pPr lvl="1">
              <a:buNone/>
            </a:pPr>
            <a:endParaRPr lang="es-CL" sz="2000" dirty="0" smtClean="0"/>
          </a:p>
          <a:p>
            <a:pPr lvl="1">
              <a:buNone/>
            </a:pPr>
            <a:endParaRPr lang="es-CL" sz="2000" dirty="0" smtClean="0"/>
          </a:p>
          <a:p>
            <a:pPr lvl="1">
              <a:buNone/>
            </a:pPr>
            <a:endParaRPr lang="es-CL" sz="2000" dirty="0" smtClean="0"/>
          </a:p>
          <a:p>
            <a:pPr lvl="1"/>
            <a:r>
              <a:rPr lang="es-CL" sz="2000" dirty="0" smtClean="0"/>
              <a:t>Se considera para el analista para desarrollo por 3 meses y el analist</a:t>
            </a:r>
            <a:r>
              <a:rPr lang="es-CL" sz="2000" dirty="0" smtClean="0"/>
              <a:t>a para soporte y mantenciones desde que termine el desarrollo hasta los cinco años que dura el proyecto.</a:t>
            </a:r>
          </a:p>
          <a:p>
            <a:pPr>
              <a:buNone/>
            </a:pPr>
            <a:r>
              <a:rPr lang="es-CL" sz="2000" dirty="0" smtClean="0"/>
              <a:t> </a:t>
            </a:r>
            <a:endParaRPr lang="es-CL" sz="20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019175" y="3366168"/>
          <a:ext cx="69437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25"/>
                <a:gridCol w="4429125"/>
                <a:gridCol w="1781175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Cant.</a:t>
                      </a:r>
                      <a:endParaRPr lang="es-ES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Personal</a:t>
                      </a:r>
                      <a:endParaRPr lang="es-ES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Remuneración</a:t>
                      </a:r>
                      <a:endParaRPr lang="es-ES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b="1" dirty="0" smtClean="0">
                          <a:solidFill>
                            <a:schemeClr val="tx1"/>
                          </a:solidFill>
                        </a:rPr>
                        <a:t>Analista Programador Desarrollo</a:t>
                      </a:r>
                      <a:r>
                        <a:rPr lang="es-ES" sz="1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b="1" dirty="0" smtClean="0">
                          <a:solidFill>
                            <a:schemeClr val="tx1"/>
                          </a:solidFill>
                        </a:rPr>
                        <a:t>600.000</a:t>
                      </a:r>
                      <a:r>
                        <a:rPr lang="es-ES" sz="1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b="1" dirty="0" smtClean="0">
                          <a:solidFill>
                            <a:schemeClr val="tx1"/>
                          </a:solidFill>
                        </a:rPr>
                        <a:t>Analista Programador Soporte y  mantenciones</a:t>
                      </a:r>
                      <a:r>
                        <a:rPr lang="es-ES" sz="1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b="1" dirty="0" smtClean="0">
                          <a:solidFill>
                            <a:schemeClr val="tx1"/>
                          </a:solidFill>
                        </a:rPr>
                        <a:t>300.000</a:t>
                      </a:r>
                      <a:r>
                        <a:rPr lang="es-ES" sz="1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E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Análisis </a:t>
            </a:r>
            <a:r>
              <a:rPr lang="es-CL" sz="2400" dirty="0" smtClean="0"/>
              <a:t>Financiero</a:t>
            </a:r>
          </a:p>
          <a:p>
            <a:pPr lvl="1"/>
            <a:r>
              <a:rPr lang="es-CL" sz="2000" dirty="0" smtClean="0"/>
              <a:t>En resumen del flujo de caja final la inversión se recuperara al cuarto año el Tir será de 42% lo que significa que se esta ganando mas de los que se esperaba.</a:t>
            </a:r>
            <a:endParaRPr lang="es-CL" sz="2400" dirty="0" smtClean="0"/>
          </a:p>
          <a:p>
            <a:pPr lvl="1">
              <a:buNone/>
            </a:pPr>
            <a:endParaRPr lang="es-CL" sz="2000" dirty="0" smtClean="0"/>
          </a:p>
          <a:p>
            <a:pPr lvl="1">
              <a:buNone/>
            </a:pPr>
            <a:endParaRPr lang="es-CL" sz="2000" dirty="0" smtClean="0"/>
          </a:p>
          <a:p>
            <a:pPr lvl="1">
              <a:buNone/>
            </a:pPr>
            <a:endParaRPr lang="es-CL" sz="2000" dirty="0" smtClean="0"/>
          </a:p>
          <a:p>
            <a:pPr lvl="1">
              <a:buNone/>
            </a:pPr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 descr="C:\Users\Sevazthian\AppData\Local\Microsoft\Windows\Temporary Internet Files\Content.IE5\RVAN69P0\MCPE01573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0472" y="3698508"/>
            <a:ext cx="2031613" cy="1711498"/>
          </a:xfrm>
          <a:prstGeom prst="rect">
            <a:avLst/>
          </a:prstGeom>
          <a:noFill/>
        </p:spPr>
      </p:pic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2114550" y="3006725"/>
          <a:ext cx="318135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275"/>
                <a:gridCol w="1743075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aseline="0" dirty="0" smtClean="0">
                          <a:solidFill>
                            <a:schemeClr val="tx1"/>
                          </a:solidFill>
                        </a:rPr>
                        <a:t>Indicadores</a:t>
                      </a:r>
                      <a:endParaRPr lang="es-E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aseline="0" dirty="0" smtClean="0">
                          <a:solidFill>
                            <a:schemeClr val="tx1"/>
                          </a:solidFill>
                        </a:rPr>
                        <a:t>Valores</a:t>
                      </a:r>
                      <a:endParaRPr lang="es-E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Td   %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Van  $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11.120.660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42%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2,061385207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Planificación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9 Imagen" descr="sshot-97.pn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914400" y="1091821"/>
            <a:ext cx="7792873" cy="52407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Modelo de datos, orden trabajo</a:t>
            </a:r>
          </a:p>
        </p:txBody>
      </p:sp>
      <p:pic>
        <p:nvPicPr>
          <p:cNvPr id="11" name="10 Marcador de contenido" descr="modeloOrden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1932" b="36391"/>
          <a:stretch>
            <a:fillRect/>
          </a:stretch>
        </p:blipFill>
        <p:spPr>
          <a:xfrm>
            <a:off x="192815" y="1187359"/>
            <a:ext cx="8869297" cy="4858604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99452" y="1460311"/>
            <a:ext cx="7772400" cy="4735773"/>
          </a:xfrm>
        </p:spPr>
        <p:txBody>
          <a:bodyPr/>
          <a:lstStyle/>
          <a:p>
            <a:r>
              <a:rPr lang="es-CL" dirty="0" smtClean="0"/>
              <a:t>Introducción</a:t>
            </a:r>
          </a:p>
          <a:p>
            <a:r>
              <a:rPr lang="es-CL" dirty="0" smtClean="0"/>
              <a:t>Descripción de la organización</a:t>
            </a:r>
          </a:p>
          <a:p>
            <a:r>
              <a:rPr lang="es-CL" dirty="0" smtClean="0"/>
              <a:t>Problema</a:t>
            </a:r>
          </a:p>
          <a:p>
            <a:r>
              <a:rPr lang="es-CL" dirty="0" smtClean="0"/>
              <a:t>Objetivo y delimitación</a:t>
            </a:r>
          </a:p>
          <a:p>
            <a:r>
              <a:rPr lang="es-CL" dirty="0" smtClean="0"/>
              <a:t>Solución Propuesta</a:t>
            </a:r>
          </a:p>
          <a:p>
            <a:r>
              <a:rPr lang="es-CL" dirty="0" smtClean="0"/>
              <a:t>Demostración sistema</a:t>
            </a:r>
          </a:p>
          <a:p>
            <a:r>
              <a:rPr lang="es-CL" dirty="0" smtClean="0"/>
              <a:t>Conclusión</a:t>
            </a:r>
          </a:p>
          <a:p>
            <a:endParaRPr lang="es-CL" dirty="0" smtClean="0"/>
          </a:p>
          <a:p>
            <a:endParaRPr lang="es-CL" dirty="0"/>
          </a:p>
        </p:txBody>
      </p:sp>
      <p:pic>
        <p:nvPicPr>
          <p:cNvPr id="17411" name="Picture 3" descr="C:\Users\Sevazthian\AppData\Local\Microsoft\Windows\Temporary Internet Files\Content.IE5\DQNYL9HM\MCj0434784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0997" y="3985667"/>
            <a:ext cx="1828800" cy="1828800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Contenido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Casos de uso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8 Imagen" descr="casoUso.pn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351128" y="1195387"/>
            <a:ext cx="6796585" cy="446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 - arquitectura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371896" y="1323833"/>
          <a:ext cx="8458200" cy="477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Demostración de sistema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808630" y="1244222"/>
            <a:ext cx="7772400" cy="4992806"/>
          </a:xfrm>
        </p:spPr>
        <p:txBody>
          <a:bodyPr/>
          <a:lstStyle/>
          <a:p>
            <a:endParaRPr lang="es-CL" dirty="0" smtClean="0"/>
          </a:p>
          <a:p>
            <a:r>
              <a:rPr lang="es-CL" dirty="0" smtClean="0"/>
              <a:t>Crear Orden de trabajo</a:t>
            </a:r>
          </a:p>
          <a:p>
            <a:r>
              <a:rPr lang="es-CL" dirty="0" smtClean="0"/>
              <a:t>Asignar Orden de trabajo </a:t>
            </a:r>
            <a:br>
              <a:rPr lang="es-CL" dirty="0" smtClean="0"/>
            </a:br>
            <a:r>
              <a:rPr lang="es-CL" dirty="0" smtClean="0"/>
              <a:t>Manual</a:t>
            </a:r>
          </a:p>
          <a:p>
            <a:r>
              <a:rPr lang="es-CL" dirty="0" smtClean="0"/>
              <a:t>Técnico modifica orden</a:t>
            </a:r>
          </a:p>
          <a:p>
            <a:r>
              <a:rPr lang="es-CL" dirty="0" smtClean="0"/>
              <a:t>Recepcionista finaliza orden</a:t>
            </a:r>
          </a:p>
          <a:p>
            <a:r>
              <a:rPr lang="es-CL" dirty="0" smtClean="0"/>
              <a:t>Configuración de Sistema</a:t>
            </a:r>
            <a:endParaRPr lang="es-CL" dirty="0"/>
          </a:p>
        </p:txBody>
      </p:sp>
      <p:pic>
        <p:nvPicPr>
          <p:cNvPr id="13314" name="Picture 2" descr="C:\Users\Sevazthian\AppData\Local\Microsoft\Windows\Temporary Internet Files\Content.IE5\ILTRVQHV\MCj043157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4691" y="2549335"/>
            <a:ext cx="1905000" cy="1917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>
            <a:hlinkClick r:id="rId3" action="ppaction://program"/>
          </p:cNvPr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CREAR ORDEN DE TRABAJO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11265" name="WindowsMediaPlayer1" r:id="rId2" imgW="9142857" imgH="6857143"/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Asignar orden de trabajo manualmente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71682" name="WindowsMediaPlayer1" r:id="rId2" imgW="9142857" imgH="6857143"/>
    </p:controls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Técnico modifica orden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72706" name="WindowsMediaPlayer1" r:id="rId2" imgW="9142857" imgH="6857143"/>
    </p:controls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Recepcionista finaliza orden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Proyecto enfocado en empresas Pymes</a:t>
            </a:r>
          </a:p>
          <a:p>
            <a:r>
              <a:rPr lang="es-CL" dirty="0" smtClean="0"/>
              <a:t>Servicio Técnico Electrónico</a:t>
            </a:r>
          </a:p>
          <a:p>
            <a:r>
              <a:rPr lang="es-CL" dirty="0" smtClean="0"/>
              <a:t>Sistema para distintas empresas</a:t>
            </a:r>
          </a:p>
          <a:p>
            <a:r>
              <a:rPr lang="es-CL" dirty="0" smtClean="0"/>
              <a:t>Metodología de desarrollo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73730" name="WindowsMediaPlayer1" r:id="rId2" imgW="9142857" imgH="6857143"/>
    </p:controls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Configuración de sistema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p:control spid="1026" name="WindowsMediaPlayer1" r:id="rId2" imgW="9142857" imgH="6857143"/>
    </p:controls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Conclusión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72153" y="1367050"/>
            <a:ext cx="7772400" cy="4829032"/>
          </a:xfrm>
        </p:spPr>
        <p:txBody>
          <a:bodyPr/>
          <a:lstStyle/>
          <a:p>
            <a:r>
              <a:rPr lang="es-CL" dirty="0" smtClean="0"/>
              <a:t>El problema se puede solucionar con desarrollo especifico para cada empresa pero el costo es elevado</a:t>
            </a:r>
          </a:p>
          <a:p>
            <a:r>
              <a:rPr lang="es-CL" dirty="0" smtClean="0"/>
              <a:t>El apoyo tecnológico ayuda a que las Pymes puedan crecer</a:t>
            </a:r>
          </a:p>
          <a:p>
            <a:r>
              <a:rPr lang="es-CL" dirty="0" smtClean="0"/>
              <a:t>En consecuencia se mejora el servicio al cliente</a:t>
            </a:r>
          </a:p>
          <a:p>
            <a:r>
              <a:rPr lang="es-CL" dirty="0" smtClean="0"/>
              <a:t>El sistema brinda una fácil escabilidad y flexibilidad para el futuro.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044280"/>
            <a:ext cx="7915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¿Preguntas?</a:t>
            </a:r>
            <a:endParaRPr lang="es-CL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Sevazthian\AppData\Local\Microsoft\Windows\Temporary Internet Files\Content.IE5\ILTRVQHV\MCj0441498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9556" y="0"/>
            <a:ext cx="2060670" cy="206067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78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Antecedentes</a:t>
            </a:r>
          </a:p>
          <a:p>
            <a:pPr lvl="1"/>
            <a:r>
              <a:rPr lang="es-CL" dirty="0" smtClean="0"/>
              <a:t>Pymes en aumento </a:t>
            </a:r>
            <a:r>
              <a:rPr lang="es-CL" sz="1600" dirty="0" smtClean="0"/>
              <a:t>(Fuente: ministerio de economía)</a:t>
            </a:r>
            <a:endParaRPr lang="es-CL" dirty="0" smtClean="0"/>
          </a:p>
          <a:p>
            <a:pPr lvl="1"/>
            <a:r>
              <a:rPr lang="es-CL" dirty="0" smtClean="0"/>
              <a:t>962 Empresas de servicio técnico electrónico </a:t>
            </a:r>
            <a:r>
              <a:rPr lang="es-CL" sz="1600" dirty="0" smtClean="0"/>
              <a:t>(Fuente: </a:t>
            </a:r>
            <a:r>
              <a:rPr lang="es-CL" sz="1600" dirty="0" err="1" smtClean="0"/>
              <a:t>Publiguías</a:t>
            </a:r>
            <a:r>
              <a:rPr lang="es-CL" sz="1600" dirty="0" smtClean="0"/>
              <a:t>)</a:t>
            </a:r>
          </a:p>
          <a:p>
            <a:pPr lvl="1"/>
            <a:r>
              <a:rPr lang="es-CL" dirty="0" smtClean="0"/>
              <a:t>10% Invierte en tecnología (Fuente: Cámara Comercio Santiago)</a:t>
            </a:r>
          </a:p>
          <a:p>
            <a:pPr lvl="1"/>
            <a:r>
              <a:rPr lang="es-CL" dirty="0" smtClean="0"/>
              <a:t>Existen programas de apoyo para inversión en TI en pymes </a:t>
            </a:r>
            <a:r>
              <a:rPr lang="es-CL" sz="1600" dirty="0" smtClean="0"/>
              <a:t>(Fuente: Pyme’21, CORFO)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pic>
        <p:nvPicPr>
          <p:cNvPr id="2054" name="Picture 6" descr="C:\Users\Sevazthian\AppData\Local\Microsoft\Windows\Temporary Internet Files\Content.IE5\CDHEPN03\MCj029089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1263" y="285750"/>
            <a:ext cx="2222906" cy="1943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Funciones de la empresa</a:t>
            </a:r>
          </a:p>
          <a:p>
            <a:pPr lvl="1"/>
            <a:r>
              <a:rPr lang="es-CL" dirty="0" smtClean="0"/>
              <a:t>Revisión y reparación de artículos electrónicos defectuosos</a:t>
            </a:r>
          </a:p>
          <a:p>
            <a:pPr lvl="1"/>
            <a:r>
              <a:rPr lang="es-CL" dirty="0" smtClean="0"/>
              <a:t>Distintas marcas</a:t>
            </a:r>
          </a:p>
          <a:p>
            <a:pPr lvl="1"/>
            <a:r>
              <a:rPr lang="es-CL" dirty="0" smtClean="0"/>
              <a:t>Garantías</a:t>
            </a:r>
          </a:p>
          <a:p>
            <a:pPr lvl="1"/>
            <a:r>
              <a:rPr lang="es-CL" dirty="0" smtClean="0"/>
              <a:t>Clientes particulares o comerciales</a:t>
            </a:r>
          </a:p>
        </p:txBody>
      </p:sp>
      <p:pic>
        <p:nvPicPr>
          <p:cNvPr id="3077" name="Picture 5" descr="C:\Users\Sevazthian\AppData\Local\Microsoft\Windows\Temporary Internet Files\Content.IE5\DQNYL9HM\MCj021769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2458" y="3483429"/>
            <a:ext cx="2281542" cy="285886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721888"/>
            <a:ext cx="7772400" cy="4114800"/>
          </a:xfrm>
        </p:spPr>
        <p:txBody>
          <a:bodyPr/>
          <a:lstStyle/>
          <a:p>
            <a:r>
              <a:rPr lang="es-CL" dirty="0" smtClean="0"/>
              <a:t>Estructura organizacional</a:t>
            </a:r>
          </a:p>
        </p:txBody>
      </p:sp>
      <p:graphicFrame>
        <p:nvGraphicFramePr>
          <p:cNvPr id="7" name="6 Diagrama"/>
          <p:cNvGraphicFramePr/>
          <p:nvPr/>
        </p:nvGraphicFramePr>
        <p:xfrm>
          <a:off x="541361" y="1637731"/>
          <a:ext cx="8302388" cy="5037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612704"/>
            <a:ext cx="7772400" cy="4114800"/>
          </a:xfrm>
        </p:spPr>
        <p:txBody>
          <a:bodyPr/>
          <a:lstStyle/>
          <a:p>
            <a:r>
              <a:rPr lang="es-CL" dirty="0" smtClean="0"/>
              <a:t>Metodología de trabajo</a:t>
            </a:r>
          </a:p>
        </p:txBody>
      </p:sp>
      <p:pic>
        <p:nvPicPr>
          <p:cNvPr id="7" name="3 Imagen" descr="flujo01.jp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824718" y="2470567"/>
            <a:ext cx="5541936" cy="365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Problema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Tiempo de entrega  es extenso y los plazo se extienden.</a:t>
            </a:r>
          </a:p>
          <a:p>
            <a:r>
              <a:rPr lang="es-CL" dirty="0" smtClean="0"/>
              <a:t>Surgen problemas entre cliente y servicio, que derivan en denuncias, disconformidades y mala imagen de la empresa. </a:t>
            </a:r>
          </a:p>
          <a:p>
            <a:r>
              <a:rPr lang="es-CL" dirty="0" smtClean="0"/>
              <a:t>No existe optima gestión.</a:t>
            </a:r>
          </a:p>
        </p:txBody>
      </p:sp>
      <p:pic>
        <p:nvPicPr>
          <p:cNvPr id="4103" name="Picture 7" descr="C:\Users\Sevazthian\AppData\Local\Microsoft\Windows\Temporary Internet Files\Content.IE5\ILTRVQHV\MCj038363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3760" y="761999"/>
            <a:ext cx="1513028" cy="30211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35541"/>
            <a:ext cx="7772400" cy="4114800"/>
          </a:xfrm>
        </p:spPr>
        <p:txBody>
          <a:bodyPr/>
          <a:lstStyle/>
          <a:p>
            <a:pPr algn="just"/>
            <a:r>
              <a:rPr lang="es-CL" dirty="0" smtClean="0"/>
              <a:t>Desarrollar sistema que permita el correcto ingreso de orden de trabajo, asignación automática y manual a técnicos, para empresas de tipo servicio técnico electrónico.</a:t>
            </a:r>
          </a:p>
          <a:p>
            <a:endParaRPr lang="es-CL" dirty="0"/>
          </a:p>
        </p:txBody>
      </p:sp>
      <p:pic>
        <p:nvPicPr>
          <p:cNvPr id="18434" name="Picture 2" descr="C:\Users\Sevazthian\AppData\Local\Microsoft\Windows\Temporary Internet Files\Content.IE5\DQNYL9HM\MPj04054160000[1].jp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5128093" y="3657599"/>
            <a:ext cx="3811191" cy="2722279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">
  <a:themeElements>
    <a:clrScheme name="Plantilla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DE0000"/>
      </a:hlink>
      <a:folHlink>
        <a:srgbClr val="E20000"/>
      </a:folHlink>
    </a:clrScheme>
    <a:fontScheme name="Plantill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lantill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E2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6031</TotalTime>
  <Words>1522</Words>
  <Application>Microsoft Office PowerPoint</Application>
  <PresentationFormat>Presentación en pantalla (4:3)</PresentationFormat>
  <Paragraphs>315</Paragraphs>
  <Slides>35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Plantilla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</vt:vector>
  </TitlesOfParts>
  <Company>I N A C A 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Amparo Urmeneta</dc:creator>
  <cp:lastModifiedBy>Usuario</cp:lastModifiedBy>
  <cp:revision>378</cp:revision>
  <dcterms:created xsi:type="dcterms:W3CDTF">2004-11-16T16:53:53Z</dcterms:created>
  <dcterms:modified xsi:type="dcterms:W3CDTF">2009-12-08T02:35:26Z</dcterms:modified>
</cp:coreProperties>
</file>