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72" r:id="rId14"/>
    <p:sldId id="349" r:id="rId15"/>
    <p:sldId id="351" r:id="rId16"/>
    <p:sldId id="352" r:id="rId17"/>
    <p:sldId id="353" r:id="rId18"/>
    <p:sldId id="354" r:id="rId19"/>
    <p:sldId id="355" r:id="rId20"/>
    <p:sldId id="364" r:id="rId21"/>
    <p:sldId id="357" r:id="rId22"/>
    <p:sldId id="337" r:id="rId23"/>
    <p:sldId id="369" r:id="rId24"/>
    <p:sldId id="365" r:id="rId25"/>
    <p:sldId id="373" r:id="rId26"/>
    <p:sldId id="366" r:id="rId27"/>
    <p:sldId id="374" r:id="rId28"/>
    <p:sldId id="367" r:id="rId29"/>
    <p:sldId id="375" r:id="rId30"/>
    <p:sldId id="368" r:id="rId31"/>
    <p:sldId id="358" r:id="rId32"/>
    <p:sldId id="356" r:id="rId33"/>
    <p:sldId id="370" r:id="rId34"/>
    <p:sldId id="371" r:id="rId35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4" autoAdjust="0"/>
    <p:restoredTop sz="87852" autoAdjust="0"/>
  </p:normalViewPr>
  <p:slideViewPr>
    <p:cSldViewPr snapToGrid="0">
      <p:cViewPr>
        <p:scale>
          <a:sx n="60" d="100"/>
          <a:sy n="60" d="100"/>
        </p:scale>
        <p:origin x="-1152" y="-192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50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50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50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400"/>
  <ax:ocxPr ax:name="_cy" ax:value="19050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/>
            <a:t>Software</a:t>
          </a:r>
          <a:endParaRPr lang="es-CL" dirty="0"/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/>
            <a:t>Internet Information Server 6</a:t>
          </a:r>
          <a:endParaRPr lang="es-CL" dirty="0"/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/>
            <a:t>Hardware</a:t>
          </a:r>
          <a:endParaRPr lang="es-CL" dirty="0"/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/>
            <a:t>Procesador Intel Xeon o AMD Opteron</a:t>
          </a:r>
          <a:endParaRPr lang="es-CL" dirty="0"/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/>
            <a:t>2 GB Memoria RAM</a:t>
          </a:r>
          <a:endParaRPr lang="es-CL" dirty="0"/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/>
            <a:t>Framework </a:t>
          </a:r>
          <a:r>
            <a:rPr lang="es-CL" dirty="0" err="1" smtClean="0"/>
            <a:t>.Net</a:t>
          </a:r>
          <a:r>
            <a:rPr lang="es-CL" dirty="0" smtClean="0"/>
            <a:t> 3.5 SP1</a:t>
          </a:r>
          <a:endParaRPr lang="es-CL" dirty="0"/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/>
            <a:t>SQL Server</a:t>
          </a:r>
          <a:endParaRPr lang="es-CL" dirty="0"/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/>
            <a:t>Windows 2003 Server R2 SP2</a:t>
          </a:r>
          <a:endParaRPr lang="es-CL" dirty="0"/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/>
            <a:t>Disco duro de 160 GB</a:t>
          </a:r>
          <a:endParaRPr lang="es-CL" dirty="0"/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/>
            <a:t>Tarjeta Red 10/100 Mbps</a:t>
          </a:r>
          <a:endParaRPr lang="es-CL" dirty="0"/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/>
            <a:t>Software</a:t>
          </a:r>
          <a:endParaRPr lang="es-CL" dirty="0"/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/>
            <a:t>Browser Compatible</a:t>
          </a:r>
          <a:endParaRPr lang="es-CL" dirty="0"/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/>
            <a:t>Hardware</a:t>
          </a:r>
          <a:endParaRPr lang="es-CL" dirty="0"/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/>
            <a:t>Procesador Celeron 1.8 GHz</a:t>
          </a:r>
          <a:endParaRPr lang="es-CL" dirty="0"/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/>
            <a:t>1 GB Memoria RAM</a:t>
          </a:r>
          <a:endParaRPr lang="es-CL" dirty="0"/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/>
            <a:t>Windows XP o superior,</a:t>
          </a:r>
          <a:endParaRPr lang="es-CL" dirty="0"/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/>
            <a:t>Disco duro de 160 GB</a:t>
          </a:r>
          <a:endParaRPr lang="es-CL" dirty="0"/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/>
            <a:t>Tarjeta Red 10/100 Mbps</a:t>
          </a:r>
          <a:endParaRPr lang="es-CL" dirty="0"/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/>
            <a:t>Mac OS o distribución Linux con ambiente grafico</a:t>
          </a:r>
          <a:endParaRPr lang="es-CL" dirty="0"/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/>
            <a:t>Firefox 3</a:t>
          </a:r>
          <a:endParaRPr lang="es-CL" dirty="0"/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/>
            <a:t>Chrome 3</a:t>
          </a:r>
          <a:endParaRPr lang="es-CL" dirty="0"/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/>
            <a:t>Safari 3</a:t>
          </a:r>
          <a:endParaRPr lang="es-CL" dirty="0"/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/>
            <a:t>Opera 10</a:t>
          </a:r>
          <a:endParaRPr lang="es-CL" dirty="0"/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/>
            <a:t>Internet Explorer 7 u 8</a:t>
          </a:r>
          <a:endParaRPr lang="es-CL" dirty="0"/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/>
            <a:t>Tarjeta de Video con resolución de 1024x768</a:t>
          </a:r>
          <a:endParaRPr lang="es-CL" dirty="0"/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/>
            <a:t>Servidor Windows 2003</a:t>
          </a:r>
          <a:endParaRPr lang="es-CL" dirty="0"/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/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/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/>
            <a:t>SQL Server Estándar</a:t>
          </a:r>
          <a:endParaRPr lang="es-CL" dirty="0"/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/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/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/>
            <a:t>SQL Server Express</a:t>
          </a:r>
          <a:endParaRPr lang="es-CL" dirty="0"/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/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/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/>
            <a:t>Estación de trabajo</a:t>
          </a:r>
          <a:endParaRPr lang="es-CL" dirty="0"/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/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/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/>
            <a:t>Con Windows XP</a:t>
          </a:r>
          <a:endParaRPr lang="es-CL" dirty="0"/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/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/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/>
            <a:t>$1.427.570</a:t>
          </a:r>
          <a:endParaRPr lang="es-CL" dirty="0"/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/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/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/>
            <a:t>$757.570</a:t>
          </a:r>
          <a:endParaRPr lang="es-CL" dirty="0"/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/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/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/>
            <a:t>$366.137</a:t>
          </a:r>
          <a:endParaRPr lang="es-CL" dirty="0"/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/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/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/>
            <a:t>Sin sistema operativo</a:t>
          </a:r>
          <a:endParaRPr lang="es-CL" dirty="0"/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/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/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/>
            <a:t>$259.765</a:t>
          </a:r>
          <a:endParaRPr lang="es-CL" dirty="0"/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/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/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C897771F-DC93-4AD3-8C40-0F56AD012119}" macro="" textlink="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 macro="" textlink="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 macro="" textlink="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 macro="" textlink="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 macro="" textlink="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 macro="" textlink="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 macro="" textlink="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 macro="" textlink="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 macro="" textlink="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 macro="" textlink="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 macro="" textlink="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 macro="" textlink="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 macro="" textlink="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 macro="" textlink="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 macro="" textlink="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gm:drawing>
</file>

<file path=ppt/diagrams/drawing2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25C28955-7066-4C2E-BFD1-AC5B4C6E6806}" macro="" textlink="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 macro="" textlink="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 macro="" textlink="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 macro="" textlink="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 macro="" textlink="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 macro="" textlink="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 macro="" textlink="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 macro="" textlink="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 macro="" textlink="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 macro="" textlink="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 macro="" textlink="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 macro="" textlink="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 macro="" textlink="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gm:drawing>
</file>

<file path=ppt/diagrams/drawing3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Software</a:t>
          </a:r>
          <a:endParaRPr lang="es-CL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Windows 2003 Server R2 SP2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Internet Information Server 6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Framework </a:t>
          </a:r>
          <a:r>
            <a:rPr lang="es-CL" sz="2200" kern="1200" dirty="0" err="1" smtClean="0"/>
            <a:t>.Net</a:t>
          </a:r>
          <a:r>
            <a:rPr lang="es-CL" sz="2200" kern="1200" dirty="0" smtClean="0"/>
            <a:t> 3.5 SP1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SQL Server</a:t>
          </a:r>
          <a:endParaRPr lang="es-CL" sz="2200" kern="1200" dirty="0"/>
        </a:p>
      </dsp:txBody>
      <dsp:txXfrm rot="16200000">
        <a:off x="-204853" y="208644"/>
        <a:ext cx="4064000" cy="3646711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Hardware</a:t>
          </a:r>
          <a:endParaRPr lang="es-CL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Procesador Intel Xeon o AMD Opteron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2 GB Memoria RAM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Disco duro de 160 GB</a:t>
          </a:r>
          <a:endParaRPr lang="es-C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/>
            <a:t>Tarjeta Red 10/100 Mbps</a:t>
          </a:r>
          <a:endParaRPr lang="es-CL" sz="2200" kern="1200" dirty="0"/>
        </a:p>
      </dsp:txBody>
      <dsp:txXfrm rot="16200000">
        <a:off x="3688066" y="208644"/>
        <a:ext cx="4064000" cy="3646711"/>
      </dsp:txXfrm>
    </dsp:sp>
  </dsp:spTree>
</dgm:drawing>
</file>

<file path=ppt/diagrams/drawing4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FC2C4C26-EB23-46B9-B79F-E4E7DFE0BE29}" macro="" textlink="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Software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Windows XP o superior,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Mac OS o distribución Linux con ambiente grafico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Browser Compatible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Firefox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Chrome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Safari 3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Opera 10</a:t>
          </a:r>
          <a:endParaRPr lang="es-CL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Internet Explorer 7 u 8</a:t>
          </a:r>
          <a:endParaRPr lang="es-CL" sz="1700" kern="1200" dirty="0"/>
        </a:p>
      </dsp:txBody>
      <dsp:txXfrm rot="16200000">
        <a:off x="-457237" y="461130"/>
        <a:ext cx="4667532" cy="3745270"/>
      </dsp:txXfrm>
    </dsp:sp>
    <dsp:sp modelId="{6B7D2FE9-FA86-4E82-9996-41C9EC07B79C}" macro="" textlink="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Hardware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Procesador Celeron 1.8 GHz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1 GB Memoria RAM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Disco duro de 160 GB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Tarjeta Red 10/100 Mbps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Tarjeta de Video con resolución de 1024x768</a:t>
          </a:r>
          <a:endParaRPr lang="es-CL" sz="1700" kern="1200" dirty="0"/>
        </a:p>
      </dsp:txBody>
      <dsp:txXfrm rot="16200000">
        <a:off x="3540895" y="461130"/>
        <a:ext cx="4667532" cy="3745270"/>
      </dsp:txXfrm>
    </dsp:sp>
  </dsp:spTree>
</dgm:drawing>
</file>

<file path=ppt/diagrams/drawing5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1F4999A6-8239-4781-8813-D424C1999DB7}" macro="" textlink="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Servidor Windows 2003</a:t>
          </a:r>
          <a:endParaRPr lang="es-CL" sz="2400" kern="1200" dirty="0"/>
        </a:p>
      </dsp:txBody>
      <dsp:txXfrm>
        <a:off x="1051740" y="1745"/>
        <a:ext cx="2069648" cy="1034824"/>
      </dsp:txXfrm>
    </dsp:sp>
    <dsp:sp modelId="{F04531A8-0E0E-456F-8029-5DF1AED475F4}" macro="" textlink="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 macro="" textlink="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SQL Server Estándar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$1.427.570</a:t>
          </a:r>
          <a:endParaRPr lang="es-CL" sz="1700" kern="1200" dirty="0"/>
        </a:p>
      </dsp:txBody>
      <dsp:txXfrm>
        <a:off x="1465670" y="1295275"/>
        <a:ext cx="1655718" cy="1034824"/>
      </dsp:txXfrm>
    </dsp:sp>
    <dsp:sp modelId="{68061971-2FEF-4ACD-8852-8391D8261656}" macro="" textlink="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 macro="" textlink="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SQL Server Express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$757.570</a:t>
          </a:r>
          <a:endParaRPr lang="es-CL" sz="1700" kern="1200" dirty="0"/>
        </a:p>
      </dsp:txBody>
      <dsp:txXfrm>
        <a:off x="1465670" y="2588806"/>
        <a:ext cx="1655718" cy="1034824"/>
      </dsp:txXfrm>
    </dsp:sp>
    <dsp:sp modelId="{CEE56D0B-B5B3-4DC1-B7C4-3E4B6CE09745}" macro="" textlink="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Estación de trabajo</a:t>
          </a:r>
          <a:endParaRPr lang="es-CL" sz="2400" kern="1200" dirty="0"/>
        </a:p>
      </dsp:txBody>
      <dsp:txXfrm>
        <a:off x="3638801" y="1745"/>
        <a:ext cx="2069648" cy="1034824"/>
      </dsp:txXfrm>
    </dsp:sp>
    <dsp:sp modelId="{669266AF-E596-40CA-B9F3-BAFD198E1E3F}" macro="" textlink="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 macro="" textlink="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Con Windows XP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$366.137</a:t>
          </a:r>
          <a:endParaRPr lang="es-CL" sz="1700" kern="1200" dirty="0"/>
        </a:p>
      </dsp:txBody>
      <dsp:txXfrm>
        <a:off x="4052730" y="1295275"/>
        <a:ext cx="1655718" cy="1034824"/>
      </dsp:txXfrm>
    </dsp:sp>
    <dsp:sp modelId="{34A1F7D0-9E75-4E0D-8D40-3106DAC779EC}" macro="" textlink="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 macro="" textlink="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Sin sistema operativo</a:t>
          </a:r>
          <a:endParaRPr lang="es-CL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/>
            <a:t>$259.765</a:t>
          </a:r>
          <a:endParaRPr lang="es-CL" sz="1700" kern="1200" dirty="0"/>
        </a:p>
      </dsp:txBody>
      <dsp:txXfrm>
        <a:off x="4052730" y="2588806"/>
        <a:ext cx="1655718" cy="1034824"/>
      </dsp:txXfrm>
    </dsp:sp>
  </dsp:spTree>
</dgm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MVC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5920</TotalTime>
  <Words>1423</Words>
  <Application>Microsoft Office PowerPoint</Application>
  <PresentationFormat>Presentación en pantalla (4:3)</PresentationFormat>
  <Paragraphs>280</Paragraphs>
  <Slides>34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365</cp:revision>
  <dcterms:created xsi:type="dcterms:W3CDTF">2004-11-16T16:53:53Z</dcterms:created>
  <dcterms:modified xsi:type="dcterms:W3CDTF">2009-12-07T23:15:44Z</dcterms:modified>
</cp:coreProperties>
</file>