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64" r:id="rId20"/>
    <p:sldId id="357" r:id="rId21"/>
    <p:sldId id="337" r:id="rId22"/>
    <p:sldId id="369" r:id="rId23"/>
    <p:sldId id="365" r:id="rId24"/>
    <p:sldId id="366" r:id="rId25"/>
    <p:sldId id="367" r:id="rId26"/>
    <p:sldId id="368" r:id="rId27"/>
    <p:sldId id="358" r:id="rId28"/>
    <p:sldId id="356" r:id="rId29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84" autoAdjust="0"/>
    <p:restoredTop sz="57710" autoAdjust="0"/>
  </p:normalViewPr>
  <p:slideViewPr>
    <p:cSldViewPr snapToGrid="0">
      <p:cViewPr>
        <p:scale>
          <a:sx n="40" d="100"/>
          <a:sy n="40" d="100"/>
        </p:scale>
        <p:origin x="-312" y="37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8:35.270" idx="1">
    <p:pos x="1013" y="1291"/>
    <p:text>Cuanto dura</p:text>
  </p:cm>
  <p:cm authorId="0" dt="2009-12-02T14:28:58.224" idx="2">
    <p:pos x="5075" y="1519"/>
    <p:text>Dejar en tabla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03/12/2009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01-Crear.avi" TargetMode="Externa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onfiguracionGeneral.av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Hardware y software necesario responsabilidad de empresa</a:t>
            </a:r>
          </a:p>
          <a:p>
            <a:r>
              <a:rPr lang="es-CL" sz="2400" dirty="0" smtClean="0"/>
              <a:t>Factibilidad Técnica Servidor</a:t>
            </a:r>
          </a:p>
          <a:p>
            <a:pPr lvl="1"/>
            <a:r>
              <a:rPr lang="es-CL" sz="2000" dirty="0" smtClean="0"/>
              <a:t>Windows 2003 Server R2 SP2</a:t>
            </a:r>
          </a:p>
          <a:p>
            <a:pPr lvl="1"/>
            <a:r>
              <a:rPr lang="es-CL" sz="2000" dirty="0" smtClean="0"/>
              <a:t>Internet </a:t>
            </a:r>
            <a:r>
              <a:rPr lang="es-CL" sz="2000" dirty="0" err="1" smtClean="0"/>
              <a:t>Information</a:t>
            </a:r>
            <a:r>
              <a:rPr lang="es-CL" sz="2000" dirty="0" smtClean="0"/>
              <a:t> Server 6</a:t>
            </a:r>
          </a:p>
          <a:p>
            <a:pPr lvl="1"/>
            <a:r>
              <a:rPr lang="es-CL" sz="2000" dirty="0" smtClean="0"/>
              <a:t>Framework </a:t>
            </a:r>
            <a:r>
              <a:rPr lang="es-CL" sz="2000" dirty="0" err="1" smtClean="0"/>
              <a:t>.Net</a:t>
            </a:r>
            <a:r>
              <a:rPr lang="es-CL" sz="2000" dirty="0" smtClean="0"/>
              <a:t> 3.5 sp1</a:t>
            </a:r>
          </a:p>
          <a:p>
            <a:pPr lvl="1"/>
            <a:r>
              <a:rPr lang="es-CL" sz="2000" dirty="0" smtClean="0"/>
              <a:t>SQL Server Estándar o Express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Intel </a:t>
            </a:r>
            <a:r>
              <a:rPr lang="es-CL" sz="1600" dirty="0" err="1" smtClean="0"/>
              <a:t>Xeon</a:t>
            </a:r>
            <a:r>
              <a:rPr lang="es-CL" sz="1600" dirty="0" smtClean="0"/>
              <a:t> o AMD </a:t>
            </a:r>
            <a:r>
              <a:rPr lang="es-CL" sz="1600" dirty="0" err="1" smtClean="0"/>
              <a:t>Opteron</a:t>
            </a:r>
            <a:endParaRPr lang="es-CL" sz="1600" dirty="0" smtClean="0"/>
          </a:p>
          <a:p>
            <a:pPr lvl="2"/>
            <a:r>
              <a:rPr lang="es-CL" sz="1600" dirty="0" smtClean="0"/>
              <a:t>Memoria 2 GB</a:t>
            </a:r>
          </a:p>
          <a:p>
            <a:pPr lvl="2"/>
            <a:r>
              <a:rPr lang="es-CL" sz="1600" dirty="0" smtClean="0"/>
              <a:t>Disco duro 160 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75" y="3955540"/>
            <a:ext cx="1778000" cy="1851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</a:p>
          <a:p>
            <a:pPr lvl="1"/>
            <a:r>
              <a:rPr lang="es-CL" sz="2000" dirty="0" smtClean="0"/>
              <a:t>Windows XP o superior o distribución Linux con ambiente grafico.</a:t>
            </a:r>
          </a:p>
          <a:p>
            <a:pPr lvl="1"/>
            <a:r>
              <a:rPr lang="es-CL" sz="2000" dirty="0" smtClean="0"/>
              <a:t>Browser Compatible:</a:t>
            </a:r>
          </a:p>
          <a:p>
            <a:pPr lvl="2"/>
            <a:r>
              <a:rPr lang="es-CL" sz="1800" dirty="0" err="1" smtClean="0"/>
              <a:t>Firefox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err="1" smtClean="0"/>
              <a:t>Chrome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smtClean="0"/>
              <a:t>Safari 3</a:t>
            </a:r>
          </a:p>
          <a:p>
            <a:pPr lvl="2"/>
            <a:r>
              <a:rPr lang="es-CL" sz="1800" dirty="0" smtClean="0"/>
              <a:t>Opera 9</a:t>
            </a:r>
          </a:p>
          <a:p>
            <a:pPr lvl="2"/>
            <a:r>
              <a:rPr lang="es-CL" sz="1800" dirty="0" smtClean="0"/>
              <a:t>Internet Explorer 7 u 8</a:t>
            </a:r>
          </a:p>
          <a:p>
            <a:pPr lvl="1"/>
            <a:r>
              <a:rPr lang="es-CL" sz="2000" dirty="0" smtClean="0"/>
              <a:t>Resolución 1024x768 mínimo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Celeron 1.8 GHZ</a:t>
            </a:r>
          </a:p>
          <a:p>
            <a:pPr lvl="2"/>
            <a:r>
              <a:rPr lang="es-CL" sz="1600" dirty="0" smtClean="0"/>
              <a:t>Memoria 1 GB</a:t>
            </a:r>
          </a:p>
          <a:p>
            <a:pPr lvl="2"/>
            <a:r>
              <a:rPr lang="es-CL" sz="1600" dirty="0" smtClean="0"/>
              <a:t>Disco duro  160GB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6660107" y="3766782"/>
            <a:ext cx="2129051" cy="22835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/>
          <a:stretch>
            <a:fillRect/>
          </a:stretch>
        </p:blipFill>
        <p:spPr bwMode="auto">
          <a:xfrm>
            <a:off x="6114198" y="4299045"/>
            <a:ext cx="2552131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/>
            <a:endParaRPr lang="es-CL" sz="2000" dirty="0" smtClean="0"/>
          </a:p>
          <a:p>
            <a:pPr lvl="1"/>
            <a:r>
              <a:rPr lang="es-CL" sz="2000" dirty="0" smtClean="0"/>
              <a:t>Precio Servidor con licencia Windows 2003 server y SQL Server estándar  $1.427.570.</a:t>
            </a:r>
          </a:p>
          <a:p>
            <a:pPr lvl="1"/>
            <a:r>
              <a:rPr lang="es-CL" sz="2000" dirty="0" smtClean="0"/>
              <a:t>Precio Servidor con licencia Windows 2003 server y SQL Express $ 757.570.</a:t>
            </a:r>
          </a:p>
          <a:p>
            <a:pPr lvl="1"/>
            <a:r>
              <a:rPr lang="es-CL" sz="2000" dirty="0" smtClean="0"/>
              <a:t>Precio estaciones de trabajo con licencia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$366.137 </a:t>
            </a:r>
          </a:p>
          <a:p>
            <a:pPr lvl="1"/>
            <a:r>
              <a:rPr lang="es-CL" sz="2000" dirty="0" smtClean="0"/>
              <a:t>Precio estaciones de trabajo sin licencia 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 $259.765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2" name="01-Crear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43000" y="1247277"/>
            <a:ext cx="6858000" cy="4572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33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figuracionGenera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58923" y="1128504"/>
            <a:ext cx="6826155" cy="51196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5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pic>
        <p:nvPicPr>
          <p:cNvPr id="6" name="5 Imagen" descr="Organigrama.jpg"/>
          <p:cNvPicPr>
            <a:picLocks noChangeAspect="1"/>
          </p:cNvPicPr>
          <p:nvPr/>
        </p:nvPicPr>
        <p:blipFill>
          <a:blip r:embed="rId3" cstate="print">
            <a:lum bright="20000" contrast="40000"/>
          </a:blip>
          <a:stretch>
            <a:fillRect/>
          </a:stretch>
        </p:blipFill>
        <p:spPr>
          <a:xfrm>
            <a:off x="567417" y="2758167"/>
            <a:ext cx="7431430" cy="290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634343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5679</TotalTime>
  <Words>1363</Words>
  <Application>Microsoft Office PowerPoint</Application>
  <PresentationFormat>Presentación en pantalla (4:3)</PresentationFormat>
  <Paragraphs>244</Paragraphs>
  <Slides>28</Slides>
  <Notes>27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331</cp:revision>
  <dcterms:created xsi:type="dcterms:W3CDTF">2004-11-16T16:53:53Z</dcterms:created>
  <dcterms:modified xsi:type="dcterms:W3CDTF">2009-12-03T03:12:08Z</dcterms:modified>
</cp:coreProperties>
</file>