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34" r:id="rId2"/>
    <p:sldId id="370" r:id="rId3"/>
    <p:sldId id="371" r:id="rId4"/>
  </p:sldIdLst>
  <p:sldSz cx="9144000" cy="6858000" type="screen4x3"/>
  <p:notesSz cx="7010400" cy="11125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99CC00"/>
    <a:srgbClr val="C40000"/>
    <a:srgbClr val="D8000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84" autoAdjust="0"/>
    <p:restoredTop sz="87852" autoAdjust="0"/>
  </p:normalViewPr>
  <p:slideViewPr>
    <p:cSldViewPr snapToGrid="0">
      <p:cViewPr>
        <p:scale>
          <a:sx n="60" d="100"/>
          <a:sy n="60" d="100"/>
        </p:scale>
        <p:origin x="-1152" y="-192"/>
      </p:cViewPr>
      <p:guideLst>
        <p:guide orient="horz" pos="397"/>
        <p:guide orient="horz" pos="1707"/>
        <p:guide pos="416"/>
        <p:guide pos="2820"/>
        <p:guide pos="5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42" y="-72"/>
      </p:cViewPr>
      <p:guideLst>
        <p:guide orient="horz" pos="3504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9ED999-113C-4137-BB4E-3572780156A4}" type="datetimeFigureOut">
              <a:rPr lang="es-ES_tradnl"/>
              <a:pPr>
                <a:defRPr/>
              </a:pPr>
              <a:t>07/12/2009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9BB1F8-AB44-436C-AE45-DE15599979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835025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284788"/>
            <a:ext cx="56070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fld id="{FDE42844-D1B2-4A88-A9DE-E38F64B7E7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8CB-F9AA-4A2B-A468-9008191DFE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C98EA-50F6-40B0-9753-9D58E7343D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E1E-1B2B-470A-9FD2-B5B9E0EEA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3A02-44A1-4B95-8E7A-C9301E118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224A-F680-465B-80F8-6F9AB61ED3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7950-2E9D-415B-9F2C-4F6F69E35D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A538-CD05-4702-A69F-C731FEF39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2478-1EC5-4895-A5EE-4912B6E57E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6054-12D6-403A-A593-71BF23F4BC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38F2-53C1-44DA-92A1-6D72A106E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2575-2AFB-4E0D-9765-1DEBD9925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F31-E710-4889-BC69-959A229A73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F5FF0F-4590-4A06-8760-29CE808B02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Futura Lt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Futura Lt B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Futura Lt B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utura Lt B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utura Lt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65631" y="2569803"/>
            <a:ext cx="32127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Modelo de datos</a:t>
            </a:r>
            <a:endParaRPr lang="es-CL" sz="3200" dirty="0" smtClean="0">
              <a:latin typeface="Arial" pitchFamily="34" charset="0"/>
              <a:cs typeface="Arial" pitchFamily="34" charset="0"/>
            </a:endParaRP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igs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124" y="1187439"/>
            <a:ext cx="8891752" cy="448312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">
  <a:themeElements>
    <a:clrScheme name="Plantilla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DE0000"/>
      </a:hlink>
      <a:folHlink>
        <a:srgbClr val="E20000"/>
      </a:folHlink>
    </a:clrScheme>
    <a:fontScheme name="Plantill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E2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5927</TotalTime>
  <Words>51</Words>
  <Application>Microsoft Office PowerPoint</Application>
  <PresentationFormat>Presentación en pantalla (4:3)</PresentationFormat>
  <Paragraphs>17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Plantilla</vt:lpstr>
      <vt:lpstr>Diapositiva 1</vt:lpstr>
      <vt:lpstr>Diapositiva 2</vt:lpstr>
      <vt:lpstr>Diapositiva 3</vt:lpstr>
    </vt:vector>
  </TitlesOfParts>
  <Company>I N A C A 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Amparo Urmeneta</dc:creator>
  <cp:lastModifiedBy>Usuario</cp:lastModifiedBy>
  <cp:revision>368</cp:revision>
  <dcterms:created xsi:type="dcterms:W3CDTF">2004-11-16T16:53:53Z</dcterms:created>
  <dcterms:modified xsi:type="dcterms:W3CDTF">2009-12-07T23:32:40Z</dcterms:modified>
</cp:coreProperties>
</file>