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57" r:id="rId21"/>
    <p:sldId id="337" r:id="rId22"/>
    <p:sldId id="369" r:id="rId23"/>
    <p:sldId id="365" r:id="rId24"/>
    <p:sldId id="366" r:id="rId25"/>
    <p:sldId id="367" r:id="rId26"/>
    <p:sldId id="368" r:id="rId27"/>
    <p:sldId id="358" r:id="rId28"/>
    <p:sldId id="356" r:id="rId29"/>
    <p:sldId id="370" r:id="rId30"/>
    <p:sldId id="371" r:id="rId31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87852" autoAdjust="0"/>
  </p:normalViewPr>
  <p:slideViewPr>
    <p:cSldViewPr snapToGrid="0">
      <p:cViewPr>
        <p:scale>
          <a:sx n="70" d="100"/>
          <a:sy n="70" d="100"/>
        </p:scale>
        <p:origin x="-882" y="-78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dirty="0" smtClean="0"/>
            <a:t>Gerente General</a:t>
          </a:r>
          <a:endParaRPr lang="es-CL" dirty="0"/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/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/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dirty="0" smtClean="0"/>
            <a:t>Supervisor Administrativo</a:t>
          </a:r>
          <a:endParaRPr lang="es-CL" dirty="0"/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/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/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dirty="0" smtClean="0"/>
            <a:t>Recursos Humanos</a:t>
          </a:r>
          <a:endParaRPr lang="es-CL" dirty="0"/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/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/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dirty="0" smtClean="0"/>
            <a:t>Supervisor Recepcionista</a:t>
          </a:r>
          <a:endParaRPr lang="es-CL" dirty="0"/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/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/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dirty="0" smtClean="0"/>
            <a:t>Recepcionista</a:t>
          </a:r>
          <a:endParaRPr lang="es-CL" dirty="0"/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/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/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dirty="0" smtClean="0"/>
            <a:t>Administrativos</a:t>
          </a:r>
          <a:endParaRPr lang="es-CL" dirty="0"/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/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/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dirty="0" smtClean="0"/>
            <a:t>Supervisor Técnicos</a:t>
          </a:r>
          <a:endParaRPr lang="es-CL" dirty="0"/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/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/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dirty="0" smtClean="0"/>
            <a:t>Técnicos</a:t>
          </a:r>
          <a:endParaRPr lang="es-CL" dirty="0"/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/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/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</dgm:pt>
    <dgm:pt modelId="{6A683C61-48B7-4B96-B1BE-1A4030EFB4B7}" type="pres">
      <dgm:prSet presAssocID="{9FCCB6B4-C1C6-405E-B78A-BCA709CFA6C0}" presName="rootComposite1" presStyleCnt="0"/>
      <dgm:spPr/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</dgm:pt>
    <dgm:pt modelId="{38542D82-C78A-4A00-AEFE-896B3197A341}" type="pres">
      <dgm:prSet presAssocID="{9FCCB6B4-C1C6-405E-B78A-BCA709CFA6C0}" presName="rootConnector1" presStyleLbl="node1" presStyleIdx="0" presStyleCnt="0"/>
      <dgm:spPr/>
    </dgm:pt>
    <dgm:pt modelId="{0EFFEE7F-6983-4C21-BB40-7CBA0B03496B}" type="pres">
      <dgm:prSet presAssocID="{9FCCB6B4-C1C6-405E-B78A-BCA709CFA6C0}" presName="hierChild2" presStyleCnt="0"/>
      <dgm:spPr/>
    </dgm:pt>
    <dgm:pt modelId="{9D5B2E90-2AC1-455B-80B7-33F8B232A31B}" type="pres">
      <dgm:prSet presAssocID="{92914C45-64DA-4163-89EA-ADED0089FE3A}" presName="Name37" presStyleLbl="parChTrans1D2" presStyleIdx="0" presStyleCnt="4"/>
      <dgm:spPr/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</dgm:pt>
    <dgm:pt modelId="{DC67087E-87AC-4F3F-842D-B7894D3AF7C2}" type="pres">
      <dgm:prSet presAssocID="{D42B519A-74CC-41A9-B08D-A9C0EC674043}" presName="rootComposite" presStyleCnt="0"/>
      <dgm:spPr/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</dgm:pt>
    <dgm:pt modelId="{0F059B55-8655-4F3F-8BF7-079530F6AC16}" type="pres">
      <dgm:prSet presAssocID="{D42B519A-74CC-41A9-B08D-A9C0EC674043}" presName="hierChild4" presStyleCnt="0"/>
      <dgm:spPr/>
    </dgm:pt>
    <dgm:pt modelId="{424B6412-A3F9-4720-A8EB-462E252393E7}" type="pres">
      <dgm:prSet presAssocID="{35383588-4AA2-4A1F-A038-BD4F30709B06}" presName="Name37" presStyleLbl="parChTrans1D3" presStyleIdx="0" presStyleCnt="3"/>
      <dgm:spPr/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</dgm:pt>
    <dgm:pt modelId="{CBFC7668-9B80-456A-8AFB-465F3A5DDA21}" type="pres">
      <dgm:prSet presAssocID="{E85FD7FB-E957-41F2-B774-2EBB240D6EA8}" presName="rootComposite" presStyleCnt="0"/>
      <dgm:spPr/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</dgm:pt>
    <dgm:pt modelId="{FD3A20A5-58EF-4627-ACCA-1D80079A9BAC}" type="pres">
      <dgm:prSet presAssocID="{E85FD7FB-E957-41F2-B774-2EBB240D6EA8}" presName="hierChild4" presStyleCnt="0"/>
      <dgm:spPr/>
    </dgm:pt>
    <dgm:pt modelId="{812E533B-967D-41A0-81BD-98AF2A077506}" type="pres">
      <dgm:prSet presAssocID="{E85FD7FB-E957-41F2-B774-2EBB240D6EA8}" presName="hierChild5" presStyleCnt="0"/>
      <dgm:spPr/>
    </dgm:pt>
    <dgm:pt modelId="{48284536-A450-48A5-8015-AB7B242F4408}" type="pres">
      <dgm:prSet presAssocID="{D42B519A-74CC-41A9-B08D-A9C0EC674043}" presName="hierChild5" presStyleCnt="0"/>
      <dgm:spPr/>
    </dgm:pt>
    <dgm:pt modelId="{81A24B65-9686-48A3-8394-FE12A9A3486A}" type="pres">
      <dgm:prSet presAssocID="{3FB1B6B7-FE6B-47A6-B5EB-723AAE59E072}" presName="Name37" presStyleLbl="parChTrans1D2" presStyleIdx="1" presStyleCnt="4"/>
      <dgm:spPr/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</dgm:pt>
    <dgm:pt modelId="{22C64792-EA59-40C0-9ABD-85033E76B4D2}" type="pres">
      <dgm:prSet presAssocID="{9C538352-7AF5-4EC4-B501-7194621BDBAB}" presName="rootComposite" presStyleCnt="0"/>
      <dgm:spPr/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</dgm:pt>
    <dgm:pt modelId="{4E956E29-D8C4-48BA-8B23-CE1FB87409AF}" type="pres">
      <dgm:prSet presAssocID="{9C538352-7AF5-4EC4-B501-7194621BDBAB}" presName="rootConnector" presStyleLbl="node2" presStyleIdx="1" presStyleCnt="4"/>
      <dgm:spPr/>
    </dgm:pt>
    <dgm:pt modelId="{62C50573-6EA2-4CC8-A38D-AE860E27BBE3}" type="pres">
      <dgm:prSet presAssocID="{9C538352-7AF5-4EC4-B501-7194621BDBAB}" presName="hierChild4" presStyleCnt="0"/>
      <dgm:spPr/>
    </dgm:pt>
    <dgm:pt modelId="{5F0C548B-D49C-4B81-89F6-6D921674CBC8}" type="pres">
      <dgm:prSet presAssocID="{263054BE-C946-4E1B-9952-9F945C16FC40}" presName="Name37" presStyleLbl="parChTrans1D3" presStyleIdx="1" presStyleCnt="3"/>
      <dgm:spPr/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</dgm:pt>
    <dgm:pt modelId="{F94DB665-AA8F-4020-8685-1F12CE05E959}" type="pres">
      <dgm:prSet presAssocID="{15635E99-AD56-4962-B488-79CB5A89F528}" presName="rootComposite" presStyleCnt="0"/>
      <dgm:spPr/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</dgm:pt>
    <dgm:pt modelId="{A8997B42-A101-4918-9959-E1F83F077879}" type="pres">
      <dgm:prSet presAssocID="{15635E99-AD56-4962-B488-79CB5A89F528}" presName="hierChild4" presStyleCnt="0"/>
      <dgm:spPr/>
    </dgm:pt>
    <dgm:pt modelId="{EDC82EDF-893B-4651-9811-C3E5D140533C}" type="pres">
      <dgm:prSet presAssocID="{15635E99-AD56-4962-B488-79CB5A89F528}" presName="hierChild5" presStyleCnt="0"/>
      <dgm:spPr/>
    </dgm:pt>
    <dgm:pt modelId="{21511669-7F1C-4C10-8B82-213F4459C737}" type="pres">
      <dgm:prSet presAssocID="{9C538352-7AF5-4EC4-B501-7194621BDBAB}" presName="hierChild5" presStyleCnt="0"/>
      <dgm:spPr/>
    </dgm:pt>
    <dgm:pt modelId="{67F2C483-67D0-4A41-8A9B-9354F34B051C}" type="pres">
      <dgm:prSet presAssocID="{8A0D9AEA-98B0-47B5-8A62-60BF000520A4}" presName="Name37" presStyleLbl="parChTrans1D2" presStyleIdx="2" presStyleCnt="4"/>
      <dgm:spPr/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</dgm:pt>
    <dgm:pt modelId="{B809740A-AEB9-4D8C-AC1B-CC02A1D55CDF}" type="pres">
      <dgm:prSet presAssocID="{F4DDF35D-6625-48C0-978A-BC01D7071917}" presName="rootComposite" presStyleCnt="0"/>
      <dgm:spPr/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</dgm:pt>
    <dgm:pt modelId="{417E228C-8702-46F3-B7B0-8B9CFF9DB859}" type="pres">
      <dgm:prSet presAssocID="{F4DDF35D-6625-48C0-978A-BC01D7071917}" presName="hierChild4" presStyleCnt="0"/>
      <dgm:spPr/>
    </dgm:pt>
    <dgm:pt modelId="{D36C6820-97E2-42B3-811D-AC471B278C2A}" type="pres">
      <dgm:prSet presAssocID="{F4DDF35D-6625-48C0-978A-BC01D7071917}" presName="hierChild5" presStyleCnt="0"/>
      <dgm:spPr/>
    </dgm:pt>
    <dgm:pt modelId="{7067C38B-1810-4DB2-B807-5CCA43081905}" type="pres">
      <dgm:prSet presAssocID="{CB20B26D-A5F9-4579-9A15-FCA8D8931FCC}" presName="Name37" presStyleLbl="parChTrans1D2" presStyleIdx="3" presStyleCnt="4"/>
      <dgm:spPr/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</dgm:pt>
    <dgm:pt modelId="{E98FB469-8970-458B-8DBC-30F045368A23}" type="pres">
      <dgm:prSet presAssocID="{9C51D319-DEAC-404E-9429-B4B216692845}" presName="rootComposite" presStyleCnt="0"/>
      <dgm:spPr/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</dgm:pt>
    <dgm:pt modelId="{83B2FFF9-4015-4CA1-AFEB-B9C1D798E485}" type="pres">
      <dgm:prSet presAssocID="{9C51D319-DEAC-404E-9429-B4B216692845}" presName="rootConnector" presStyleLbl="node2" presStyleIdx="3" presStyleCnt="4"/>
      <dgm:spPr/>
    </dgm:pt>
    <dgm:pt modelId="{509B4477-2A79-4BF5-BA33-538D5A0769EE}" type="pres">
      <dgm:prSet presAssocID="{9C51D319-DEAC-404E-9429-B4B216692845}" presName="hierChild4" presStyleCnt="0"/>
      <dgm:spPr/>
    </dgm:pt>
    <dgm:pt modelId="{C897771F-DC93-4AD3-8C40-0F56AD012119}" type="pres">
      <dgm:prSet presAssocID="{4DAA373E-38D2-4648-9495-B8E8C1CE569A}" presName="Name37" presStyleLbl="parChTrans1D3" presStyleIdx="2" presStyleCnt="3"/>
      <dgm:spPr/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</dgm:pt>
    <dgm:pt modelId="{3873250E-8AF0-45A0-B5EC-8CDAC417E363}" type="pres">
      <dgm:prSet presAssocID="{B03F8291-9FDB-43FA-89F4-22B3F013B1D6}" presName="rootComposite" presStyleCnt="0"/>
      <dgm:spPr/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</dgm:pt>
    <dgm:pt modelId="{82B7F4F5-C2E7-4840-A294-45D4B0C15172}" type="pres">
      <dgm:prSet presAssocID="{B03F8291-9FDB-43FA-89F4-22B3F013B1D6}" presName="hierChild4" presStyleCnt="0"/>
      <dgm:spPr/>
    </dgm:pt>
    <dgm:pt modelId="{4881FA1E-98C6-4E47-9EF7-1513EF392795}" type="pres">
      <dgm:prSet presAssocID="{B03F8291-9FDB-43FA-89F4-22B3F013B1D6}" presName="hierChild5" presStyleCnt="0"/>
      <dgm:spPr/>
    </dgm:pt>
    <dgm:pt modelId="{0252B876-9C3B-42DC-8A0E-BF5B97F3DC79}" type="pres">
      <dgm:prSet presAssocID="{9C51D319-DEAC-404E-9429-B4B216692845}" presName="hierChild5" presStyleCnt="0"/>
      <dgm:spPr/>
    </dgm:pt>
    <dgm:pt modelId="{D6D0C502-FA04-4CD8-9BFA-2005D3CCFC7C}" type="pres">
      <dgm:prSet presAssocID="{9FCCB6B4-C1C6-405E-B78A-BCA709CFA6C0}" presName="hierChild3" presStyleCnt="0"/>
      <dgm:spPr/>
    </dgm:pt>
  </dgm:ptLst>
  <dgm:cxnLst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Internet Information Server 6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Intel Xeon o AMD Opteron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2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/>
            <a:t>Framework </a:t>
          </a:r>
          <a:r>
            <a:rPr lang="es-CL" dirty="0" err="1" smtClean="0"/>
            <a:t>.Net</a:t>
          </a:r>
          <a:r>
            <a:rPr lang="es-CL" dirty="0" smtClean="0"/>
            <a:t> 3.5 SP1</a:t>
          </a:r>
          <a:endParaRPr lang="es-CL" dirty="0"/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/>
            <a:t>SQL Server</a:t>
          </a:r>
          <a:endParaRPr lang="es-CL" dirty="0"/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2003 Server R2 SP2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Browser Compatible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Celeron 1.8 GHz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1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XP o superior,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/>
            <a:t>Mac OS o distribución Linux con ambiente grafico</a:t>
          </a:r>
          <a:endParaRPr lang="es-CL" dirty="0"/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/>
            <a:t>Firefox 3</a:t>
          </a:r>
          <a:endParaRPr lang="es-CL" dirty="0"/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/>
            <a:t>Chrome 3</a:t>
          </a:r>
          <a:endParaRPr lang="es-CL" dirty="0"/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/>
            <a:t>Safari 3</a:t>
          </a:r>
          <a:endParaRPr lang="es-CL" dirty="0"/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/>
            <a:t>Opera 10</a:t>
          </a:r>
          <a:endParaRPr lang="es-CL" dirty="0"/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/>
            <a:t>Internet Explorer 7 u 8</a:t>
          </a:r>
          <a:endParaRPr lang="es-CL" dirty="0"/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/>
            <a:t>Tarjeta de Video con resolución de 1024x768</a:t>
          </a:r>
          <a:endParaRPr lang="es-CL" dirty="0"/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/>
            <a:t>Servidor Windows 2003</a:t>
          </a:r>
          <a:endParaRPr lang="es-CL" dirty="0"/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/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/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/>
            <a:t>SQL Server Estándar</a:t>
          </a:r>
          <a:endParaRPr lang="es-CL" dirty="0"/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/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/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/>
            <a:t>SQL Server Express</a:t>
          </a:r>
          <a:endParaRPr lang="es-CL" dirty="0"/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/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/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/>
            <a:t>Estación de trabajo</a:t>
          </a:r>
          <a:endParaRPr lang="es-CL" dirty="0"/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/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/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/>
            <a:t>Con Windows XP</a:t>
          </a:r>
          <a:endParaRPr lang="es-CL" dirty="0"/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/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/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/>
            <a:t>$1.427.570</a:t>
          </a:r>
          <a:endParaRPr lang="es-CL" dirty="0"/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/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/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/>
            <a:t>$757.570</a:t>
          </a:r>
          <a:endParaRPr lang="es-CL" dirty="0"/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/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/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/>
            <a:t>$366.137</a:t>
          </a:r>
          <a:endParaRPr lang="es-CL" dirty="0"/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/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/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/>
            <a:t>Sin sistema operativo</a:t>
          </a:r>
          <a:endParaRPr lang="es-CL" dirty="0"/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/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/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/>
            <a:t>$259.765</a:t>
          </a:r>
          <a:endParaRPr lang="es-CL" dirty="0"/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/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/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</dgm:pt>
    <dgm:pt modelId="{88E581BA-544E-42DB-B385-B0E8D07296AF}" type="pres">
      <dgm:prSet presAssocID="{C9CB3786-0DB1-4998-9BFA-7ECC9C5F0DDE}" presName="rootConnector" presStyleLbl="node1" presStyleIdx="0" presStyleCnt="2"/>
      <dgm:spPr/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</dgm:pt>
    <dgm:pt modelId="{46393610-1F24-403A-9496-5F90CD033CC9}" type="pres">
      <dgm:prSet presAssocID="{8C966F34-B6FE-4951-A5DC-B6B890C24F40}" presName="rootConnector" presStyleLbl="node1" presStyleIdx="1" presStyleCnt="2"/>
      <dgm:spPr/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4658301" y="234407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2891963" y="145778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2265657" y="131071"/>
              </a:lnTo>
              <a:lnTo>
                <a:pt x="2265657" y="26214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2891963" y="145778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755219" y="131071"/>
              </a:lnTo>
              <a:lnTo>
                <a:pt x="755219" y="26214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1637425" y="234407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136743" y="145778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755219" y="0"/>
              </a:moveTo>
              <a:lnTo>
                <a:pt x="755219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26987" y="234407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626305" y="145778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2265657" y="0"/>
              </a:moveTo>
              <a:lnTo>
                <a:pt x="2265657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2267815" y="833635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Gerente General</a:t>
          </a:r>
          <a:endParaRPr lang="es-CL" sz="1500" kern="1200" dirty="0"/>
        </a:p>
      </dsp:txBody>
      <dsp:txXfrm>
        <a:off x="2267815" y="833635"/>
        <a:ext cx="1248295" cy="624147"/>
      </dsp:txXfrm>
    </dsp:sp>
    <dsp:sp modelId="{8EB25D34-DFC9-49A5-A024-B06E604BE7C9}" macro="" textlink="">
      <dsp:nvSpPr>
        <dsp:cNvPr id="0" name=""/>
        <dsp:cNvSpPr/>
      </dsp:nvSpPr>
      <dsp:spPr>
        <a:xfrm>
          <a:off x="2158" y="171992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Supervisor Técnicos</a:t>
          </a:r>
          <a:endParaRPr lang="es-CL" sz="1500" kern="1200" dirty="0"/>
        </a:p>
      </dsp:txBody>
      <dsp:txXfrm>
        <a:off x="2158" y="1719926"/>
        <a:ext cx="1248295" cy="624147"/>
      </dsp:txXfrm>
    </dsp:sp>
    <dsp:sp modelId="{D46C28A6-FB4D-445D-9E8A-E8F532501D09}" macro="" textlink="">
      <dsp:nvSpPr>
        <dsp:cNvPr id="0" name=""/>
        <dsp:cNvSpPr/>
      </dsp:nvSpPr>
      <dsp:spPr>
        <a:xfrm>
          <a:off x="314231" y="260621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Técnicos</a:t>
          </a:r>
          <a:endParaRPr lang="es-CL" sz="1500" kern="1200" dirty="0"/>
        </a:p>
      </dsp:txBody>
      <dsp:txXfrm>
        <a:off x="314231" y="2606216"/>
        <a:ext cx="1248295" cy="624147"/>
      </dsp:txXfrm>
    </dsp:sp>
    <dsp:sp modelId="{7A4B2369-BDEA-49EF-9522-5EA17E36EC89}" macro="" textlink="">
      <dsp:nvSpPr>
        <dsp:cNvPr id="0" name=""/>
        <dsp:cNvSpPr/>
      </dsp:nvSpPr>
      <dsp:spPr>
        <a:xfrm>
          <a:off x="1512596" y="171992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Supervisor Administrativo</a:t>
          </a:r>
          <a:endParaRPr lang="es-CL" sz="1500" kern="1200" dirty="0"/>
        </a:p>
      </dsp:txBody>
      <dsp:txXfrm>
        <a:off x="1512596" y="1719926"/>
        <a:ext cx="1248295" cy="624147"/>
      </dsp:txXfrm>
    </dsp:sp>
    <dsp:sp modelId="{B47274DF-392A-43F8-A951-62E4C65D4027}" macro="" textlink="">
      <dsp:nvSpPr>
        <dsp:cNvPr id="0" name=""/>
        <dsp:cNvSpPr/>
      </dsp:nvSpPr>
      <dsp:spPr>
        <a:xfrm>
          <a:off x="1824670" y="260621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Administrativos</a:t>
          </a:r>
          <a:endParaRPr lang="es-CL" sz="1500" kern="1200" dirty="0"/>
        </a:p>
      </dsp:txBody>
      <dsp:txXfrm>
        <a:off x="1824670" y="2606216"/>
        <a:ext cx="1248295" cy="624147"/>
      </dsp:txXfrm>
    </dsp:sp>
    <dsp:sp modelId="{FD21C7F4-091A-479B-ADF1-28E542D19193}" macro="" textlink="">
      <dsp:nvSpPr>
        <dsp:cNvPr id="0" name=""/>
        <dsp:cNvSpPr/>
      </dsp:nvSpPr>
      <dsp:spPr>
        <a:xfrm>
          <a:off x="3023034" y="171992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Recursos Humanos</a:t>
          </a:r>
          <a:endParaRPr lang="es-CL" sz="1500" kern="1200" dirty="0"/>
        </a:p>
      </dsp:txBody>
      <dsp:txXfrm>
        <a:off x="3023034" y="1719926"/>
        <a:ext cx="1248295" cy="624147"/>
      </dsp:txXfrm>
    </dsp:sp>
    <dsp:sp modelId="{6AF72E91-D475-47FD-9F9A-F3F5486D3CA3}" macro="" textlink="">
      <dsp:nvSpPr>
        <dsp:cNvPr id="0" name=""/>
        <dsp:cNvSpPr/>
      </dsp:nvSpPr>
      <dsp:spPr>
        <a:xfrm>
          <a:off x="4533472" y="171992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Supervisor Recepcionista</a:t>
          </a:r>
          <a:endParaRPr lang="es-CL" sz="1500" kern="1200" dirty="0"/>
        </a:p>
      </dsp:txBody>
      <dsp:txXfrm>
        <a:off x="4533472" y="1719926"/>
        <a:ext cx="1248295" cy="624147"/>
      </dsp:txXfrm>
    </dsp:sp>
    <dsp:sp modelId="{6193E13E-2838-4FF4-95E4-B0E8E77986D7}" macro="" textlink="">
      <dsp:nvSpPr>
        <dsp:cNvPr id="0" name=""/>
        <dsp:cNvSpPr/>
      </dsp:nvSpPr>
      <dsp:spPr>
        <a:xfrm>
          <a:off x="4845546" y="2606216"/>
          <a:ext cx="1248295" cy="624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Recepcionista</a:t>
          </a:r>
          <a:endParaRPr lang="es-CL" sz="1500" kern="1200" dirty="0"/>
        </a:p>
      </dsp:txBody>
      <dsp:txXfrm>
        <a:off x="4845546" y="2606216"/>
        <a:ext cx="1248295" cy="624147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Software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Windows 2003 Server R2 SP2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Internet Information Server 6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Framework </a:t>
          </a:r>
          <a:r>
            <a:rPr lang="es-CL" sz="2200" kern="1200" dirty="0" err="1" smtClean="0"/>
            <a:t>.Net</a:t>
          </a:r>
          <a:r>
            <a:rPr lang="es-CL" sz="2200" kern="1200" dirty="0" smtClean="0"/>
            <a:t> 3.5 SP1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SQL Server</a:t>
          </a:r>
          <a:endParaRPr lang="es-CL" sz="2200" kern="1200" dirty="0"/>
        </a:p>
      </dsp:txBody>
      <dsp:txXfrm rot="16200000">
        <a:off x="-204853" y="208644"/>
        <a:ext cx="4064000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Hardware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Procesador Intel Xeon o AMD Opteron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2 GB Memoria RAM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Disco duro de 160 GB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Tarjeta Red 10/100 Mbps</a:t>
          </a:r>
          <a:endParaRPr lang="es-CL" sz="2200" kern="1200" dirty="0"/>
        </a:p>
      </dsp:txBody>
      <dsp:txXfrm rot="16200000">
        <a:off x="3688066" y="208644"/>
        <a:ext cx="4064000" cy="3646711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Software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Windows XP o superior,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Mac OS o distribución Linux con ambiente grafico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Browser Compatible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Firefox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Chrome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Safari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Opera 10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Internet Explorer 7 u 8</a:t>
          </a:r>
          <a:endParaRPr lang="es-CL" sz="1700" kern="1200" dirty="0"/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Hardware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Procesador Celeron 1.8 GHz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1 GB Memoria RAM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Disco duro de 160 GB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Red 10/100 Mbps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de Video con resolución de 1024x768</a:t>
          </a:r>
          <a:endParaRPr lang="es-CL" sz="1700" kern="1200" dirty="0"/>
        </a:p>
      </dsp:txBody>
      <dsp:txXfrm rot="16200000">
        <a:off x="3540895" y="461130"/>
        <a:ext cx="4667532" cy="3745270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Servidor Windows 2003</a:t>
          </a:r>
          <a:endParaRPr lang="es-CL" sz="2400" kern="1200" dirty="0"/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Estándar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$1.427.570</a:t>
          </a:r>
          <a:endParaRPr lang="es-CL" sz="1700" kern="1200" dirty="0"/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Express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$757.570</a:t>
          </a:r>
          <a:endParaRPr lang="es-CL" sz="1700" kern="1200" dirty="0"/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Estación de trabajo</a:t>
          </a:r>
          <a:endParaRPr lang="es-CL" sz="2400" kern="1200" dirty="0"/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Con Windows XP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$366.137</a:t>
          </a:r>
          <a:endParaRPr lang="es-CL" sz="1700" kern="1200" dirty="0"/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Sin sistema operativo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$259.765</a:t>
          </a:r>
          <a:endParaRPr lang="es-CL" sz="1700" kern="1200" dirty="0"/>
        </a:p>
      </dsp:txBody>
      <dsp:txXfrm>
        <a:off x="4052730" y="2588806"/>
        <a:ext cx="1655718" cy="1034824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05/12/2009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01-Crear.avi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</a:t>
            </a:r>
            <a:r>
              <a:rPr lang="es-CL" sz="2400" dirty="0" smtClean="0"/>
              <a:t>Técnica </a:t>
            </a:r>
            <a:r>
              <a:rPr lang="es-CL" sz="2400" dirty="0" smtClean="0"/>
              <a:t>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</a:t>
            </a:r>
            <a:r>
              <a:rPr lang="es-CL" sz="2400" dirty="0" smtClean="0"/>
              <a:t>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</a:t>
            </a:r>
            <a:r>
              <a:rPr lang="es-CL" sz="2000" dirty="0" smtClean="0"/>
              <a:t>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</a:t>
            </a:r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2" name="01-Cre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43000" y="1247277"/>
            <a:ext cx="6858000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33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1524000" y="20384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5792</TotalTime>
  <Words>1391</Words>
  <Application>Microsoft Office PowerPoint</Application>
  <PresentationFormat>Presentación en pantalla (4:3)</PresentationFormat>
  <Paragraphs>264</Paragraphs>
  <Slides>30</Slides>
  <Notes>29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351</cp:revision>
  <dcterms:created xsi:type="dcterms:W3CDTF">2004-11-16T16:53:53Z</dcterms:created>
  <dcterms:modified xsi:type="dcterms:W3CDTF">2009-12-06T00:08:34Z</dcterms:modified>
</cp:coreProperties>
</file>