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4" r:id="rId2"/>
    <p:sldId id="335" r:id="rId3"/>
    <p:sldId id="336" r:id="rId4"/>
    <p:sldId id="337" r:id="rId5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4627" autoAdjust="0"/>
  </p:normalViewPr>
  <p:slideViewPr>
    <p:cSldViewPr snapToGrid="0">
      <p:cViewPr varScale="1">
        <p:scale>
          <a:sx n="70" d="100"/>
          <a:sy n="70" d="100"/>
        </p:scale>
        <p:origin x="-1248" y="-102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26/11/2009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inicioSesionAdmin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62832"/>
            <a:ext cx="7772400" cy="4114800"/>
          </a:xfrm>
        </p:spPr>
        <p:txBody>
          <a:bodyPr/>
          <a:lstStyle/>
          <a:p>
            <a:r>
              <a:rPr lang="es-CL" dirty="0" smtClean="0"/>
              <a:t>Objetivos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Descripción del problema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Metodología de trabajo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709696" y="600501"/>
            <a:ext cx="2467342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normAutofit/>
          </a:bodyPr>
          <a:lstStyle/>
          <a:p>
            <a:r>
              <a:rPr lang="es-CL" sz="3600" b="1" dirty="0" smtClean="0">
                <a:effectLst>
                  <a:innerShdw dist="50800" dir="162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3600" b="1" dirty="0">
              <a:effectLst>
                <a:innerShdw dist="50800" dir="162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r>
              <a:rPr lang="es-CL" dirty="0" smtClean="0"/>
              <a:t>Empresas pymes</a:t>
            </a:r>
          </a:p>
          <a:p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709696" y="600501"/>
            <a:ext cx="2467342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normAutofit/>
          </a:bodyPr>
          <a:lstStyle/>
          <a:p>
            <a:r>
              <a:rPr lang="es-CL" sz="3600" b="1" dirty="0" smtClean="0">
                <a:effectLst>
                  <a:innerShdw dist="50800" dir="162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3600" b="1" dirty="0">
              <a:effectLst>
                <a:innerShdw dist="50800" dir="162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00752" y="696036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Inicio Sesión</a:t>
            </a:r>
            <a:endParaRPr lang="es-CL" b="1" dirty="0"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nicioSesionAdmi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31627" y="1216926"/>
            <a:ext cx="6880746" cy="516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5187</TotalTime>
  <Words>39</Words>
  <Application>Microsoft Office PowerPoint</Application>
  <PresentationFormat>Presentación en pantalla (4:3)</PresentationFormat>
  <Paragraphs>16</Paragraphs>
  <Slides>4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Plantilla</vt:lpstr>
      <vt:lpstr>Diapositiva 1</vt:lpstr>
      <vt:lpstr>Diapositiva 2</vt:lpstr>
      <vt:lpstr>Diapositiva 3</vt:lpstr>
      <vt:lpstr>Diapositiva 4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236</cp:revision>
  <dcterms:created xsi:type="dcterms:W3CDTF">2004-11-16T16:53:53Z</dcterms:created>
  <dcterms:modified xsi:type="dcterms:W3CDTF">2009-11-26T04:32:52Z</dcterms:modified>
</cp:coreProperties>
</file>