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4" r:id="rId2"/>
    <p:sldId id="372" r:id="rId3"/>
    <p:sldId id="370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71" r:id="rId12"/>
  </p:sldIdLst>
  <p:sldSz cx="9144000" cy="6858000" type="screen4x3"/>
  <p:notesSz cx="7010400" cy="11125200"/>
  <p:custDataLst>
    <p:tags r:id="rId15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4" autoAdjust="0"/>
    <p:restoredTop sz="87852" autoAdjust="0"/>
  </p:normalViewPr>
  <p:slideViewPr>
    <p:cSldViewPr snapToGrid="0">
      <p:cViewPr>
        <p:scale>
          <a:sx n="60" d="100"/>
          <a:sy n="60" d="100"/>
        </p:scale>
        <p:origin x="-1152" y="-192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08/12/2009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89011" y="2569803"/>
            <a:ext cx="2165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Diagramas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 Imagen" descr="sigsetDiagramSec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12" y="2101850"/>
            <a:ext cx="5972175" cy="2654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C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Modelo de datos</a:t>
            </a:r>
          </a:p>
          <a:p>
            <a:r>
              <a:rPr lang="es-CL" dirty="0" smtClean="0"/>
              <a:t>Diagrama de contexto</a:t>
            </a:r>
          </a:p>
          <a:p>
            <a:r>
              <a:rPr lang="es-CL" dirty="0" smtClean="0"/>
              <a:t>DFD 1</a:t>
            </a:r>
          </a:p>
          <a:p>
            <a:r>
              <a:rPr lang="es-CL" dirty="0" smtClean="0"/>
              <a:t>Caso de uso</a:t>
            </a:r>
          </a:p>
          <a:p>
            <a:r>
              <a:rPr lang="es-CL" dirty="0" smtClean="0"/>
              <a:t>Diagramas de secuencia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igs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124" y="1187439"/>
            <a:ext cx="8891752" cy="44831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71 Imagen" descr="diagrama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377" y="844683"/>
            <a:ext cx="7211247" cy="5168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70 Imagen" descr="diagrama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988" y="523875"/>
            <a:ext cx="6296025" cy="5810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8 Imagen" descr="casoUs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13" y="1195388"/>
            <a:ext cx="5972175" cy="44672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sigsetDiagramSec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12" y="1341755"/>
            <a:ext cx="5972175" cy="41744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 Imagen" descr="sigsetDiagramSec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12" y="1724025"/>
            <a:ext cx="5972175" cy="3409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Imagen" descr="sigsetDiagramSec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781175"/>
            <a:ext cx="3962400" cy="3295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None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5946</TotalTime>
  <Words>64</Words>
  <Application>Microsoft Office PowerPoint</Application>
  <PresentationFormat>Presentación en pantalla (4:3)</PresentationFormat>
  <Paragraphs>24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Plantilla</vt:lpstr>
      <vt:lpstr>Diapositiva 1</vt:lpstr>
      <vt:lpstr>Contenido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372</cp:revision>
  <dcterms:created xsi:type="dcterms:W3CDTF">2004-11-16T16:53:53Z</dcterms:created>
  <dcterms:modified xsi:type="dcterms:W3CDTF">2009-12-08T20:19:37Z</dcterms:modified>
</cp:coreProperties>
</file>