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activeX/activeX1.xml" ContentType="application/vnd.ms-office.activeX+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34" r:id="rId2"/>
    <p:sldId id="335" r:id="rId3"/>
    <p:sldId id="339" r:id="rId4"/>
    <p:sldId id="340" r:id="rId5"/>
    <p:sldId id="341" r:id="rId6"/>
    <p:sldId id="342" r:id="rId7"/>
    <p:sldId id="343" r:id="rId8"/>
    <p:sldId id="344" r:id="rId9"/>
    <p:sldId id="336" r:id="rId10"/>
    <p:sldId id="345" r:id="rId11"/>
    <p:sldId id="347" r:id="rId12"/>
    <p:sldId id="348" r:id="rId13"/>
    <p:sldId id="349" r:id="rId14"/>
    <p:sldId id="351" r:id="rId15"/>
    <p:sldId id="352" r:id="rId16"/>
    <p:sldId id="353" r:id="rId17"/>
    <p:sldId id="377" r:id="rId18"/>
    <p:sldId id="354" r:id="rId19"/>
    <p:sldId id="364" r:id="rId20"/>
    <p:sldId id="378" r:id="rId21"/>
    <p:sldId id="372" r:id="rId22"/>
    <p:sldId id="357" r:id="rId23"/>
    <p:sldId id="337" r:id="rId24"/>
    <p:sldId id="369" r:id="rId25"/>
    <p:sldId id="365" r:id="rId26"/>
    <p:sldId id="373" r:id="rId27"/>
    <p:sldId id="366" r:id="rId28"/>
    <p:sldId id="374" r:id="rId29"/>
    <p:sldId id="367" r:id="rId30"/>
    <p:sldId id="375" r:id="rId31"/>
    <p:sldId id="368" r:id="rId32"/>
    <p:sldId id="358" r:id="rId33"/>
    <p:sldId id="356" r:id="rId34"/>
    <p:sldId id="370" r:id="rId35"/>
    <p:sldId id="371" r:id="rId36"/>
  </p:sldIdLst>
  <p:sldSz cx="9144000" cy="6858000" type="screen4x3"/>
  <p:notesSz cx="7010400" cy="111252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69696"/>
    <a:srgbClr val="99CC00"/>
    <a:srgbClr val="C40000"/>
    <a:srgbClr val="D80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6" autoAdjust="0"/>
    <p:restoredTop sz="85739" autoAdjust="0"/>
  </p:normalViewPr>
  <p:slideViewPr>
    <p:cSldViewPr snapToGrid="0">
      <p:cViewPr varScale="1">
        <p:scale>
          <a:sx n="47" d="100"/>
          <a:sy n="47" d="100"/>
        </p:scale>
        <p:origin x="-1152" y="-84"/>
      </p:cViewPr>
      <p:guideLst>
        <p:guide orient="horz" pos="397"/>
        <p:guide orient="horz" pos="1707"/>
        <p:guide pos="416"/>
        <p:guide pos="2820"/>
        <p:guide pos="5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p:scale>
          <a:sx n="75" d="100"/>
          <a:sy n="75" d="100"/>
        </p:scale>
        <p:origin x="-2124" y="-72"/>
      </p:cViewPr>
      <p:guideLst>
        <p:guide orient="horz" pos="3504"/>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Videos\01-Orde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Videos\02-Asignacio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Videos\03-tecnico.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Videos\04-Recepcionista.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C:\svn\sigset\documentos\Documentos finales\Videos\05-Config.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0"/>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58781-AEF7-4678-AE2C-E0CCFF6830E2}" type="doc">
      <dgm:prSet loTypeId="urn:microsoft.com/office/officeart/2005/8/layout/orgChart1" loCatId="hierarchy" qsTypeId="urn:microsoft.com/office/officeart/2005/8/quickstyle/simple5" qsCatId="simple" csTypeId="urn:microsoft.com/office/officeart/2005/8/colors/accent4_1" csCatId="accent4" phldr="1"/>
      <dgm:spPr/>
      <dgm:t>
        <a:bodyPr/>
        <a:lstStyle/>
        <a:p>
          <a:endParaRPr lang="es-CL"/>
        </a:p>
      </dgm:t>
    </dgm:pt>
    <dgm:pt modelId="{9FCCB6B4-C1C6-405E-B78A-BCA709CFA6C0}">
      <dgm:prSet phldrT="[Texto]"/>
      <dgm:spPr/>
      <dgm:t>
        <a:bodyPr/>
        <a:lstStyle/>
        <a:p>
          <a:r>
            <a:rPr lang="es-CL" b="1" dirty="0" smtClean="0">
              <a:latin typeface="Calibri" pitchFamily="34" charset="0"/>
              <a:cs typeface="Calibri" pitchFamily="34" charset="0"/>
            </a:rPr>
            <a:t>Gerente General</a:t>
          </a:r>
          <a:endParaRPr lang="es-CL" b="1" dirty="0">
            <a:latin typeface="Calibri" pitchFamily="34" charset="0"/>
            <a:cs typeface="Calibri" pitchFamily="34" charset="0"/>
          </a:endParaRPr>
        </a:p>
      </dgm:t>
    </dgm:pt>
    <dgm:pt modelId="{75469FE0-4181-4D73-B2F5-BB2B6ABB2627}" type="parTrans" cxnId="{A8E3E0FB-8375-420A-9658-9F2036F0D28A}">
      <dgm:prSet/>
      <dgm:spPr/>
      <dgm:t>
        <a:bodyPr/>
        <a:lstStyle/>
        <a:p>
          <a:endParaRPr lang="es-CL" b="1">
            <a:latin typeface="Calibri" pitchFamily="34" charset="0"/>
            <a:cs typeface="Calibri" pitchFamily="34" charset="0"/>
          </a:endParaRPr>
        </a:p>
      </dgm:t>
    </dgm:pt>
    <dgm:pt modelId="{06CF0787-4795-4A49-956A-4491C623DA58}" type="sibTrans" cxnId="{A8E3E0FB-8375-420A-9658-9F2036F0D28A}">
      <dgm:prSet/>
      <dgm:spPr/>
      <dgm:t>
        <a:bodyPr/>
        <a:lstStyle/>
        <a:p>
          <a:endParaRPr lang="es-CL" b="1">
            <a:latin typeface="Calibri" pitchFamily="34" charset="0"/>
            <a:cs typeface="Calibri" pitchFamily="34" charset="0"/>
          </a:endParaRPr>
        </a:p>
      </dgm:t>
    </dgm:pt>
    <dgm:pt modelId="{9C538352-7AF5-4EC4-B501-7194621BDBAB}">
      <dgm:prSet phldrT="[Texto]"/>
      <dgm:spPr/>
      <dgm:t>
        <a:bodyPr/>
        <a:lstStyle/>
        <a:p>
          <a:r>
            <a:rPr lang="es-CL" b="1" dirty="0" smtClean="0">
              <a:latin typeface="Calibri" pitchFamily="34" charset="0"/>
              <a:cs typeface="Calibri" pitchFamily="34" charset="0"/>
            </a:rPr>
            <a:t>Supervisor Administrativo</a:t>
          </a:r>
          <a:endParaRPr lang="es-CL" b="1" dirty="0">
            <a:latin typeface="Calibri" pitchFamily="34" charset="0"/>
            <a:cs typeface="Calibri" pitchFamily="34" charset="0"/>
          </a:endParaRPr>
        </a:p>
      </dgm:t>
    </dgm:pt>
    <dgm:pt modelId="{3FB1B6B7-FE6B-47A6-B5EB-723AAE59E072}" type="parTrans" cxnId="{F2BF550A-096F-4057-B6FB-28A208BE4E53}">
      <dgm:prSet/>
      <dgm:spPr/>
      <dgm:t>
        <a:bodyPr/>
        <a:lstStyle/>
        <a:p>
          <a:endParaRPr lang="es-CL" b="1" dirty="0">
            <a:latin typeface="Calibri" pitchFamily="34" charset="0"/>
            <a:cs typeface="Calibri" pitchFamily="34" charset="0"/>
          </a:endParaRPr>
        </a:p>
      </dgm:t>
    </dgm:pt>
    <dgm:pt modelId="{DAF75F0D-FA68-4F28-AB18-79D74735DF0D}" type="sibTrans" cxnId="{F2BF550A-096F-4057-B6FB-28A208BE4E53}">
      <dgm:prSet/>
      <dgm:spPr/>
      <dgm:t>
        <a:bodyPr/>
        <a:lstStyle/>
        <a:p>
          <a:endParaRPr lang="es-CL" b="1">
            <a:latin typeface="Calibri" pitchFamily="34" charset="0"/>
            <a:cs typeface="Calibri" pitchFamily="34" charset="0"/>
          </a:endParaRPr>
        </a:p>
      </dgm:t>
    </dgm:pt>
    <dgm:pt modelId="{F4DDF35D-6625-48C0-978A-BC01D7071917}">
      <dgm:prSet phldrT="[Texto]"/>
      <dgm:spPr/>
      <dgm:t>
        <a:bodyPr/>
        <a:lstStyle/>
        <a:p>
          <a:r>
            <a:rPr lang="es-CL" b="1" dirty="0" smtClean="0">
              <a:latin typeface="Calibri" pitchFamily="34" charset="0"/>
              <a:cs typeface="Calibri" pitchFamily="34" charset="0"/>
            </a:rPr>
            <a:t>Recursos Humanos</a:t>
          </a:r>
          <a:endParaRPr lang="es-CL" b="1" dirty="0">
            <a:latin typeface="Calibri" pitchFamily="34" charset="0"/>
            <a:cs typeface="Calibri" pitchFamily="34" charset="0"/>
          </a:endParaRPr>
        </a:p>
      </dgm:t>
    </dgm:pt>
    <dgm:pt modelId="{8A0D9AEA-98B0-47B5-8A62-60BF000520A4}" type="parTrans" cxnId="{DD7E25F3-1675-4177-8827-A1E555834B65}">
      <dgm:prSet/>
      <dgm:spPr/>
      <dgm:t>
        <a:bodyPr/>
        <a:lstStyle/>
        <a:p>
          <a:endParaRPr lang="es-CL" b="1" dirty="0">
            <a:latin typeface="Calibri" pitchFamily="34" charset="0"/>
            <a:cs typeface="Calibri" pitchFamily="34" charset="0"/>
          </a:endParaRPr>
        </a:p>
      </dgm:t>
    </dgm:pt>
    <dgm:pt modelId="{77067261-CEC4-4E07-A1E1-B98A3FB50C16}" type="sibTrans" cxnId="{DD7E25F3-1675-4177-8827-A1E555834B65}">
      <dgm:prSet/>
      <dgm:spPr/>
      <dgm:t>
        <a:bodyPr/>
        <a:lstStyle/>
        <a:p>
          <a:endParaRPr lang="es-CL" b="1">
            <a:latin typeface="Calibri" pitchFamily="34" charset="0"/>
            <a:cs typeface="Calibri" pitchFamily="34" charset="0"/>
          </a:endParaRPr>
        </a:p>
      </dgm:t>
    </dgm:pt>
    <dgm:pt modelId="{9C51D319-DEAC-404E-9429-B4B216692845}">
      <dgm:prSet phldrT="[Texto]"/>
      <dgm:spPr/>
      <dgm:t>
        <a:bodyPr/>
        <a:lstStyle/>
        <a:p>
          <a:r>
            <a:rPr lang="es-CL" b="1" dirty="0" smtClean="0">
              <a:latin typeface="Calibri" pitchFamily="34" charset="0"/>
              <a:cs typeface="Calibri" pitchFamily="34" charset="0"/>
            </a:rPr>
            <a:t>Supervisor Recepcionista</a:t>
          </a:r>
          <a:endParaRPr lang="es-CL" b="1" dirty="0">
            <a:latin typeface="Calibri" pitchFamily="34" charset="0"/>
            <a:cs typeface="Calibri" pitchFamily="34" charset="0"/>
          </a:endParaRPr>
        </a:p>
      </dgm:t>
    </dgm:pt>
    <dgm:pt modelId="{CB20B26D-A5F9-4579-9A15-FCA8D8931FCC}" type="parTrans" cxnId="{40EF0BAC-4586-4A7F-8350-A3EFB6AC88EC}">
      <dgm:prSet/>
      <dgm:spPr/>
      <dgm:t>
        <a:bodyPr/>
        <a:lstStyle/>
        <a:p>
          <a:endParaRPr lang="es-CL" b="1" dirty="0">
            <a:latin typeface="Calibri" pitchFamily="34" charset="0"/>
            <a:cs typeface="Calibri" pitchFamily="34" charset="0"/>
          </a:endParaRPr>
        </a:p>
      </dgm:t>
    </dgm:pt>
    <dgm:pt modelId="{2E1C22E5-26DB-4AB6-96D6-E5ECEA17B72C}" type="sibTrans" cxnId="{40EF0BAC-4586-4A7F-8350-A3EFB6AC88EC}">
      <dgm:prSet/>
      <dgm:spPr/>
      <dgm:t>
        <a:bodyPr/>
        <a:lstStyle/>
        <a:p>
          <a:endParaRPr lang="es-CL" b="1">
            <a:latin typeface="Calibri" pitchFamily="34" charset="0"/>
            <a:cs typeface="Calibri" pitchFamily="34" charset="0"/>
          </a:endParaRPr>
        </a:p>
      </dgm:t>
    </dgm:pt>
    <dgm:pt modelId="{B03F8291-9FDB-43FA-89F4-22B3F013B1D6}">
      <dgm:prSet phldrT="[Texto]"/>
      <dgm:spPr/>
      <dgm:t>
        <a:bodyPr/>
        <a:lstStyle/>
        <a:p>
          <a:r>
            <a:rPr lang="es-CL" b="1" dirty="0" smtClean="0">
              <a:latin typeface="Calibri" pitchFamily="34" charset="0"/>
              <a:cs typeface="Calibri" pitchFamily="34" charset="0"/>
            </a:rPr>
            <a:t>Recepcionista</a:t>
          </a:r>
          <a:endParaRPr lang="es-CL" b="1" dirty="0">
            <a:latin typeface="Calibri" pitchFamily="34" charset="0"/>
            <a:cs typeface="Calibri" pitchFamily="34" charset="0"/>
          </a:endParaRPr>
        </a:p>
      </dgm:t>
    </dgm:pt>
    <dgm:pt modelId="{4DAA373E-38D2-4648-9495-B8E8C1CE569A}" type="parTrans" cxnId="{32F9A70F-6390-4B23-AAF6-9259B92B9F26}">
      <dgm:prSet/>
      <dgm:spPr/>
      <dgm:t>
        <a:bodyPr/>
        <a:lstStyle/>
        <a:p>
          <a:endParaRPr lang="es-CL" b="1" dirty="0">
            <a:latin typeface="Calibri" pitchFamily="34" charset="0"/>
            <a:cs typeface="Calibri" pitchFamily="34" charset="0"/>
          </a:endParaRPr>
        </a:p>
      </dgm:t>
    </dgm:pt>
    <dgm:pt modelId="{D50C0639-0193-487D-825E-1363C675A85B}" type="sibTrans" cxnId="{32F9A70F-6390-4B23-AAF6-9259B92B9F26}">
      <dgm:prSet/>
      <dgm:spPr/>
      <dgm:t>
        <a:bodyPr/>
        <a:lstStyle/>
        <a:p>
          <a:endParaRPr lang="es-CL" b="1">
            <a:latin typeface="Calibri" pitchFamily="34" charset="0"/>
            <a:cs typeface="Calibri" pitchFamily="34" charset="0"/>
          </a:endParaRPr>
        </a:p>
      </dgm:t>
    </dgm:pt>
    <dgm:pt modelId="{15635E99-AD56-4962-B488-79CB5A89F528}">
      <dgm:prSet phldrT="[Texto]"/>
      <dgm:spPr/>
      <dgm:t>
        <a:bodyPr/>
        <a:lstStyle/>
        <a:p>
          <a:r>
            <a:rPr lang="es-CL" b="1" dirty="0" smtClean="0">
              <a:latin typeface="Calibri" pitchFamily="34" charset="0"/>
              <a:cs typeface="Calibri" pitchFamily="34" charset="0"/>
            </a:rPr>
            <a:t>Administrativos</a:t>
          </a:r>
          <a:endParaRPr lang="es-CL" b="1" dirty="0">
            <a:latin typeface="Calibri" pitchFamily="34" charset="0"/>
            <a:cs typeface="Calibri" pitchFamily="34" charset="0"/>
          </a:endParaRPr>
        </a:p>
      </dgm:t>
    </dgm:pt>
    <dgm:pt modelId="{263054BE-C946-4E1B-9952-9F945C16FC40}" type="parTrans" cxnId="{51C8503E-2C11-4D3E-9744-0E594E723E1A}">
      <dgm:prSet/>
      <dgm:spPr/>
      <dgm:t>
        <a:bodyPr/>
        <a:lstStyle/>
        <a:p>
          <a:endParaRPr lang="es-CL" b="1" dirty="0">
            <a:latin typeface="Calibri" pitchFamily="34" charset="0"/>
            <a:cs typeface="Calibri" pitchFamily="34" charset="0"/>
          </a:endParaRPr>
        </a:p>
      </dgm:t>
    </dgm:pt>
    <dgm:pt modelId="{D217744B-C92A-408E-B9F2-192C1F85AA25}" type="sibTrans" cxnId="{51C8503E-2C11-4D3E-9744-0E594E723E1A}">
      <dgm:prSet/>
      <dgm:spPr/>
      <dgm:t>
        <a:bodyPr/>
        <a:lstStyle/>
        <a:p>
          <a:endParaRPr lang="es-CL" b="1">
            <a:latin typeface="Calibri" pitchFamily="34" charset="0"/>
            <a:cs typeface="Calibri" pitchFamily="34" charset="0"/>
          </a:endParaRPr>
        </a:p>
      </dgm:t>
    </dgm:pt>
    <dgm:pt modelId="{D42B519A-74CC-41A9-B08D-A9C0EC674043}">
      <dgm:prSet phldrT="[Texto]"/>
      <dgm:spPr/>
      <dgm:t>
        <a:bodyPr/>
        <a:lstStyle/>
        <a:p>
          <a:r>
            <a:rPr lang="es-CL" b="1" dirty="0" smtClean="0">
              <a:latin typeface="Calibri" pitchFamily="34" charset="0"/>
              <a:cs typeface="Calibri" pitchFamily="34" charset="0"/>
            </a:rPr>
            <a:t>Supervisor Técnicos</a:t>
          </a:r>
          <a:endParaRPr lang="es-CL" b="1" dirty="0">
            <a:latin typeface="Calibri" pitchFamily="34" charset="0"/>
            <a:cs typeface="Calibri" pitchFamily="34" charset="0"/>
          </a:endParaRPr>
        </a:p>
      </dgm:t>
    </dgm:pt>
    <dgm:pt modelId="{92914C45-64DA-4163-89EA-ADED0089FE3A}" type="parTrans" cxnId="{D73A012F-C480-404D-BFAC-F76F8619E868}">
      <dgm:prSet/>
      <dgm:spPr/>
      <dgm:t>
        <a:bodyPr/>
        <a:lstStyle/>
        <a:p>
          <a:endParaRPr lang="es-CL" b="1" dirty="0">
            <a:latin typeface="Calibri" pitchFamily="34" charset="0"/>
            <a:cs typeface="Calibri" pitchFamily="34" charset="0"/>
          </a:endParaRPr>
        </a:p>
      </dgm:t>
    </dgm:pt>
    <dgm:pt modelId="{43234743-2710-4566-8CC0-C2203C8A1239}" type="sibTrans" cxnId="{D73A012F-C480-404D-BFAC-F76F8619E868}">
      <dgm:prSet/>
      <dgm:spPr/>
      <dgm:t>
        <a:bodyPr/>
        <a:lstStyle/>
        <a:p>
          <a:endParaRPr lang="es-CL" b="1">
            <a:latin typeface="Calibri" pitchFamily="34" charset="0"/>
            <a:cs typeface="Calibri" pitchFamily="34" charset="0"/>
          </a:endParaRPr>
        </a:p>
      </dgm:t>
    </dgm:pt>
    <dgm:pt modelId="{E85FD7FB-E957-41F2-B774-2EBB240D6EA8}">
      <dgm:prSet phldrT="[Texto]"/>
      <dgm:spPr/>
      <dgm:t>
        <a:bodyPr/>
        <a:lstStyle/>
        <a:p>
          <a:r>
            <a:rPr lang="es-CL" b="1" dirty="0" smtClean="0">
              <a:latin typeface="Calibri" pitchFamily="34" charset="0"/>
              <a:cs typeface="Calibri" pitchFamily="34" charset="0"/>
            </a:rPr>
            <a:t>Técnicos</a:t>
          </a:r>
          <a:endParaRPr lang="es-CL" b="1" dirty="0">
            <a:latin typeface="Calibri" pitchFamily="34" charset="0"/>
            <a:cs typeface="Calibri" pitchFamily="34" charset="0"/>
          </a:endParaRPr>
        </a:p>
      </dgm:t>
    </dgm:pt>
    <dgm:pt modelId="{35383588-4AA2-4A1F-A038-BD4F30709B06}" type="parTrans" cxnId="{2EC792C1-4DA2-4EF2-9F85-49580020C720}">
      <dgm:prSet/>
      <dgm:spPr/>
      <dgm:t>
        <a:bodyPr/>
        <a:lstStyle/>
        <a:p>
          <a:endParaRPr lang="es-CL" b="1" dirty="0">
            <a:latin typeface="Calibri" pitchFamily="34" charset="0"/>
            <a:cs typeface="Calibri" pitchFamily="34" charset="0"/>
          </a:endParaRPr>
        </a:p>
      </dgm:t>
    </dgm:pt>
    <dgm:pt modelId="{AF485959-6B71-4E5F-82BB-2CF44022696E}" type="sibTrans" cxnId="{2EC792C1-4DA2-4EF2-9F85-49580020C720}">
      <dgm:prSet/>
      <dgm:spPr/>
      <dgm:t>
        <a:bodyPr/>
        <a:lstStyle/>
        <a:p>
          <a:endParaRPr lang="es-CL" b="1">
            <a:latin typeface="Calibri" pitchFamily="34" charset="0"/>
            <a:cs typeface="Calibri" pitchFamily="34" charset="0"/>
          </a:endParaRPr>
        </a:p>
      </dgm:t>
    </dgm:pt>
    <dgm:pt modelId="{F1E11FF9-C7A9-4AB4-A819-4CC5CD6D80E4}" type="pres">
      <dgm:prSet presAssocID="{FF258781-AEF7-4678-AE2C-E0CCFF6830E2}" presName="hierChild1" presStyleCnt="0">
        <dgm:presLayoutVars>
          <dgm:orgChart val="1"/>
          <dgm:chPref val="1"/>
          <dgm:dir/>
          <dgm:animOne val="branch"/>
          <dgm:animLvl val="lvl"/>
          <dgm:resizeHandles/>
        </dgm:presLayoutVars>
      </dgm:prSet>
      <dgm:spPr/>
      <dgm:t>
        <a:bodyPr/>
        <a:lstStyle/>
        <a:p>
          <a:endParaRPr lang="es-CL"/>
        </a:p>
      </dgm:t>
    </dgm:pt>
    <dgm:pt modelId="{1155D12E-38EE-4D11-AD11-4BC9CA7923DB}" type="pres">
      <dgm:prSet presAssocID="{9FCCB6B4-C1C6-405E-B78A-BCA709CFA6C0}" presName="hierRoot1" presStyleCnt="0">
        <dgm:presLayoutVars>
          <dgm:hierBranch val="init"/>
        </dgm:presLayoutVars>
      </dgm:prSet>
      <dgm:spPr/>
      <dgm:t>
        <a:bodyPr/>
        <a:lstStyle/>
        <a:p>
          <a:endParaRPr lang="es-CL"/>
        </a:p>
      </dgm:t>
    </dgm:pt>
    <dgm:pt modelId="{6A683C61-48B7-4B96-B1BE-1A4030EFB4B7}" type="pres">
      <dgm:prSet presAssocID="{9FCCB6B4-C1C6-405E-B78A-BCA709CFA6C0}" presName="rootComposite1" presStyleCnt="0"/>
      <dgm:spPr/>
      <dgm:t>
        <a:bodyPr/>
        <a:lstStyle/>
        <a:p>
          <a:endParaRPr lang="es-CL"/>
        </a:p>
      </dgm:t>
    </dgm:pt>
    <dgm:pt modelId="{C36AD766-0A53-48DB-95A4-97671A3B4CB3}" type="pres">
      <dgm:prSet presAssocID="{9FCCB6B4-C1C6-405E-B78A-BCA709CFA6C0}" presName="rootText1" presStyleLbl="node0" presStyleIdx="0" presStyleCnt="1">
        <dgm:presLayoutVars>
          <dgm:chPref val="3"/>
        </dgm:presLayoutVars>
      </dgm:prSet>
      <dgm:spPr/>
      <dgm:t>
        <a:bodyPr/>
        <a:lstStyle/>
        <a:p>
          <a:endParaRPr lang="es-CL"/>
        </a:p>
      </dgm:t>
    </dgm:pt>
    <dgm:pt modelId="{38542D82-C78A-4A00-AEFE-896B3197A341}" type="pres">
      <dgm:prSet presAssocID="{9FCCB6B4-C1C6-405E-B78A-BCA709CFA6C0}" presName="rootConnector1" presStyleLbl="node1" presStyleIdx="0" presStyleCnt="0"/>
      <dgm:spPr/>
      <dgm:t>
        <a:bodyPr/>
        <a:lstStyle/>
        <a:p>
          <a:endParaRPr lang="es-CL"/>
        </a:p>
      </dgm:t>
    </dgm:pt>
    <dgm:pt modelId="{0EFFEE7F-6983-4C21-BB40-7CBA0B03496B}" type="pres">
      <dgm:prSet presAssocID="{9FCCB6B4-C1C6-405E-B78A-BCA709CFA6C0}" presName="hierChild2" presStyleCnt="0"/>
      <dgm:spPr/>
      <dgm:t>
        <a:bodyPr/>
        <a:lstStyle/>
        <a:p>
          <a:endParaRPr lang="es-CL"/>
        </a:p>
      </dgm:t>
    </dgm:pt>
    <dgm:pt modelId="{9D5B2E90-2AC1-455B-80B7-33F8B232A31B}" type="pres">
      <dgm:prSet presAssocID="{92914C45-64DA-4163-89EA-ADED0089FE3A}" presName="Name37" presStyleLbl="parChTrans1D2" presStyleIdx="0" presStyleCnt="4"/>
      <dgm:spPr/>
      <dgm:t>
        <a:bodyPr/>
        <a:lstStyle/>
        <a:p>
          <a:endParaRPr lang="es-CL"/>
        </a:p>
      </dgm:t>
    </dgm:pt>
    <dgm:pt modelId="{2766107B-BDA4-4F8D-970F-8F57D54BD328}" type="pres">
      <dgm:prSet presAssocID="{D42B519A-74CC-41A9-B08D-A9C0EC674043}" presName="hierRoot2" presStyleCnt="0">
        <dgm:presLayoutVars>
          <dgm:hierBranch val="init"/>
        </dgm:presLayoutVars>
      </dgm:prSet>
      <dgm:spPr/>
      <dgm:t>
        <a:bodyPr/>
        <a:lstStyle/>
        <a:p>
          <a:endParaRPr lang="es-CL"/>
        </a:p>
      </dgm:t>
    </dgm:pt>
    <dgm:pt modelId="{DC67087E-87AC-4F3F-842D-B7894D3AF7C2}" type="pres">
      <dgm:prSet presAssocID="{D42B519A-74CC-41A9-B08D-A9C0EC674043}" presName="rootComposite" presStyleCnt="0"/>
      <dgm:spPr/>
      <dgm:t>
        <a:bodyPr/>
        <a:lstStyle/>
        <a:p>
          <a:endParaRPr lang="es-CL"/>
        </a:p>
      </dgm:t>
    </dgm:pt>
    <dgm:pt modelId="{8EB25D34-DFC9-49A5-A024-B06E604BE7C9}" type="pres">
      <dgm:prSet presAssocID="{D42B519A-74CC-41A9-B08D-A9C0EC674043}" presName="rootText" presStyleLbl="node2" presStyleIdx="0" presStyleCnt="4">
        <dgm:presLayoutVars>
          <dgm:chPref val="3"/>
        </dgm:presLayoutVars>
      </dgm:prSet>
      <dgm:spPr/>
      <dgm:t>
        <a:bodyPr/>
        <a:lstStyle/>
        <a:p>
          <a:endParaRPr lang="es-CL"/>
        </a:p>
      </dgm:t>
    </dgm:pt>
    <dgm:pt modelId="{AEF37A14-EEA4-4FAE-9366-96BD6AED6DDE}" type="pres">
      <dgm:prSet presAssocID="{D42B519A-74CC-41A9-B08D-A9C0EC674043}" presName="rootConnector" presStyleLbl="node2" presStyleIdx="0" presStyleCnt="4"/>
      <dgm:spPr/>
      <dgm:t>
        <a:bodyPr/>
        <a:lstStyle/>
        <a:p>
          <a:endParaRPr lang="es-CL"/>
        </a:p>
      </dgm:t>
    </dgm:pt>
    <dgm:pt modelId="{0F059B55-8655-4F3F-8BF7-079530F6AC16}" type="pres">
      <dgm:prSet presAssocID="{D42B519A-74CC-41A9-B08D-A9C0EC674043}" presName="hierChild4" presStyleCnt="0"/>
      <dgm:spPr/>
      <dgm:t>
        <a:bodyPr/>
        <a:lstStyle/>
        <a:p>
          <a:endParaRPr lang="es-CL"/>
        </a:p>
      </dgm:t>
    </dgm:pt>
    <dgm:pt modelId="{424B6412-A3F9-4720-A8EB-462E252393E7}" type="pres">
      <dgm:prSet presAssocID="{35383588-4AA2-4A1F-A038-BD4F30709B06}" presName="Name37" presStyleLbl="parChTrans1D3" presStyleIdx="0" presStyleCnt="3"/>
      <dgm:spPr/>
      <dgm:t>
        <a:bodyPr/>
        <a:lstStyle/>
        <a:p>
          <a:endParaRPr lang="es-CL"/>
        </a:p>
      </dgm:t>
    </dgm:pt>
    <dgm:pt modelId="{13B66888-6BFA-4DA2-8BA9-302709BCDE96}" type="pres">
      <dgm:prSet presAssocID="{E85FD7FB-E957-41F2-B774-2EBB240D6EA8}" presName="hierRoot2" presStyleCnt="0">
        <dgm:presLayoutVars>
          <dgm:hierBranch val="init"/>
        </dgm:presLayoutVars>
      </dgm:prSet>
      <dgm:spPr/>
      <dgm:t>
        <a:bodyPr/>
        <a:lstStyle/>
        <a:p>
          <a:endParaRPr lang="es-CL"/>
        </a:p>
      </dgm:t>
    </dgm:pt>
    <dgm:pt modelId="{CBFC7668-9B80-456A-8AFB-465F3A5DDA21}" type="pres">
      <dgm:prSet presAssocID="{E85FD7FB-E957-41F2-B774-2EBB240D6EA8}" presName="rootComposite" presStyleCnt="0"/>
      <dgm:spPr/>
      <dgm:t>
        <a:bodyPr/>
        <a:lstStyle/>
        <a:p>
          <a:endParaRPr lang="es-CL"/>
        </a:p>
      </dgm:t>
    </dgm:pt>
    <dgm:pt modelId="{D46C28A6-FB4D-445D-9E8A-E8F532501D09}" type="pres">
      <dgm:prSet presAssocID="{E85FD7FB-E957-41F2-B774-2EBB240D6EA8}" presName="rootText" presStyleLbl="node3" presStyleIdx="0" presStyleCnt="3">
        <dgm:presLayoutVars>
          <dgm:chPref val="3"/>
        </dgm:presLayoutVars>
      </dgm:prSet>
      <dgm:spPr/>
      <dgm:t>
        <a:bodyPr/>
        <a:lstStyle/>
        <a:p>
          <a:endParaRPr lang="es-CL"/>
        </a:p>
      </dgm:t>
    </dgm:pt>
    <dgm:pt modelId="{AD624836-8805-4086-B215-1B7D020C6396}" type="pres">
      <dgm:prSet presAssocID="{E85FD7FB-E957-41F2-B774-2EBB240D6EA8}" presName="rootConnector" presStyleLbl="node3" presStyleIdx="0" presStyleCnt="3"/>
      <dgm:spPr/>
      <dgm:t>
        <a:bodyPr/>
        <a:lstStyle/>
        <a:p>
          <a:endParaRPr lang="es-CL"/>
        </a:p>
      </dgm:t>
    </dgm:pt>
    <dgm:pt modelId="{FD3A20A5-58EF-4627-ACCA-1D80079A9BAC}" type="pres">
      <dgm:prSet presAssocID="{E85FD7FB-E957-41F2-B774-2EBB240D6EA8}" presName="hierChild4" presStyleCnt="0"/>
      <dgm:spPr/>
      <dgm:t>
        <a:bodyPr/>
        <a:lstStyle/>
        <a:p>
          <a:endParaRPr lang="es-CL"/>
        </a:p>
      </dgm:t>
    </dgm:pt>
    <dgm:pt modelId="{812E533B-967D-41A0-81BD-98AF2A077506}" type="pres">
      <dgm:prSet presAssocID="{E85FD7FB-E957-41F2-B774-2EBB240D6EA8}" presName="hierChild5" presStyleCnt="0"/>
      <dgm:spPr/>
      <dgm:t>
        <a:bodyPr/>
        <a:lstStyle/>
        <a:p>
          <a:endParaRPr lang="es-CL"/>
        </a:p>
      </dgm:t>
    </dgm:pt>
    <dgm:pt modelId="{48284536-A450-48A5-8015-AB7B242F4408}" type="pres">
      <dgm:prSet presAssocID="{D42B519A-74CC-41A9-B08D-A9C0EC674043}" presName="hierChild5" presStyleCnt="0"/>
      <dgm:spPr/>
      <dgm:t>
        <a:bodyPr/>
        <a:lstStyle/>
        <a:p>
          <a:endParaRPr lang="es-CL"/>
        </a:p>
      </dgm:t>
    </dgm:pt>
    <dgm:pt modelId="{81A24B65-9686-48A3-8394-FE12A9A3486A}" type="pres">
      <dgm:prSet presAssocID="{3FB1B6B7-FE6B-47A6-B5EB-723AAE59E072}" presName="Name37" presStyleLbl="parChTrans1D2" presStyleIdx="1" presStyleCnt="4"/>
      <dgm:spPr/>
      <dgm:t>
        <a:bodyPr/>
        <a:lstStyle/>
        <a:p>
          <a:endParaRPr lang="es-CL"/>
        </a:p>
      </dgm:t>
    </dgm:pt>
    <dgm:pt modelId="{1CAC1206-0AC8-46D9-8C79-1C9B13CB08D9}" type="pres">
      <dgm:prSet presAssocID="{9C538352-7AF5-4EC4-B501-7194621BDBAB}" presName="hierRoot2" presStyleCnt="0">
        <dgm:presLayoutVars>
          <dgm:hierBranch val="init"/>
        </dgm:presLayoutVars>
      </dgm:prSet>
      <dgm:spPr/>
      <dgm:t>
        <a:bodyPr/>
        <a:lstStyle/>
        <a:p>
          <a:endParaRPr lang="es-CL"/>
        </a:p>
      </dgm:t>
    </dgm:pt>
    <dgm:pt modelId="{22C64792-EA59-40C0-9ABD-85033E76B4D2}" type="pres">
      <dgm:prSet presAssocID="{9C538352-7AF5-4EC4-B501-7194621BDBAB}" presName="rootComposite" presStyleCnt="0"/>
      <dgm:spPr/>
      <dgm:t>
        <a:bodyPr/>
        <a:lstStyle/>
        <a:p>
          <a:endParaRPr lang="es-CL"/>
        </a:p>
      </dgm:t>
    </dgm:pt>
    <dgm:pt modelId="{7A4B2369-BDEA-49EF-9522-5EA17E36EC89}" type="pres">
      <dgm:prSet presAssocID="{9C538352-7AF5-4EC4-B501-7194621BDBAB}" presName="rootText" presStyleLbl="node2" presStyleIdx="1" presStyleCnt="4">
        <dgm:presLayoutVars>
          <dgm:chPref val="3"/>
        </dgm:presLayoutVars>
      </dgm:prSet>
      <dgm:spPr/>
      <dgm:t>
        <a:bodyPr/>
        <a:lstStyle/>
        <a:p>
          <a:endParaRPr lang="es-CL"/>
        </a:p>
      </dgm:t>
    </dgm:pt>
    <dgm:pt modelId="{4E956E29-D8C4-48BA-8B23-CE1FB87409AF}" type="pres">
      <dgm:prSet presAssocID="{9C538352-7AF5-4EC4-B501-7194621BDBAB}" presName="rootConnector" presStyleLbl="node2" presStyleIdx="1" presStyleCnt="4"/>
      <dgm:spPr/>
      <dgm:t>
        <a:bodyPr/>
        <a:lstStyle/>
        <a:p>
          <a:endParaRPr lang="es-CL"/>
        </a:p>
      </dgm:t>
    </dgm:pt>
    <dgm:pt modelId="{62C50573-6EA2-4CC8-A38D-AE860E27BBE3}" type="pres">
      <dgm:prSet presAssocID="{9C538352-7AF5-4EC4-B501-7194621BDBAB}" presName="hierChild4" presStyleCnt="0"/>
      <dgm:spPr/>
      <dgm:t>
        <a:bodyPr/>
        <a:lstStyle/>
        <a:p>
          <a:endParaRPr lang="es-CL"/>
        </a:p>
      </dgm:t>
    </dgm:pt>
    <dgm:pt modelId="{5F0C548B-D49C-4B81-89F6-6D921674CBC8}" type="pres">
      <dgm:prSet presAssocID="{263054BE-C946-4E1B-9952-9F945C16FC40}" presName="Name37" presStyleLbl="parChTrans1D3" presStyleIdx="1" presStyleCnt="3"/>
      <dgm:spPr/>
      <dgm:t>
        <a:bodyPr/>
        <a:lstStyle/>
        <a:p>
          <a:endParaRPr lang="es-CL"/>
        </a:p>
      </dgm:t>
    </dgm:pt>
    <dgm:pt modelId="{E50F55E0-FFED-4831-8F13-341F2BAA10EB}" type="pres">
      <dgm:prSet presAssocID="{15635E99-AD56-4962-B488-79CB5A89F528}" presName="hierRoot2" presStyleCnt="0">
        <dgm:presLayoutVars>
          <dgm:hierBranch val="init"/>
        </dgm:presLayoutVars>
      </dgm:prSet>
      <dgm:spPr/>
      <dgm:t>
        <a:bodyPr/>
        <a:lstStyle/>
        <a:p>
          <a:endParaRPr lang="es-CL"/>
        </a:p>
      </dgm:t>
    </dgm:pt>
    <dgm:pt modelId="{F94DB665-AA8F-4020-8685-1F12CE05E959}" type="pres">
      <dgm:prSet presAssocID="{15635E99-AD56-4962-B488-79CB5A89F528}" presName="rootComposite" presStyleCnt="0"/>
      <dgm:spPr/>
      <dgm:t>
        <a:bodyPr/>
        <a:lstStyle/>
        <a:p>
          <a:endParaRPr lang="es-CL"/>
        </a:p>
      </dgm:t>
    </dgm:pt>
    <dgm:pt modelId="{B47274DF-392A-43F8-A951-62E4C65D4027}" type="pres">
      <dgm:prSet presAssocID="{15635E99-AD56-4962-B488-79CB5A89F528}" presName="rootText" presStyleLbl="node3" presStyleIdx="1" presStyleCnt="3">
        <dgm:presLayoutVars>
          <dgm:chPref val="3"/>
        </dgm:presLayoutVars>
      </dgm:prSet>
      <dgm:spPr/>
      <dgm:t>
        <a:bodyPr/>
        <a:lstStyle/>
        <a:p>
          <a:endParaRPr lang="es-CL"/>
        </a:p>
      </dgm:t>
    </dgm:pt>
    <dgm:pt modelId="{D6F450A3-846D-46D0-813B-4FC47C40FDA4}" type="pres">
      <dgm:prSet presAssocID="{15635E99-AD56-4962-B488-79CB5A89F528}" presName="rootConnector" presStyleLbl="node3" presStyleIdx="1" presStyleCnt="3"/>
      <dgm:spPr/>
      <dgm:t>
        <a:bodyPr/>
        <a:lstStyle/>
        <a:p>
          <a:endParaRPr lang="es-CL"/>
        </a:p>
      </dgm:t>
    </dgm:pt>
    <dgm:pt modelId="{A8997B42-A101-4918-9959-E1F83F077879}" type="pres">
      <dgm:prSet presAssocID="{15635E99-AD56-4962-B488-79CB5A89F528}" presName="hierChild4" presStyleCnt="0"/>
      <dgm:spPr/>
      <dgm:t>
        <a:bodyPr/>
        <a:lstStyle/>
        <a:p>
          <a:endParaRPr lang="es-CL"/>
        </a:p>
      </dgm:t>
    </dgm:pt>
    <dgm:pt modelId="{EDC82EDF-893B-4651-9811-C3E5D140533C}" type="pres">
      <dgm:prSet presAssocID="{15635E99-AD56-4962-B488-79CB5A89F528}" presName="hierChild5" presStyleCnt="0"/>
      <dgm:spPr/>
      <dgm:t>
        <a:bodyPr/>
        <a:lstStyle/>
        <a:p>
          <a:endParaRPr lang="es-CL"/>
        </a:p>
      </dgm:t>
    </dgm:pt>
    <dgm:pt modelId="{21511669-7F1C-4C10-8B82-213F4459C737}" type="pres">
      <dgm:prSet presAssocID="{9C538352-7AF5-4EC4-B501-7194621BDBAB}" presName="hierChild5" presStyleCnt="0"/>
      <dgm:spPr/>
      <dgm:t>
        <a:bodyPr/>
        <a:lstStyle/>
        <a:p>
          <a:endParaRPr lang="es-CL"/>
        </a:p>
      </dgm:t>
    </dgm:pt>
    <dgm:pt modelId="{67F2C483-67D0-4A41-8A9B-9354F34B051C}" type="pres">
      <dgm:prSet presAssocID="{8A0D9AEA-98B0-47B5-8A62-60BF000520A4}" presName="Name37" presStyleLbl="parChTrans1D2" presStyleIdx="2" presStyleCnt="4"/>
      <dgm:spPr/>
      <dgm:t>
        <a:bodyPr/>
        <a:lstStyle/>
        <a:p>
          <a:endParaRPr lang="es-CL"/>
        </a:p>
      </dgm:t>
    </dgm:pt>
    <dgm:pt modelId="{17EB6C92-A283-4F10-8AA7-7987073CB1B1}" type="pres">
      <dgm:prSet presAssocID="{F4DDF35D-6625-48C0-978A-BC01D7071917}" presName="hierRoot2" presStyleCnt="0">
        <dgm:presLayoutVars>
          <dgm:hierBranch val="init"/>
        </dgm:presLayoutVars>
      </dgm:prSet>
      <dgm:spPr/>
      <dgm:t>
        <a:bodyPr/>
        <a:lstStyle/>
        <a:p>
          <a:endParaRPr lang="es-CL"/>
        </a:p>
      </dgm:t>
    </dgm:pt>
    <dgm:pt modelId="{B809740A-AEB9-4D8C-AC1B-CC02A1D55CDF}" type="pres">
      <dgm:prSet presAssocID="{F4DDF35D-6625-48C0-978A-BC01D7071917}" presName="rootComposite" presStyleCnt="0"/>
      <dgm:spPr/>
      <dgm:t>
        <a:bodyPr/>
        <a:lstStyle/>
        <a:p>
          <a:endParaRPr lang="es-CL"/>
        </a:p>
      </dgm:t>
    </dgm:pt>
    <dgm:pt modelId="{FD21C7F4-091A-479B-ADF1-28E542D19193}" type="pres">
      <dgm:prSet presAssocID="{F4DDF35D-6625-48C0-978A-BC01D7071917}" presName="rootText" presStyleLbl="node2" presStyleIdx="2" presStyleCnt="4">
        <dgm:presLayoutVars>
          <dgm:chPref val="3"/>
        </dgm:presLayoutVars>
      </dgm:prSet>
      <dgm:spPr/>
      <dgm:t>
        <a:bodyPr/>
        <a:lstStyle/>
        <a:p>
          <a:endParaRPr lang="es-CL"/>
        </a:p>
      </dgm:t>
    </dgm:pt>
    <dgm:pt modelId="{8E4E667D-0E00-44BB-B4C7-0977B5C97020}" type="pres">
      <dgm:prSet presAssocID="{F4DDF35D-6625-48C0-978A-BC01D7071917}" presName="rootConnector" presStyleLbl="node2" presStyleIdx="2" presStyleCnt="4"/>
      <dgm:spPr/>
      <dgm:t>
        <a:bodyPr/>
        <a:lstStyle/>
        <a:p>
          <a:endParaRPr lang="es-CL"/>
        </a:p>
      </dgm:t>
    </dgm:pt>
    <dgm:pt modelId="{417E228C-8702-46F3-B7B0-8B9CFF9DB859}" type="pres">
      <dgm:prSet presAssocID="{F4DDF35D-6625-48C0-978A-BC01D7071917}" presName="hierChild4" presStyleCnt="0"/>
      <dgm:spPr/>
      <dgm:t>
        <a:bodyPr/>
        <a:lstStyle/>
        <a:p>
          <a:endParaRPr lang="es-CL"/>
        </a:p>
      </dgm:t>
    </dgm:pt>
    <dgm:pt modelId="{D36C6820-97E2-42B3-811D-AC471B278C2A}" type="pres">
      <dgm:prSet presAssocID="{F4DDF35D-6625-48C0-978A-BC01D7071917}" presName="hierChild5" presStyleCnt="0"/>
      <dgm:spPr/>
      <dgm:t>
        <a:bodyPr/>
        <a:lstStyle/>
        <a:p>
          <a:endParaRPr lang="es-CL"/>
        </a:p>
      </dgm:t>
    </dgm:pt>
    <dgm:pt modelId="{7067C38B-1810-4DB2-B807-5CCA43081905}" type="pres">
      <dgm:prSet presAssocID="{CB20B26D-A5F9-4579-9A15-FCA8D8931FCC}" presName="Name37" presStyleLbl="parChTrans1D2" presStyleIdx="3" presStyleCnt="4"/>
      <dgm:spPr/>
      <dgm:t>
        <a:bodyPr/>
        <a:lstStyle/>
        <a:p>
          <a:endParaRPr lang="es-CL"/>
        </a:p>
      </dgm:t>
    </dgm:pt>
    <dgm:pt modelId="{343BCDF9-15F4-4A46-996A-76F829A0C83D}" type="pres">
      <dgm:prSet presAssocID="{9C51D319-DEAC-404E-9429-B4B216692845}" presName="hierRoot2" presStyleCnt="0">
        <dgm:presLayoutVars>
          <dgm:hierBranch val="init"/>
        </dgm:presLayoutVars>
      </dgm:prSet>
      <dgm:spPr/>
      <dgm:t>
        <a:bodyPr/>
        <a:lstStyle/>
        <a:p>
          <a:endParaRPr lang="es-CL"/>
        </a:p>
      </dgm:t>
    </dgm:pt>
    <dgm:pt modelId="{E98FB469-8970-458B-8DBC-30F045368A23}" type="pres">
      <dgm:prSet presAssocID="{9C51D319-DEAC-404E-9429-B4B216692845}" presName="rootComposite" presStyleCnt="0"/>
      <dgm:spPr/>
      <dgm:t>
        <a:bodyPr/>
        <a:lstStyle/>
        <a:p>
          <a:endParaRPr lang="es-CL"/>
        </a:p>
      </dgm:t>
    </dgm:pt>
    <dgm:pt modelId="{6AF72E91-D475-47FD-9F9A-F3F5486D3CA3}" type="pres">
      <dgm:prSet presAssocID="{9C51D319-DEAC-404E-9429-B4B216692845}" presName="rootText" presStyleLbl="node2" presStyleIdx="3" presStyleCnt="4">
        <dgm:presLayoutVars>
          <dgm:chPref val="3"/>
        </dgm:presLayoutVars>
      </dgm:prSet>
      <dgm:spPr/>
      <dgm:t>
        <a:bodyPr/>
        <a:lstStyle/>
        <a:p>
          <a:endParaRPr lang="es-CL"/>
        </a:p>
      </dgm:t>
    </dgm:pt>
    <dgm:pt modelId="{83B2FFF9-4015-4CA1-AFEB-B9C1D798E485}" type="pres">
      <dgm:prSet presAssocID="{9C51D319-DEAC-404E-9429-B4B216692845}" presName="rootConnector" presStyleLbl="node2" presStyleIdx="3" presStyleCnt="4"/>
      <dgm:spPr/>
      <dgm:t>
        <a:bodyPr/>
        <a:lstStyle/>
        <a:p>
          <a:endParaRPr lang="es-CL"/>
        </a:p>
      </dgm:t>
    </dgm:pt>
    <dgm:pt modelId="{509B4477-2A79-4BF5-BA33-538D5A0769EE}" type="pres">
      <dgm:prSet presAssocID="{9C51D319-DEAC-404E-9429-B4B216692845}" presName="hierChild4" presStyleCnt="0"/>
      <dgm:spPr/>
      <dgm:t>
        <a:bodyPr/>
        <a:lstStyle/>
        <a:p>
          <a:endParaRPr lang="es-CL"/>
        </a:p>
      </dgm:t>
    </dgm:pt>
    <dgm:pt modelId="{C897771F-DC93-4AD3-8C40-0F56AD012119}" type="pres">
      <dgm:prSet presAssocID="{4DAA373E-38D2-4648-9495-B8E8C1CE569A}" presName="Name37" presStyleLbl="parChTrans1D3" presStyleIdx="2" presStyleCnt="3"/>
      <dgm:spPr/>
      <dgm:t>
        <a:bodyPr/>
        <a:lstStyle/>
        <a:p>
          <a:endParaRPr lang="es-CL"/>
        </a:p>
      </dgm:t>
    </dgm:pt>
    <dgm:pt modelId="{CFA59AA0-3349-4B1C-B8B9-A143F76EA3CA}" type="pres">
      <dgm:prSet presAssocID="{B03F8291-9FDB-43FA-89F4-22B3F013B1D6}" presName="hierRoot2" presStyleCnt="0">
        <dgm:presLayoutVars>
          <dgm:hierBranch val="init"/>
        </dgm:presLayoutVars>
      </dgm:prSet>
      <dgm:spPr/>
      <dgm:t>
        <a:bodyPr/>
        <a:lstStyle/>
        <a:p>
          <a:endParaRPr lang="es-CL"/>
        </a:p>
      </dgm:t>
    </dgm:pt>
    <dgm:pt modelId="{3873250E-8AF0-45A0-B5EC-8CDAC417E363}" type="pres">
      <dgm:prSet presAssocID="{B03F8291-9FDB-43FA-89F4-22B3F013B1D6}" presName="rootComposite" presStyleCnt="0"/>
      <dgm:spPr/>
      <dgm:t>
        <a:bodyPr/>
        <a:lstStyle/>
        <a:p>
          <a:endParaRPr lang="es-CL"/>
        </a:p>
      </dgm:t>
    </dgm:pt>
    <dgm:pt modelId="{6193E13E-2838-4FF4-95E4-B0E8E77986D7}" type="pres">
      <dgm:prSet presAssocID="{B03F8291-9FDB-43FA-89F4-22B3F013B1D6}" presName="rootText" presStyleLbl="node3" presStyleIdx="2" presStyleCnt="3">
        <dgm:presLayoutVars>
          <dgm:chPref val="3"/>
        </dgm:presLayoutVars>
      </dgm:prSet>
      <dgm:spPr/>
      <dgm:t>
        <a:bodyPr/>
        <a:lstStyle/>
        <a:p>
          <a:endParaRPr lang="es-CL"/>
        </a:p>
      </dgm:t>
    </dgm:pt>
    <dgm:pt modelId="{66266BB5-1A91-45C7-ABFD-CFE7F04AA066}" type="pres">
      <dgm:prSet presAssocID="{B03F8291-9FDB-43FA-89F4-22B3F013B1D6}" presName="rootConnector" presStyleLbl="node3" presStyleIdx="2" presStyleCnt="3"/>
      <dgm:spPr/>
      <dgm:t>
        <a:bodyPr/>
        <a:lstStyle/>
        <a:p>
          <a:endParaRPr lang="es-CL"/>
        </a:p>
      </dgm:t>
    </dgm:pt>
    <dgm:pt modelId="{82B7F4F5-C2E7-4840-A294-45D4B0C15172}" type="pres">
      <dgm:prSet presAssocID="{B03F8291-9FDB-43FA-89F4-22B3F013B1D6}" presName="hierChild4" presStyleCnt="0"/>
      <dgm:spPr/>
      <dgm:t>
        <a:bodyPr/>
        <a:lstStyle/>
        <a:p>
          <a:endParaRPr lang="es-CL"/>
        </a:p>
      </dgm:t>
    </dgm:pt>
    <dgm:pt modelId="{4881FA1E-98C6-4E47-9EF7-1513EF392795}" type="pres">
      <dgm:prSet presAssocID="{B03F8291-9FDB-43FA-89F4-22B3F013B1D6}" presName="hierChild5" presStyleCnt="0"/>
      <dgm:spPr/>
      <dgm:t>
        <a:bodyPr/>
        <a:lstStyle/>
        <a:p>
          <a:endParaRPr lang="es-CL"/>
        </a:p>
      </dgm:t>
    </dgm:pt>
    <dgm:pt modelId="{0252B876-9C3B-42DC-8A0E-BF5B97F3DC79}" type="pres">
      <dgm:prSet presAssocID="{9C51D319-DEAC-404E-9429-B4B216692845}" presName="hierChild5" presStyleCnt="0"/>
      <dgm:spPr/>
      <dgm:t>
        <a:bodyPr/>
        <a:lstStyle/>
        <a:p>
          <a:endParaRPr lang="es-CL"/>
        </a:p>
      </dgm:t>
    </dgm:pt>
    <dgm:pt modelId="{D6D0C502-FA04-4CD8-9BFA-2005D3CCFC7C}" type="pres">
      <dgm:prSet presAssocID="{9FCCB6B4-C1C6-405E-B78A-BCA709CFA6C0}" presName="hierChild3" presStyleCnt="0"/>
      <dgm:spPr/>
      <dgm:t>
        <a:bodyPr/>
        <a:lstStyle/>
        <a:p>
          <a:endParaRPr lang="es-CL"/>
        </a:p>
      </dgm:t>
    </dgm:pt>
  </dgm:ptLst>
  <dgm:cxnLst>
    <dgm:cxn modelId="{776580AB-BCB7-4249-ACF2-22C8888B6698}" type="presOf" srcId="{CB20B26D-A5F9-4579-9A15-FCA8D8931FCC}" destId="{7067C38B-1810-4DB2-B807-5CCA43081905}" srcOrd="0" destOrd="0" presId="urn:microsoft.com/office/officeart/2005/8/layout/orgChart1"/>
    <dgm:cxn modelId="{C1C4D9AB-AA23-44C1-B4DF-807E10689571}" type="presOf" srcId="{15635E99-AD56-4962-B488-79CB5A89F528}" destId="{B47274DF-392A-43F8-A951-62E4C65D4027}" srcOrd="0" destOrd="0" presId="urn:microsoft.com/office/officeart/2005/8/layout/orgChart1"/>
    <dgm:cxn modelId="{361E5BA1-60E6-461A-977E-F5F7792E4693}" type="presOf" srcId="{9FCCB6B4-C1C6-405E-B78A-BCA709CFA6C0}" destId="{C36AD766-0A53-48DB-95A4-97671A3B4CB3}" srcOrd="0" destOrd="0" presId="urn:microsoft.com/office/officeart/2005/8/layout/orgChart1"/>
    <dgm:cxn modelId="{E5D71185-492F-4712-A9D1-7450D4116BCE}" type="presOf" srcId="{15635E99-AD56-4962-B488-79CB5A89F528}" destId="{D6F450A3-846D-46D0-813B-4FC47C40FDA4}" srcOrd="1" destOrd="0" presId="urn:microsoft.com/office/officeart/2005/8/layout/orgChart1"/>
    <dgm:cxn modelId="{745A17AB-1EE1-4BC1-98E1-F5D2F4EF60FD}" type="presOf" srcId="{9C51D319-DEAC-404E-9429-B4B216692845}" destId="{83B2FFF9-4015-4CA1-AFEB-B9C1D798E485}" srcOrd="1" destOrd="0" presId="urn:microsoft.com/office/officeart/2005/8/layout/orgChart1"/>
    <dgm:cxn modelId="{A54F8AEF-B4F2-4DF5-AD9D-6C27A406D91D}" type="presOf" srcId="{9C538352-7AF5-4EC4-B501-7194621BDBAB}" destId="{7A4B2369-BDEA-49EF-9522-5EA17E36EC89}" srcOrd="0" destOrd="0" presId="urn:microsoft.com/office/officeart/2005/8/layout/orgChart1"/>
    <dgm:cxn modelId="{D73A012F-C480-404D-BFAC-F76F8619E868}" srcId="{9FCCB6B4-C1C6-405E-B78A-BCA709CFA6C0}" destId="{D42B519A-74CC-41A9-B08D-A9C0EC674043}" srcOrd="0" destOrd="0" parTransId="{92914C45-64DA-4163-89EA-ADED0089FE3A}" sibTransId="{43234743-2710-4566-8CC0-C2203C8A1239}"/>
    <dgm:cxn modelId="{A8E3E0FB-8375-420A-9658-9F2036F0D28A}" srcId="{FF258781-AEF7-4678-AE2C-E0CCFF6830E2}" destId="{9FCCB6B4-C1C6-405E-B78A-BCA709CFA6C0}" srcOrd="0" destOrd="0" parTransId="{75469FE0-4181-4D73-B2F5-BB2B6ABB2627}" sibTransId="{06CF0787-4795-4A49-956A-4491C623DA58}"/>
    <dgm:cxn modelId="{6885388D-F1FB-421C-A32E-B360AB10A2AC}" type="presOf" srcId="{D42B519A-74CC-41A9-B08D-A9C0EC674043}" destId="{8EB25D34-DFC9-49A5-A024-B06E604BE7C9}" srcOrd="0" destOrd="0" presId="urn:microsoft.com/office/officeart/2005/8/layout/orgChart1"/>
    <dgm:cxn modelId="{C3BA4D32-055F-4D63-AFFE-84D1507DF03D}" type="presOf" srcId="{4DAA373E-38D2-4648-9495-B8E8C1CE569A}" destId="{C897771F-DC93-4AD3-8C40-0F56AD012119}" srcOrd="0" destOrd="0" presId="urn:microsoft.com/office/officeart/2005/8/layout/orgChart1"/>
    <dgm:cxn modelId="{0CC8CA3B-DF6A-4BD3-A65F-7B03073C83A0}" type="presOf" srcId="{8A0D9AEA-98B0-47B5-8A62-60BF000520A4}" destId="{67F2C483-67D0-4A41-8A9B-9354F34B051C}" srcOrd="0" destOrd="0" presId="urn:microsoft.com/office/officeart/2005/8/layout/orgChart1"/>
    <dgm:cxn modelId="{F9D6D229-C377-4841-83DF-5D316A192440}" type="presOf" srcId="{E85FD7FB-E957-41F2-B774-2EBB240D6EA8}" destId="{D46C28A6-FB4D-445D-9E8A-E8F532501D09}" srcOrd="0" destOrd="0" presId="urn:microsoft.com/office/officeart/2005/8/layout/orgChart1"/>
    <dgm:cxn modelId="{D5145A8D-CDF3-4976-9981-0D455C22D022}" type="presOf" srcId="{35383588-4AA2-4A1F-A038-BD4F30709B06}" destId="{424B6412-A3F9-4720-A8EB-462E252393E7}" srcOrd="0" destOrd="0" presId="urn:microsoft.com/office/officeart/2005/8/layout/orgChart1"/>
    <dgm:cxn modelId="{96E385DD-D856-4399-86F0-5DDDE9A41959}" type="presOf" srcId="{9FCCB6B4-C1C6-405E-B78A-BCA709CFA6C0}" destId="{38542D82-C78A-4A00-AEFE-896B3197A341}" srcOrd="1" destOrd="0" presId="urn:microsoft.com/office/officeart/2005/8/layout/orgChart1"/>
    <dgm:cxn modelId="{87B7E243-EE87-44D6-A516-732D7705AC80}" type="presOf" srcId="{9C538352-7AF5-4EC4-B501-7194621BDBAB}" destId="{4E956E29-D8C4-48BA-8B23-CE1FB87409AF}" srcOrd="1" destOrd="0" presId="urn:microsoft.com/office/officeart/2005/8/layout/orgChart1"/>
    <dgm:cxn modelId="{B80DA10B-2372-4518-ABFE-BAEEF5E118A9}" type="presOf" srcId="{92914C45-64DA-4163-89EA-ADED0089FE3A}" destId="{9D5B2E90-2AC1-455B-80B7-33F8B232A31B}" srcOrd="0" destOrd="0" presId="urn:microsoft.com/office/officeart/2005/8/layout/orgChart1"/>
    <dgm:cxn modelId="{2EC792C1-4DA2-4EF2-9F85-49580020C720}" srcId="{D42B519A-74CC-41A9-B08D-A9C0EC674043}" destId="{E85FD7FB-E957-41F2-B774-2EBB240D6EA8}" srcOrd="0" destOrd="0" parTransId="{35383588-4AA2-4A1F-A038-BD4F30709B06}" sibTransId="{AF485959-6B71-4E5F-82BB-2CF44022696E}"/>
    <dgm:cxn modelId="{E2F6B71B-9CD7-4D2B-9A88-66867114104F}" type="presOf" srcId="{FF258781-AEF7-4678-AE2C-E0CCFF6830E2}" destId="{F1E11FF9-C7A9-4AB4-A819-4CC5CD6D80E4}" srcOrd="0" destOrd="0" presId="urn:microsoft.com/office/officeart/2005/8/layout/orgChart1"/>
    <dgm:cxn modelId="{51C8503E-2C11-4D3E-9744-0E594E723E1A}" srcId="{9C538352-7AF5-4EC4-B501-7194621BDBAB}" destId="{15635E99-AD56-4962-B488-79CB5A89F528}" srcOrd="0" destOrd="0" parTransId="{263054BE-C946-4E1B-9952-9F945C16FC40}" sibTransId="{D217744B-C92A-408E-B9F2-192C1F85AA25}"/>
    <dgm:cxn modelId="{B5F359F7-F316-4DEF-B36D-D7ED300FCA3E}" type="presOf" srcId="{B03F8291-9FDB-43FA-89F4-22B3F013B1D6}" destId="{6193E13E-2838-4FF4-95E4-B0E8E77986D7}" srcOrd="0" destOrd="0" presId="urn:microsoft.com/office/officeart/2005/8/layout/orgChart1"/>
    <dgm:cxn modelId="{65024706-5356-45BC-9357-F494B1E966D8}" type="presOf" srcId="{D42B519A-74CC-41A9-B08D-A9C0EC674043}" destId="{AEF37A14-EEA4-4FAE-9366-96BD6AED6DDE}" srcOrd="1" destOrd="0" presId="urn:microsoft.com/office/officeart/2005/8/layout/orgChart1"/>
    <dgm:cxn modelId="{7FC910B7-26E4-406E-8A9A-F4C225BAE6A0}" type="presOf" srcId="{3FB1B6B7-FE6B-47A6-B5EB-723AAE59E072}" destId="{81A24B65-9686-48A3-8394-FE12A9A3486A}" srcOrd="0" destOrd="0" presId="urn:microsoft.com/office/officeart/2005/8/layout/orgChart1"/>
    <dgm:cxn modelId="{7BF0D939-30D8-4E0F-B345-F8FBBD5041A4}" type="presOf" srcId="{F4DDF35D-6625-48C0-978A-BC01D7071917}" destId="{8E4E667D-0E00-44BB-B4C7-0977B5C97020}" srcOrd="1" destOrd="0" presId="urn:microsoft.com/office/officeart/2005/8/layout/orgChart1"/>
    <dgm:cxn modelId="{F92305E8-9131-401D-B5A6-6BD00C3548B8}" type="presOf" srcId="{B03F8291-9FDB-43FA-89F4-22B3F013B1D6}" destId="{66266BB5-1A91-45C7-ABFD-CFE7F04AA066}" srcOrd="1" destOrd="0" presId="urn:microsoft.com/office/officeart/2005/8/layout/orgChart1"/>
    <dgm:cxn modelId="{9C041850-63BE-40EB-8E5C-5909C9EA44B2}" type="presOf" srcId="{9C51D319-DEAC-404E-9429-B4B216692845}" destId="{6AF72E91-D475-47FD-9F9A-F3F5486D3CA3}" srcOrd="0" destOrd="0" presId="urn:microsoft.com/office/officeart/2005/8/layout/orgChart1"/>
    <dgm:cxn modelId="{8A336F16-CC47-41D1-A995-4C572A387D1E}" type="presOf" srcId="{F4DDF35D-6625-48C0-978A-BC01D7071917}" destId="{FD21C7F4-091A-479B-ADF1-28E542D19193}" srcOrd="0" destOrd="0" presId="urn:microsoft.com/office/officeart/2005/8/layout/orgChart1"/>
    <dgm:cxn modelId="{A051F1FD-FBC6-41CE-A500-E0D8360015EA}" type="presOf" srcId="{263054BE-C946-4E1B-9952-9F945C16FC40}" destId="{5F0C548B-D49C-4B81-89F6-6D921674CBC8}" srcOrd="0" destOrd="0" presId="urn:microsoft.com/office/officeart/2005/8/layout/orgChart1"/>
    <dgm:cxn modelId="{32F9A70F-6390-4B23-AAF6-9259B92B9F26}" srcId="{9C51D319-DEAC-404E-9429-B4B216692845}" destId="{B03F8291-9FDB-43FA-89F4-22B3F013B1D6}" srcOrd="0" destOrd="0" parTransId="{4DAA373E-38D2-4648-9495-B8E8C1CE569A}" sibTransId="{D50C0639-0193-487D-825E-1363C675A85B}"/>
    <dgm:cxn modelId="{DD7E25F3-1675-4177-8827-A1E555834B65}" srcId="{9FCCB6B4-C1C6-405E-B78A-BCA709CFA6C0}" destId="{F4DDF35D-6625-48C0-978A-BC01D7071917}" srcOrd="2" destOrd="0" parTransId="{8A0D9AEA-98B0-47B5-8A62-60BF000520A4}" sibTransId="{77067261-CEC4-4E07-A1E1-B98A3FB50C16}"/>
    <dgm:cxn modelId="{F2BF550A-096F-4057-B6FB-28A208BE4E53}" srcId="{9FCCB6B4-C1C6-405E-B78A-BCA709CFA6C0}" destId="{9C538352-7AF5-4EC4-B501-7194621BDBAB}" srcOrd="1" destOrd="0" parTransId="{3FB1B6B7-FE6B-47A6-B5EB-723AAE59E072}" sibTransId="{DAF75F0D-FA68-4F28-AB18-79D74735DF0D}"/>
    <dgm:cxn modelId="{CC43B6DF-3F6E-420E-9F70-C00459225002}" type="presOf" srcId="{E85FD7FB-E957-41F2-B774-2EBB240D6EA8}" destId="{AD624836-8805-4086-B215-1B7D020C6396}" srcOrd="1" destOrd="0" presId="urn:microsoft.com/office/officeart/2005/8/layout/orgChart1"/>
    <dgm:cxn modelId="{40EF0BAC-4586-4A7F-8350-A3EFB6AC88EC}" srcId="{9FCCB6B4-C1C6-405E-B78A-BCA709CFA6C0}" destId="{9C51D319-DEAC-404E-9429-B4B216692845}" srcOrd="3" destOrd="0" parTransId="{CB20B26D-A5F9-4579-9A15-FCA8D8931FCC}" sibTransId="{2E1C22E5-26DB-4AB6-96D6-E5ECEA17B72C}"/>
    <dgm:cxn modelId="{9C94CA34-9A27-4134-AC7F-E4C63790C9DA}" type="presParOf" srcId="{F1E11FF9-C7A9-4AB4-A819-4CC5CD6D80E4}" destId="{1155D12E-38EE-4D11-AD11-4BC9CA7923DB}" srcOrd="0" destOrd="0" presId="urn:microsoft.com/office/officeart/2005/8/layout/orgChart1"/>
    <dgm:cxn modelId="{64AFCA2D-4900-4C07-9C3F-3D593A01B635}" type="presParOf" srcId="{1155D12E-38EE-4D11-AD11-4BC9CA7923DB}" destId="{6A683C61-48B7-4B96-B1BE-1A4030EFB4B7}" srcOrd="0" destOrd="0" presId="urn:microsoft.com/office/officeart/2005/8/layout/orgChart1"/>
    <dgm:cxn modelId="{EDCF8C6C-EA4C-49AA-9D83-C88F818537CD}" type="presParOf" srcId="{6A683C61-48B7-4B96-B1BE-1A4030EFB4B7}" destId="{C36AD766-0A53-48DB-95A4-97671A3B4CB3}" srcOrd="0" destOrd="0" presId="urn:microsoft.com/office/officeart/2005/8/layout/orgChart1"/>
    <dgm:cxn modelId="{CD3265FF-3B15-404C-B5BB-F331BE421E96}" type="presParOf" srcId="{6A683C61-48B7-4B96-B1BE-1A4030EFB4B7}" destId="{38542D82-C78A-4A00-AEFE-896B3197A341}" srcOrd="1" destOrd="0" presId="urn:microsoft.com/office/officeart/2005/8/layout/orgChart1"/>
    <dgm:cxn modelId="{F524FFBA-52D4-4CD3-BE07-C5B1E0BC39D1}" type="presParOf" srcId="{1155D12E-38EE-4D11-AD11-4BC9CA7923DB}" destId="{0EFFEE7F-6983-4C21-BB40-7CBA0B03496B}" srcOrd="1" destOrd="0" presId="urn:microsoft.com/office/officeart/2005/8/layout/orgChart1"/>
    <dgm:cxn modelId="{B55CE653-D7D7-4993-9C34-03FAD0A23E7A}" type="presParOf" srcId="{0EFFEE7F-6983-4C21-BB40-7CBA0B03496B}" destId="{9D5B2E90-2AC1-455B-80B7-33F8B232A31B}" srcOrd="0" destOrd="0" presId="urn:microsoft.com/office/officeart/2005/8/layout/orgChart1"/>
    <dgm:cxn modelId="{DE334058-584E-4D83-9106-2AC77F7F06EB}" type="presParOf" srcId="{0EFFEE7F-6983-4C21-BB40-7CBA0B03496B}" destId="{2766107B-BDA4-4F8D-970F-8F57D54BD328}" srcOrd="1" destOrd="0" presId="urn:microsoft.com/office/officeart/2005/8/layout/orgChart1"/>
    <dgm:cxn modelId="{2671E445-1EB0-41AA-926C-F7D294CE3B19}" type="presParOf" srcId="{2766107B-BDA4-4F8D-970F-8F57D54BD328}" destId="{DC67087E-87AC-4F3F-842D-B7894D3AF7C2}" srcOrd="0" destOrd="0" presId="urn:microsoft.com/office/officeart/2005/8/layout/orgChart1"/>
    <dgm:cxn modelId="{5305BD73-A8BB-4FDF-AB66-8A7E696066CE}" type="presParOf" srcId="{DC67087E-87AC-4F3F-842D-B7894D3AF7C2}" destId="{8EB25D34-DFC9-49A5-A024-B06E604BE7C9}" srcOrd="0" destOrd="0" presId="urn:microsoft.com/office/officeart/2005/8/layout/orgChart1"/>
    <dgm:cxn modelId="{86868846-FC51-47B6-B1A5-6F078F5B9457}" type="presParOf" srcId="{DC67087E-87AC-4F3F-842D-B7894D3AF7C2}" destId="{AEF37A14-EEA4-4FAE-9366-96BD6AED6DDE}" srcOrd="1" destOrd="0" presId="urn:microsoft.com/office/officeart/2005/8/layout/orgChart1"/>
    <dgm:cxn modelId="{5FB27788-FAA0-4062-9816-D403FC099BFF}" type="presParOf" srcId="{2766107B-BDA4-4F8D-970F-8F57D54BD328}" destId="{0F059B55-8655-4F3F-8BF7-079530F6AC16}" srcOrd="1" destOrd="0" presId="urn:microsoft.com/office/officeart/2005/8/layout/orgChart1"/>
    <dgm:cxn modelId="{CA1BAA9B-213C-4EB2-A811-A03245EAF408}" type="presParOf" srcId="{0F059B55-8655-4F3F-8BF7-079530F6AC16}" destId="{424B6412-A3F9-4720-A8EB-462E252393E7}" srcOrd="0" destOrd="0" presId="urn:microsoft.com/office/officeart/2005/8/layout/orgChart1"/>
    <dgm:cxn modelId="{80F41E3D-CB69-4A6F-BB01-3CDCFDAEE0DD}" type="presParOf" srcId="{0F059B55-8655-4F3F-8BF7-079530F6AC16}" destId="{13B66888-6BFA-4DA2-8BA9-302709BCDE96}" srcOrd="1" destOrd="0" presId="urn:microsoft.com/office/officeart/2005/8/layout/orgChart1"/>
    <dgm:cxn modelId="{F13562CA-D11F-47FD-8F6D-9BA44632C3FD}" type="presParOf" srcId="{13B66888-6BFA-4DA2-8BA9-302709BCDE96}" destId="{CBFC7668-9B80-456A-8AFB-465F3A5DDA21}" srcOrd="0" destOrd="0" presId="urn:microsoft.com/office/officeart/2005/8/layout/orgChart1"/>
    <dgm:cxn modelId="{711B49B8-5722-49A3-9DED-E85D111554CD}" type="presParOf" srcId="{CBFC7668-9B80-456A-8AFB-465F3A5DDA21}" destId="{D46C28A6-FB4D-445D-9E8A-E8F532501D09}" srcOrd="0" destOrd="0" presId="urn:microsoft.com/office/officeart/2005/8/layout/orgChart1"/>
    <dgm:cxn modelId="{9D185458-E749-43E0-AE8E-8F6AE64D0FA0}" type="presParOf" srcId="{CBFC7668-9B80-456A-8AFB-465F3A5DDA21}" destId="{AD624836-8805-4086-B215-1B7D020C6396}" srcOrd="1" destOrd="0" presId="urn:microsoft.com/office/officeart/2005/8/layout/orgChart1"/>
    <dgm:cxn modelId="{2C506EA0-D752-4E15-B68F-87913D69338E}" type="presParOf" srcId="{13B66888-6BFA-4DA2-8BA9-302709BCDE96}" destId="{FD3A20A5-58EF-4627-ACCA-1D80079A9BAC}" srcOrd="1" destOrd="0" presId="urn:microsoft.com/office/officeart/2005/8/layout/orgChart1"/>
    <dgm:cxn modelId="{9FB7F36F-5A7F-40E4-88FB-CC76E94F45D5}" type="presParOf" srcId="{13B66888-6BFA-4DA2-8BA9-302709BCDE96}" destId="{812E533B-967D-41A0-81BD-98AF2A077506}" srcOrd="2" destOrd="0" presId="urn:microsoft.com/office/officeart/2005/8/layout/orgChart1"/>
    <dgm:cxn modelId="{31A1AE9F-CB49-4B9D-BE0B-E85AB6A47441}" type="presParOf" srcId="{2766107B-BDA4-4F8D-970F-8F57D54BD328}" destId="{48284536-A450-48A5-8015-AB7B242F4408}" srcOrd="2" destOrd="0" presId="urn:microsoft.com/office/officeart/2005/8/layout/orgChart1"/>
    <dgm:cxn modelId="{3F2503AC-0C3E-492E-B423-0FD3D3F33CDA}" type="presParOf" srcId="{0EFFEE7F-6983-4C21-BB40-7CBA0B03496B}" destId="{81A24B65-9686-48A3-8394-FE12A9A3486A}" srcOrd="2" destOrd="0" presId="urn:microsoft.com/office/officeart/2005/8/layout/orgChart1"/>
    <dgm:cxn modelId="{1CF34B90-44A1-4374-8884-4542D6DF0E7D}" type="presParOf" srcId="{0EFFEE7F-6983-4C21-BB40-7CBA0B03496B}" destId="{1CAC1206-0AC8-46D9-8C79-1C9B13CB08D9}" srcOrd="3" destOrd="0" presId="urn:microsoft.com/office/officeart/2005/8/layout/orgChart1"/>
    <dgm:cxn modelId="{71470B90-E1AE-4119-B999-1E5A8C1880B9}" type="presParOf" srcId="{1CAC1206-0AC8-46D9-8C79-1C9B13CB08D9}" destId="{22C64792-EA59-40C0-9ABD-85033E76B4D2}" srcOrd="0" destOrd="0" presId="urn:microsoft.com/office/officeart/2005/8/layout/orgChart1"/>
    <dgm:cxn modelId="{F8FB75CE-1B0B-4EF1-95D9-0600D08D8BA0}" type="presParOf" srcId="{22C64792-EA59-40C0-9ABD-85033E76B4D2}" destId="{7A4B2369-BDEA-49EF-9522-5EA17E36EC89}" srcOrd="0" destOrd="0" presId="urn:microsoft.com/office/officeart/2005/8/layout/orgChart1"/>
    <dgm:cxn modelId="{734966CB-6699-4B0E-AD74-921C876B3414}" type="presParOf" srcId="{22C64792-EA59-40C0-9ABD-85033E76B4D2}" destId="{4E956E29-D8C4-48BA-8B23-CE1FB87409AF}" srcOrd="1" destOrd="0" presId="urn:microsoft.com/office/officeart/2005/8/layout/orgChart1"/>
    <dgm:cxn modelId="{B7E8743D-9A2C-4646-B42A-E7FE9C563021}" type="presParOf" srcId="{1CAC1206-0AC8-46D9-8C79-1C9B13CB08D9}" destId="{62C50573-6EA2-4CC8-A38D-AE860E27BBE3}" srcOrd="1" destOrd="0" presId="urn:microsoft.com/office/officeart/2005/8/layout/orgChart1"/>
    <dgm:cxn modelId="{A7ADC5D3-8D7C-4502-9EE7-8DA579639F49}" type="presParOf" srcId="{62C50573-6EA2-4CC8-A38D-AE860E27BBE3}" destId="{5F0C548B-D49C-4B81-89F6-6D921674CBC8}" srcOrd="0" destOrd="0" presId="urn:microsoft.com/office/officeart/2005/8/layout/orgChart1"/>
    <dgm:cxn modelId="{A051F5E2-EDBB-495E-B13D-41BF5C09F6B6}" type="presParOf" srcId="{62C50573-6EA2-4CC8-A38D-AE860E27BBE3}" destId="{E50F55E0-FFED-4831-8F13-341F2BAA10EB}" srcOrd="1" destOrd="0" presId="urn:microsoft.com/office/officeart/2005/8/layout/orgChart1"/>
    <dgm:cxn modelId="{F0483710-5092-4CD9-B8ED-763784696F48}" type="presParOf" srcId="{E50F55E0-FFED-4831-8F13-341F2BAA10EB}" destId="{F94DB665-AA8F-4020-8685-1F12CE05E959}" srcOrd="0" destOrd="0" presId="urn:microsoft.com/office/officeart/2005/8/layout/orgChart1"/>
    <dgm:cxn modelId="{CFCFAF24-46A9-448C-BEB2-2EC3B2FC4786}" type="presParOf" srcId="{F94DB665-AA8F-4020-8685-1F12CE05E959}" destId="{B47274DF-392A-43F8-A951-62E4C65D4027}" srcOrd="0" destOrd="0" presId="urn:microsoft.com/office/officeart/2005/8/layout/orgChart1"/>
    <dgm:cxn modelId="{1D65BFBB-18AA-4E48-9E1A-D4DCBC64CE23}" type="presParOf" srcId="{F94DB665-AA8F-4020-8685-1F12CE05E959}" destId="{D6F450A3-846D-46D0-813B-4FC47C40FDA4}" srcOrd="1" destOrd="0" presId="urn:microsoft.com/office/officeart/2005/8/layout/orgChart1"/>
    <dgm:cxn modelId="{B410AF74-E784-4753-947B-CA14EBB99A6D}" type="presParOf" srcId="{E50F55E0-FFED-4831-8F13-341F2BAA10EB}" destId="{A8997B42-A101-4918-9959-E1F83F077879}" srcOrd="1" destOrd="0" presId="urn:microsoft.com/office/officeart/2005/8/layout/orgChart1"/>
    <dgm:cxn modelId="{8978573A-FC77-493C-B59C-390724C31AF1}" type="presParOf" srcId="{E50F55E0-FFED-4831-8F13-341F2BAA10EB}" destId="{EDC82EDF-893B-4651-9811-C3E5D140533C}" srcOrd="2" destOrd="0" presId="urn:microsoft.com/office/officeart/2005/8/layout/orgChart1"/>
    <dgm:cxn modelId="{886A5406-EA80-48BD-BB85-40DDE75DF1E0}" type="presParOf" srcId="{1CAC1206-0AC8-46D9-8C79-1C9B13CB08D9}" destId="{21511669-7F1C-4C10-8B82-213F4459C737}" srcOrd="2" destOrd="0" presId="urn:microsoft.com/office/officeart/2005/8/layout/orgChart1"/>
    <dgm:cxn modelId="{EBCF694F-C3FC-44E6-8C2E-F9F882EF0507}" type="presParOf" srcId="{0EFFEE7F-6983-4C21-BB40-7CBA0B03496B}" destId="{67F2C483-67D0-4A41-8A9B-9354F34B051C}" srcOrd="4" destOrd="0" presId="urn:microsoft.com/office/officeart/2005/8/layout/orgChart1"/>
    <dgm:cxn modelId="{F19C3648-A8FB-4273-B405-679F15150C6F}" type="presParOf" srcId="{0EFFEE7F-6983-4C21-BB40-7CBA0B03496B}" destId="{17EB6C92-A283-4F10-8AA7-7987073CB1B1}" srcOrd="5" destOrd="0" presId="urn:microsoft.com/office/officeart/2005/8/layout/orgChart1"/>
    <dgm:cxn modelId="{B1F517AB-E4FE-4944-8740-D0C30C41F42E}" type="presParOf" srcId="{17EB6C92-A283-4F10-8AA7-7987073CB1B1}" destId="{B809740A-AEB9-4D8C-AC1B-CC02A1D55CDF}" srcOrd="0" destOrd="0" presId="urn:microsoft.com/office/officeart/2005/8/layout/orgChart1"/>
    <dgm:cxn modelId="{4C94063C-FEBD-413E-986F-0C2193EA5156}" type="presParOf" srcId="{B809740A-AEB9-4D8C-AC1B-CC02A1D55CDF}" destId="{FD21C7F4-091A-479B-ADF1-28E542D19193}" srcOrd="0" destOrd="0" presId="urn:microsoft.com/office/officeart/2005/8/layout/orgChart1"/>
    <dgm:cxn modelId="{2C93B945-9FD1-475E-897E-22FC1A5B90DF}" type="presParOf" srcId="{B809740A-AEB9-4D8C-AC1B-CC02A1D55CDF}" destId="{8E4E667D-0E00-44BB-B4C7-0977B5C97020}" srcOrd="1" destOrd="0" presId="urn:microsoft.com/office/officeart/2005/8/layout/orgChart1"/>
    <dgm:cxn modelId="{913EEC57-68B9-48EF-B6BB-EE40869E671F}" type="presParOf" srcId="{17EB6C92-A283-4F10-8AA7-7987073CB1B1}" destId="{417E228C-8702-46F3-B7B0-8B9CFF9DB859}" srcOrd="1" destOrd="0" presId="urn:microsoft.com/office/officeart/2005/8/layout/orgChart1"/>
    <dgm:cxn modelId="{A6E2DD90-A329-43F6-8959-5D68AC087A3B}" type="presParOf" srcId="{17EB6C92-A283-4F10-8AA7-7987073CB1B1}" destId="{D36C6820-97E2-42B3-811D-AC471B278C2A}" srcOrd="2" destOrd="0" presId="urn:microsoft.com/office/officeart/2005/8/layout/orgChart1"/>
    <dgm:cxn modelId="{7775502E-9039-41AE-87FD-46F9CB59509C}" type="presParOf" srcId="{0EFFEE7F-6983-4C21-BB40-7CBA0B03496B}" destId="{7067C38B-1810-4DB2-B807-5CCA43081905}" srcOrd="6" destOrd="0" presId="urn:microsoft.com/office/officeart/2005/8/layout/orgChart1"/>
    <dgm:cxn modelId="{C0D7C110-D61A-4FEC-BA97-744A38336C8A}" type="presParOf" srcId="{0EFFEE7F-6983-4C21-BB40-7CBA0B03496B}" destId="{343BCDF9-15F4-4A46-996A-76F829A0C83D}" srcOrd="7" destOrd="0" presId="urn:microsoft.com/office/officeart/2005/8/layout/orgChart1"/>
    <dgm:cxn modelId="{CB2D978B-3D9E-46C7-9A3A-7E5199A2FF2C}" type="presParOf" srcId="{343BCDF9-15F4-4A46-996A-76F829A0C83D}" destId="{E98FB469-8970-458B-8DBC-30F045368A23}" srcOrd="0" destOrd="0" presId="urn:microsoft.com/office/officeart/2005/8/layout/orgChart1"/>
    <dgm:cxn modelId="{10BBC93A-C6E1-4ABD-8F65-3BF82948546D}" type="presParOf" srcId="{E98FB469-8970-458B-8DBC-30F045368A23}" destId="{6AF72E91-D475-47FD-9F9A-F3F5486D3CA3}" srcOrd="0" destOrd="0" presId="urn:microsoft.com/office/officeart/2005/8/layout/orgChart1"/>
    <dgm:cxn modelId="{E7E6F419-47A0-48AD-8B52-193F9744DFEB}" type="presParOf" srcId="{E98FB469-8970-458B-8DBC-30F045368A23}" destId="{83B2FFF9-4015-4CA1-AFEB-B9C1D798E485}" srcOrd="1" destOrd="0" presId="urn:microsoft.com/office/officeart/2005/8/layout/orgChart1"/>
    <dgm:cxn modelId="{9828F2C4-AC2E-4B8A-B53B-B49796D1BE7F}" type="presParOf" srcId="{343BCDF9-15F4-4A46-996A-76F829A0C83D}" destId="{509B4477-2A79-4BF5-BA33-538D5A0769EE}" srcOrd="1" destOrd="0" presId="urn:microsoft.com/office/officeart/2005/8/layout/orgChart1"/>
    <dgm:cxn modelId="{EB66608E-90D3-47F6-9BDE-E80B1A162461}" type="presParOf" srcId="{509B4477-2A79-4BF5-BA33-538D5A0769EE}" destId="{C897771F-DC93-4AD3-8C40-0F56AD012119}" srcOrd="0" destOrd="0" presId="urn:microsoft.com/office/officeart/2005/8/layout/orgChart1"/>
    <dgm:cxn modelId="{9A9B3B35-94B4-4F74-9E55-27DE41878FA1}" type="presParOf" srcId="{509B4477-2A79-4BF5-BA33-538D5A0769EE}" destId="{CFA59AA0-3349-4B1C-B8B9-A143F76EA3CA}" srcOrd="1" destOrd="0" presId="urn:microsoft.com/office/officeart/2005/8/layout/orgChart1"/>
    <dgm:cxn modelId="{BBE235C8-8002-4AC6-8F87-A32EA7491392}" type="presParOf" srcId="{CFA59AA0-3349-4B1C-B8B9-A143F76EA3CA}" destId="{3873250E-8AF0-45A0-B5EC-8CDAC417E363}" srcOrd="0" destOrd="0" presId="urn:microsoft.com/office/officeart/2005/8/layout/orgChart1"/>
    <dgm:cxn modelId="{78771CB4-E378-49E0-98D9-9C598E58CE1C}" type="presParOf" srcId="{3873250E-8AF0-45A0-B5EC-8CDAC417E363}" destId="{6193E13E-2838-4FF4-95E4-B0E8E77986D7}" srcOrd="0" destOrd="0" presId="urn:microsoft.com/office/officeart/2005/8/layout/orgChart1"/>
    <dgm:cxn modelId="{61C06EAE-B4BC-41D9-9928-E2BAB9BFA6F6}" type="presParOf" srcId="{3873250E-8AF0-45A0-B5EC-8CDAC417E363}" destId="{66266BB5-1A91-45C7-ABFD-CFE7F04AA066}" srcOrd="1" destOrd="0" presId="urn:microsoft.com/office/officeart/2005/8/layout/orgChart1"/>
    <dgm:cxn modelId="{A8D55912-03A9-4978-9F24-BE2D80FDC55B}" type="presParOf" srcId="{CFA59AA0-3349-4B1C-B8B9-A143F76EA3CA}" destId="{82B7F4F5-C2E7-4840-A294-45D4B0C15172}" srcOrd="1" destOrd="0" presId="urn:microsoft.com/office/officeart/2005/8/layout/orgChart1"/>
    <dgm:cxn modelId="{1F3C5F38-B469-47F3-9FD6-F5D4132B374E}" type="presParOf" srcId="{CFA59AA0-3349-4B1C-B8B9-A143F76EA3CA}" destId="{4881FA1E-98C6-4E47-9EF7-1513EF392795}" srcOrd="2" destOrd="0" presId="urn:microsoft.com/office/officeart/2005/8/layout/orgChart1"/>
    <dgm:cxn modelId="{2E104DB1-11ED-4E35-B7E1-10E111146BD3}" type="presParOf" srcId="{343BCDF9-15F4-4A46-996A-76F829A0C83D}" destId="{0252B876-9C3B-42DC-8A0E-BF5B97F3DC79}" srcOrd="2" destOrd="0" presId="urn:microsoft.com/office/officeart/2005/8/layout/orgChart1"/>
    <dgm:cxn modelId="{75E26938-FA69-4A74-81D1-C370586C0C18}" type="presParOf" srcId="{1155D12E-38EE-4D11-AD11-4BC9CA7923DB}" destId="{D6D0C502-FA04-4CD8-9BFA-2005D3CCFC7C}"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Internet Information Server 6</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Intel Xeon o AMD Opteron</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2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7EB9BD79-C200-4A99-B812-FE7CCA8A5084}">
      <dgm:prSet phldrT="[Texto]"/>
      <dgm:spPr/>
      <dgm:t>
        <a:bodyPr/>
        <a:lstStyle/>
        <a:p>
          <a:r>
            <a:rPr lang="es-CL" dirty="0" smtClean="0">
              <a:latin typeface="Futura Lt BT"/>
            </a:rPr>
            <a:t>Framework .Net 3.5 SP1</a:t>
          </a:r>
          <a:endParaRPr lang="es-CL" dirty="0">
            <a:latin typeface="Futura Lt BT"/>
          </a:endParaRPr>
        </a:p>
      </dgm:t>
    </dgm:pt>
    <dgm:pt modelId="{15668605-668B-4F71-9A2A-D6ED2D999932}" type="parTrans" cxnId="{94C8FF65-4E68-48B2-927A-43E5887EFB09}">
      <dgm:prSet/>
      <dgm:spPr/>
      <dgm:t>
        <a:bodyPr/>
        <a:lstStyle/>
        <a:p>
          <a:endParaRPr lang="es-CL"/>
        </a:p>
      </dgm:t>
    </dgm:pt>
    <dgm:pt modelId="{A8BFBAFA-95A2-4092-B6F5-AF72D629C9BB}" type="sibTrans" cxnId="{94C8FF65-4E68-48B2-927A-43E5887EFB09}">
      <dgm:prSet/>
      <dgm:spPr/>
      <dgm:t>
        <a:bodyPr/>
        <a:lstStyle/>
        <a:p>
          <a:endParaRPr lang="es-CL"/>
        </a:p>
      </dgm:t>
    </dgm:pt>
    <dgm:pt modelId="{6EE7F0FC-3042-4572-852A-20B5C2553101}">
      <dgm:prSet phldrT="[Texto]"/>
      <dgm:spPr/>
      <dgm:t>
        <a:bodyPr/>
        <a:lstStyle/>
        <a:p>
          <a:r>
            <a:rPr lang="es-CL" dirty="0" smtClean="0">
              <a:latin typeface="Futura Lt BT"/>
            </a:rPr>
            <a:t>SQL Server 2005</a:t>
          </a:r>
          <a:endParaRPr lang="es-CL" dirty="0">
            <a:latin typeface="Futura Lt BT"/>
          </a:endParaRPr>
        </a:p>
      </dgm:t>
    </dgm:pt>
    <dgm:pt modelId="{12D6B6CC-464E-49F8-B27E-F59B02DB8DBA}" type="parTrans" cxnId="{790A44C4-153E-494A-9D1E-13F74B827DA6}">
      <dgm:prSet/>
      <dgm:spPr/>
      <dgm:t>
        <a:bodyPr/>
        <a:lstStyle/>
        <a:p>
          <a:endParaRPr lang="es-CL"/>
        </a:p>
      </dgm:t>
    </dgm:pt>
    <dgm:pt modelId="{B1833E95-A67C-49B2-B78E-B4BC4E677F27}" type="sibTrans" cxnId="{790A44C4-153E-494A-9D1E-13F74B827DA6}">
      <dgm:prSet/>
      <dgm:spPr/>
      <dgm:t>
        <a:bodyPr/>
        <a:lstStyle/>
        <a:p>
          <a:endParaRPr lang="es-CL"/>
        </a:p>
      </dgm:t>
    </dgm:pt>
    <dgm:pt modelId="{952F6261-3782-49D9-82ED-0883EC95C22D}">
      <dgm:prSet phldrT="[Texto]"/>
      <dgm:spPr/>
      <dgm:t>
        <a:bodyPr/>
        <a:lstStyle/>
        <a:p>
          <a:r>
            <a:rPr lang="es-CL" dirty="0" smtClean="0">
              <a:latin typeface="Futura Lt BT"/>
            </a:rPr>
            <a:t>Windows 2003 Server R2 SP2</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19335BB4-8306-43D7-B8D5-7F79D11F6BBB}" srcId="{4FE176F6-3D3F-4513-AD62-0E6413C6F2F4}" destId="{0859826A-618C-423D-A6C6-8B07BD742A63}" srcOrd="1" destOrd="0" parTransId="{5876A7EC-0E40-4248-90AE-8DF3CB3D0956}" sibTransId="{C09A5653-406F-4C6A-932B-3D1759ED5044}"/>
    <dgm:cxn modelId="{50038317-91BB-40AC-86AB-581C0C1D6A1A}" type="presOf" srcId="{0859826A-618C-423D-A6C6-8B07BD742A63}" destId="{6B7D2FE9-FA86-4E82-9996-41C9EC07B79C}" srcOrd="0" destOrd="2" presId="urn:microsoft.com/office/officeart/2005/8/layout/hList6"/>
    <dgm:cxn modelId="{3DAA2395-96EE-433F-B41D-46FFF14C3A83}" srcId="{4FE176F6-3D3F-4513-AD62-0E6413C6F2F4}" destId="{DD3199D3-85CF-4CB9-B808-76FF8249DBF4}" srcOrd="0" destOrd="0" parTransId="{6EBE9555-AB0A-4C80-A20E-45221473AA40}" sibTransId="{C8CAB730-1D42-482B-95EA-B275F1907051}"/>
    <dgm:cxn modelId="{A6E1762C-45FB-475B-998B-2CAC1D431497}" type="presOf" srcId="{014D0DFF-30CB-4E65-B921-34E1E256FD80}" destId="{FC2C4C26-EB23-46B9-B79F-E4E7DFE0BE29}" srcOrd="0" destOrd="0" presId="urn:microsoft.com/office/officeart/2005/8/layout/hList6"/>
    <dgm:cxn modelId="{CB17898D-B26B-4C61-849D-A6AD4579968E}" type="presOf" srcId="{952F6261-3782-49D9-82ED-0883EC95C22D}" destId="{FC2C4C26-EB23-46B9-B79F-E4E7DFE0BE29}" srcOrd="0" destOrd="1"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89984FDF-BF14-41C1-8EF1-0EA352A06959}" type="presOf" srcId="{6736B3E9-EA62-4CB8-9D33-ABAA0F9690D3}" destId="{D1532D70-591E-4A7E-81AE-3F5D2710928C}" srcOrd="0" destOrd="0" presId="urn:microsoft.com/office/officeart/2005/8/layout/hList6"/>
    <dgm:cxn modelId="{790A44C4-153E-494A-9D1E-13F74B827DA6}" srcId="{014D0DFF-30CB-4E65-B921-34E1E256FD80}" destId="{6EE7F0FC-3042-4572-852A-20B5C2553101}" srcOrd="3" destOrd="0" parTransId="{12D6B6CC-464E-49F8-B27E-F59B02DB8DBA}" sibTransId="{B1833E95-A67C-49B2-B78E-B4BC4E677F27}"/>
    <dgm:cxn modelId="{4BFBA4B1-93DD-43AE-8949-0D3CFC173ACC}" type="presOf" srcId="{4FE176F6-3D3F-4513-AD62-0E6413C6F2F4}" destId="{6B7D2FE9-FA86-4E82-9996-41C9EC07B79C}" srcOrd="0" destOrd="0" presId="urn:microsoft.com/office/officeart/2005/8/layout/hList6"/>
    <dgm:cxn modelId="{DF53C29D-D07D-42BE-AF95-87A1E8EFDEE4}" srcId="{6736B3E9-EA62-4CB8-9D33-ABAA0F9690D3}" destId="{4FE176F6-3D3F-4513-AD62-0E6413C6F2F4}" srcOrd="1" destOrd="0" parTransId="{3C132818-BB58-45D1-A8DC-A6AC88CBE9D4}" sibTransId="{2AA4B451-00DB-4EA9-A171-34792A9E28F7}"/>
    <dgm:cxn modelId="{9692900A-9491-4271-95D5-6900BA1E25E1}" type="presOf" srcId="{6EE7F0FC-3042-4572-852A-20B5C2553101}" destId="{FC2C4C26-EB23-46B9-B79F-E4E7DFE0BE29}" srcOrd="0" destOrd="4"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FE92E05E-75C9-44C7-92C0-6B7E3ECE3AF2}" type="presOf" srcId="{DD3199D3-85CF-4CB9-B808-76FF8249DBF4}" destId="{6B7D2FE9-FA86-4E82-9996-41C9EC07B79C}" srcOrd="0" destOrd="1" presId="urn:microsoft.com/office/officeart/2005/8/layout/hList6"/>
    <dgm:cxn modelId="{94C8FF65-4E68-48B2-927A-43E5887EFB09}" srcId="{014D0DFF-30CB-4E65-B921-34E1E256FD80}" destId="{7EB9BD79-C200-4A99-B812-FE7CCA8A5084}" srcOrd="2" destOrd="0" parTransId="{15668605-668B-4F71-9A2A-D6ED2D999932}" sibTransId="{A8BFBAFA-95A2-4092-B6F5-AF72D629C9BB}"/>
    <dgm:cxn modelId="{4A2339DF-FC33-4779-B8E4-FFCBBA85B397}" srcId="{4FE176F6-3D3F-4513-AD62-0E6413C6F2F4}" destId="{2BCF9256-BB61-4899-B983-E78981DAE53B}" srcOrd="2" destOrd="0" parTransId="{533E43BE-D507-457A-B1F8-FB8F2C812404}" sibTransId="{AFCB5BA9-0D73-474F-B4AF-19D49FEFF428}"/>
    <dgm:cxn modelId="{27F85934-4D50-4020-AFBD-BB619878A153}" srcId="{6736B3E9-EA62-4CB8-9D33-ABAA0F9690D3}" destId="{014D0DFF-30CB-4E65-B921-34E1E256FD80}" srcOrd="0" destOrd="0" parTransId="{9A77532E-17F1-47AA-8E08-4E4E11B0032C}" sibTransId="{984C2F50-1482-466C-97A0-A840450ED047}"/>
    <dgm:cxn modelId="{3C501F5B-952F-4EB4-8F54-8E4C55069E7B}" type="presOf" srcId="{7EB9BD79-C200-4A99-B812-FE7CCA8A5084}" destId="{FC2C4C26-EB23-46B9-B79F-E4E7DFE0BE29}" srcOrd="0" destOrd="3"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A74518E0-F0F0-4BD4-A002-60425CFF5050}" type="presOf" srcId="{0A2FDAFD-D3B8-4DAC-BDE9-D84A3884CB87}" destId="{FC2C4C26-EB23-46B9-B79F-E4E7DFE0BE29}" srcOrd="0" destOrd="2" presId="urn:microsoft.com/office/officeart/2005/8/layout/hList6"/>
    <dgm:cxn modelId="{DC2E7E05-7482-4358-ABDB-75B811469532}" type="presOf" srcId="{2BCF9256-BB61-4899-B983-E78981DAE53B}" destId="{6B7D2FE9-FA86-4E82-9996-41C9EC07B79C}" srcOrd="0" destOrd="3" presId="urn:microsoft.com/office/officeart/2005/8/layout/hList6"/>
    <dgm:cxn modelId="{4D98D2B1-8527-470B-86FF-BE6711CB265B}" type="presOf" srcId="{C7B9D09C-46E1-4F07-AD57-64D1B334CAF9}" destId="{6B7D2FE9-FA86-4E82-9996-41C9EC07B79C}" srcOrd="0" destOrd="4" presId="urn:microsoft.com/office/officeart/2005/8/layout/hList6"/>
    <dgm:cxn modelId="{613708C9-F083-4FB2-96D3-0564778CEE0A}" type="presParOf" srcId="{D1532D70-591E-4A7E-81AE-3F5D2710928C}" destId="{FC2C4C26-EB23-46B9-B79F-E4E7DFE0BE29}" srcOrd="0" destOrd="0" presId="urn:microsoft.com/office/officeart/2005/8/layout/hList6"/>
    <dgm:cxn modelId="{A3585464-B23E-444A-BB28-F8FF3375961F}" type="presParOf" srcId="{D1532D70-591E-4A7E-81AE-3F5D2710928C}" destId="{5CDA4FED-73EB-4C71-97C2-A792534D6468}" srcOrd="1" destOrd="0" presId="urn:microsoft.com/office/officeart/2005/8/layout/hList6"/>
    <dgm:cxn modelId="{797ED71F-505A-4B4C-946E-FC34950D1812}"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Browser Compatible</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Celeron 1.8 GHz</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1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952F6261-3782-49D9-82ED-0883EC95C22D}">
      <dgm:prSet phldrT="[Texto]"/>
      <dgm:spPr/>
      <dgm:t>
        <a:bodyPr/>
        <a:lstStyle/>
        <a:p>
          <a:r>
            <a:rPr lang="es-CL" dirty="0" smtClean="0">
              <a:latin typeface="Futura Lt BT"/>
            </a:rPr>
            <a:t>Windows XP o superior, o distribución Linux con ambiente grafico</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C37B6AE0-E900-4CF1-A0B5-8A73BA9A691E}">
      <dgm:prSet phldrT="[Texto]"/>
      <dgm:spPr/>
      <dgm:t>
        <a:bodyPr/>
        <a:lstStyle/>
        <a:p>
          <a:r>
            <a:rPr lang="es-CL" dirty="0" smtClean="0">
              <a:latin typeface="Futura Lt BT"/>
            </a:rPr>
            <a:t>Firefox 3</a:t>
          </a:r>
          <a:endParaRPr lang="es-CL" dirty="0">
            <a:latin typeface="Futura Lt BT"/>
          </a:endParaRPr>
        </a:p>
      </dgm:t>
    </dgm:pt>
    <dgm:pt modelId="{3FB4B754-5F4F-4FEE-9429-E410DD4AE6A4}" type="parTrans" cxnId="{2001A8F4-56B5-4120-8623-29DF3259EEF4}">
      <dgm:prSet/>
      <dgm:spPr/>
      <dgm:t>
        <a:bodyPr/>
        <a:lstStyle/>
        <a:p>
          <a:endParaRPr lang="es-CL"/>
        </a:p>
      </dgm:t>
    </dgm:pt>
    <dgm:pt modelId="{1C2BD251-A0AB-41BF-A67E-7AB23113ECEB}" type="sibTrans" cxnId="{2001A8F4-56B5-4120-8623-29DF3259EEF4}">
      <dgm:prSet/>
      <dgm:spPr/>
      <dgm:t>
        <a:bodyPr/>
        <a:lstStyle/>
        <a:p>
          <a:endParaRPr lang="es-CL"/>
        </a:p>
      </dgm:t>
    </dgm:pt>
    <dgm:pt modelId="{CAEAC9FE-7CD5-41B2-A337-6E4A1AA8E41D}">
      <dgm:prSet phldrT="[Texto]"/>
      <dgm:spPr/>
      <dgm:t>
        <a:bodyPr/>
        <a:lstStyle/>
        <a:p>
          <a:r>
            <a:rPr lang="es-CL" dirty="0" smtClean="0">
              <a:latin typeface="Futura Lt BT"/>
            </a:rPr>
            <a:t>Chrome 3</a:t>
          </a:r>
          <a:endParaRPr lang="es-CL" dirty="0">
            <a:latin typeface="Futura Lt BT"/>
          </a:endParaRPr>
        </a:p>
      </dgm:t>
    </dgm:pt>
    <dgm:pt modelId="{6F8E01F2-42F3-4989-AF0B-EED915244989}" type="parTrans" cxnId="{3A3922A3-9725-4879-BE8B-C5FFA20B42AC}">
      <dgm:prSet/>
      <dgm:spPr/>
      <dgm:t>
        <a:bodyPr/>
        <a:lstStyle/>
        <a:p>
          <a:endParaRPr lang="es-CL"/>
        </a:p>
      </dgm:t>
    </dgm:pt>
    <dgm:pt modelId="{7F2848DE-0CCB-4D3E-A555-91D3AED14819}" type="sibTrans" cxnId="{3A3922A3-9725-4879-BE8B-C5FFA20B42AC}">
      <dgm:prSet/>
      <dgm:spPr/>
      <dgm:t>
        <a:bodyPr/>
        <a:lstStyle/>
        <a:p>
          <a:endParaRPr lang="es-CL"/>
        </a:p>
      </dgm:t>
    </dgm:pt>
    <dgm:pt modelId="{7F7905A4-9FAB-4606-BCAB-84CB21AB99BE}">
      <dgm:prSet phldrT="[Texto]"/>
      <dgm:spPr/>
      <dgm:t>
        <a:bodyPr/>
        <a:lstStyle/>
        <a:p>
          <a:r>
            <a:rPr lang="es-CL" dirty="0" smtClean="0">
              <a:latin typeface="Futura Lt BT"/>
            </a:rPr>
            <a:t>Safari 3</a:t>
          </a:r>
          <a:endParaRPr lang="es-CL" dirty="0">
            <a:latin typeface="Futura Lt BT"/>
          </a:endParaRPr>
        </a:p>
      </dgm:t>
    </dgm:pt>
    <dgm:pt modelId="{2CE9C7DB-3385-449E-9B4F-4B9960C37830}" type="parTrans" cxnId="{943D8379-4664-4E9D-8889-EAD36D1EA651}">
      <dgm:prSet/>
      <dgm:spPr/>
      <dgm:t>
        <a:bodyPr/>
        <a:lstStyle/>
        <a:p>
          <a:endParaRPr lang="es-CL"/>
        </a:p>
      </dgm:t>
    </dgm:pt>
    <dgm:pt modelId="{5AAC09D6-B0F2-476C-A591-E3532434ECBF}" type="sibTrans" cxnId="{943D8379-4664-4E9D-8889-EAD36D1EA651}">
      <dgm:prSet/>
      <dgm:spPr/>
      <dgm:t>
        <a:bodyPr/>
        <a:lstStyle/>
        <a:p>
          <a:endParaRPr lang="es-CL"/>
        </a:p>
      </dgm:t>
    </dgm:pt>
    <dgm:pt modelId="{3E144166-411A-4FDA-9B1B-1E0C900D7A66}">
      <dgm:prSet phldrT="[Texto]"/>
      <dgm:spPr/>
      <dgm:t>
        <a:bodyPr/>
        <a:lstStyle/>
        <a:p>
          <a:r>
            <a:rPr lang="es-CL" dirty="0" smtClean="0">
              <a:latin typeface="Futura Lt BT"/>
            </a:rPr>
            <a:t>Opera 10</a:t>
          </a:r>
          <a:endParaRPr lang="es-CL" dirty="0">
            <a:latin typeface="Futura Lt BT"/>
          </a:endParaRPr>
        </a:p>
      </dgm:t>
    </dgm:pt>
    <dgm:pt modelId="{79FA0F94-6134-43B6-AD36-975CBAE77353}" type="parTrans" cxnId="{4E353797-50B2-4EC3-B628-220775C61800}">
      <dgm:prSet/>
      <dgm:spPr/>
      <dgm:t>
        <a:bodyPr/>
        <a:lstStyle/>
        <a:p>
          <a:endParaRPr lang="es-CL"/>
        </a:p>
      </dgm:t>
    </dgm:pt>
    <dgm:pt modelId="{3EB117DE-EE39-4856-B011-4731123E9A19}" type="sibTrans" cxnId="{4E353797-50B2-4EC3-B628-220775C61800}">
      <dgm:prSet/>
      <dgm:spPr/>
      <dgm:t>
        <a:bodyPr/>
        <a:lstStyle/>
        <a:p>
          <a:endParaRPr lang="es-CL"/>
        </a:p>
      </dgm:t>
    </dgm:pt>
    <dgm:pt modelId="{A52D450C-BC52-46D7-AC56-5DE337EEBFC8}">
      <dgm:prSet phldrT="[Texto]"/>
      <dgm:spPr/>
      <dgm:t>
        <a:bodyPr/>
        <a:lstStyle/>
        <a:p>
          <a:r>
            <a:rPr lang="es-CL" dirty="0" smtClean="0">
              <a:latin typeface="Futura Lt BT"/>
            </a:rPr>
            <a:t>Internet Explorer 7 u 8</a:t>
          </a:r>
          <a:endParaRPr lang="es-CL" dirty="0">
            <a:latin typeface="Futura Lt BT"/>
          </a:endParaRPr>
        </a:p>
      </dgm:t>
    </dgm:pt>
    <dgm:pt modelId="{C61800CC-7A42-4573-A915-4D429EFBFFFF}" type="parTrans" cxnId="{116CE9CB-03DA-42DF-81B0-1D495B5BB8B7}">
      <dgm:prSet/>
      <dgm:spPr/>
      <dgm:t>
        <a:bodyPr/>
        <a:lstStyle/>
        <a:p>
          <a:endParaRPr lang="es-CL"/>
        </a:p>
      </dgm:t>
    </dgm:pt>
    <dgm:pt modelId="{209012EB-FDDF-4C79-B29D-502CED57312E}" type="sibTrans" cxnId="{116CE9CB-03DA-42DF-81B0-1D495B5BB8B7}">
      <dgm:prSet/>
      <dgm:spPr/>
      <dgm:t>
        <a:bodyPr/>
        <a:lstStyle/>
        <a:p>
          <a:endParaRPr lang="es-CL"/>
        </a:p>
      </dgm:t>
    </dgm:pt>
    <dgm:pt modelId="{6A636DEF-416D-4248-8435-9B50B3E9ABFB}">
      <dgm:prSet phldrT="[Texto]"/>
      <dgm:spPr/>
      <dgm:t>
        <a:bodyPr/>
        <a:lstStyle/>
        <a:p>
          <a:r>
            <a:rPr lang="es-CL" dirty="0" smtClean="0">
              <a:latin typeface="Futura Lt BT"/>
            </a:rPr>
            <a:t>Tarjeta de Video con resolución de 1024x768</a:t>
          </a:r>
          <a:endParaRPr lang="es-CL" dirty="0">
            <a:latin typeface="Futura Lt BT"/>
          </a:endParaRPr>
        </a:p>
      </dgm:t>
    </dgm:pt>
    <dgm:pt modelId="{AF6F0A40-99A4-4F87-A7B9-8CD682B78101}" type="parTrans" cxnId="{E43A78A3-733A-4C10-B236-9452E7BA6F43}">
      <dgm:prSet/>
      <dgm:spPr/>
      <dgm:t>
        <a:bodyPr/>
        <a:lstStyle/>
        <a:p>
          <a:endParaRPr lang="es-CL"/>
        </a:p>
      </dgm:t>
    </dgm:pt>
    <dgm:pt modelId="{47B68F00-FC94-4FAD-9AE7-F3784E454F12}" type="sibTrans" cxnId="{E43A78A3-733A-4C10-B236-9452E7BA6F43}">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A53B6343-1A14-4658-8D55-EA242854D724}" type="presOf" srcId="{0A2FDAFD-D3B8-4DAC-BDE9-D84A3884CB87}" destId="{FC2C4C26-EB23-46B9-B79F-E4E7DFE0BE29}" srcOrd="0" destOrd="2" presId="urn:microsoft.com/office/officeart/2005/8/layout/hList6"/>
    <dgm:cxn modelId="{27F85934-4D50-4020-AFBD-BB619878A153}" srcId="{6736B3E9-EA62-4CB8-9D33-ABAA0F9690D3}" destId="{014D0DFF-30CB-4E65-B921-34E1E256FD80}" srcOrd="0" destOrd="0" parTransId="{9A77532E-17F1-47AA-8E08-4E4E11B0032C}" sibTransId="{984C2F50-1482-466C-97A0-A840450ED047}"/>
    <dgm:cxn modelId="{9B971D33-635B-4314-86F3-DC48921720B7}" type="presOf" srcId="{CAEAC9FE-7CD5-41B2-A337-6E4A1AA8E41D}" destId="{FC2C4C26-EB23-46B9-B79F-E4E7DFE0BE29}" srcOrd="0" destOrd="4" presId="urn:microsoft.com/office/officeart/2005/8/layout/hList6"/>
    <dgm:cxn modelId="{BEFB0C9F-7479-4CF3-B4DB-3D9D794EAA2B}" type="presOf" srcId="{6A636DEF-416D-4248-8435-9B50B3E9ABFB}" destId="{6B7D2FE9-FA86-4E82-9996-41C9EC07B79C}" srcOrd="0" destOrd="5" presId="urn:microsoft.com/office/officeart/2005/8/layout/hList6"/>
    <dgm:cxn modelId="{05EDA7B7-391D-4A51-A49B-67662372904A}" type="presOf" srcId="{A52D450C-BC52-46D7-AC56-5DE337EEBFC8}" destId="{FC2C4C26-EB23-46B9-B79F-E4E7DFE0BE29}" srcOrd="0" destOrd="7"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9AB0B63E-A7FB-4BAF-AF42-66AF02ED234E}" type="presOf" srcId="{C37B6AE0-E900-4CF1-A0B5-8A73BA9A691E}" destId="{FC2C4C26-EB23-46B9-B79F-E4E7DFE0BE29}" srcOrd="0" destOrd="3" presId="urn:microsoft.com/office/officeart/2005/8/layout/hList6"/>
    <dgm:cxn modelId="{C9B773E1-FD4E-4B41-94B2-1FF3E7B54B5D}" type="presOf" srcId="{DD3199D3-85CF-4CB9-B808-76FF8249DBF4}" destId="{6B7D2FE9-FA86-4E82-9996-41C9EC07B79C}" srcOrd="0" destOrd="1"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5007EC69-FAC5-499E-926F-A8D42BD321B3}" type="presOf" srcId="{952F6261-3782-49D9-82ED-0883EC95C22D}" destId="{FC2C4C26-EB23-46B9-B79F-E4E7DFE0BE29}" srcOrd="0" destOrd="1" presId="urn:microsoft.com/office/officeart/2005/8/layout/hList6"/>
    <dgm:cxn modelId="{943D8379-4664-4E9D-8889-EAD36D1EA651}" srcId="{0A2FDAFD-D3B8-4DAC-BDE9-D84A3884CB87}" destId="{7F7905A4-9FAB-4606-BCAB-84CB21AB99BE}" srcOrd="2" destOrd="0" parTransId="{2CE9C7DB-3385-449E-9B4F-4B9960C37830}" sibTransId="{5AAC09D6-B0F2-476C-A591-E3532434ECBF}"/>
    <dgm:cxn modelId="{F04AD110-42E1-41E3-BD19-3438C7FCD439}" type="presOf" srcId="{2BCF9256-BB61-4899-B983-E78981DAE53B}" destId="{6B7D2FE9-FA86-4E82-9996-41C9EC07B79C}" srcOrd="0" destOrd="3" presId="urn:microsoft.com/office/officeart/2005/8/layout/hList6"/>
    <dgm:cxn modelId="{C01EFDED-4491-4EEA-873B-07081CF0B693}" type="presOf" srcId="{6736B3E9-EA62-4CB8-9D33-ABAA0F9690D3}" destId="{D1532D70-591E-4A7E-81AE-3F5D2710928C}" srcOrd="0" destOrd="0" presId="urn:microsoft.com/office/officeart/2005/8/layout/hList6"/>
    <dgm:cxn modelId="{4A2339DF-FC33-4779-B8E4-FFCBBA85B397}" srcId="{4FE176F6-3D3F-4513-AD62-0E6413C6F2F4}" destId="{2BCF9256-BB61-4899-B983-E78981DAE53B}" srcOrd="2" destOrd="0" parTransId="{533E43BE-D507-457A-B1F8-FB8F2C812404}" sibTransId="{AFCB5BA9-0D73-474F-B4AF-19D49FEFF428}"/>
    <dgm:cxn modelId="{3DAA2395-96EE-433F-B41D-46FFF14C3A83}" srcId="{4FE176F6-3D3F-4513-AD62-0E6413C6F2F4}" destId="{DD3199D3-85CF-4CB9-B808-76FF8249DBF4}" srcOrd="0" destOrd="0" parTransId="{6EBE9555-AB0A-4C80-A20E-45221473AA40}" sibTransId="{C8CAB730-1D42-482B-95EA-B275F1907051}"/>
    <dgm:cxn modelId="{DF53C29D-D07D-42BE-AF95-87A1E8EFDEE4}" srcId="{6736B3E9-EA62-4CB8-9D33-ABAA0F9690D3}" destId="{4FE176F6-3D3F-4513-AD62-0E6413C6F2F4}" srcOrd="1" destOrd="0" parTransId="{3C132818-BB58-45D1-A8DC-A6AC88CBE9D4}" sibTransId="{2AA4B451-00DB-4EA9-A171-34792A9E28F7}"/>
    <dgm:cxn modelId="{E43A78A3-733A-4C10-B236-9452E7BA6F43}" srcId="{4FE176F6-3D3F-4513-AD62-0E6413C6F2F4}" destId="{6A636DEF-416D-4248-8435-9B50B3E9ABFB}" srcOrd="4" destOrd="0" parTransId="{AF6F0A40-99A4-4F87-A7B9-8CD682B78101}" sibTransId="{47B68F00-FC94-4FAD-9AE7-F3784E454F12}"/>
    <dgm:cxn modelId="{A52B4CF1-6E69-4996-BCFC-9E27BE015620}" type="presOf" srcId="{3E144166-411A-4FDA-9B1B-1E0C900D7A66}" destId="{FC2C4C26-EB23-46B9-B79F-E4E7DFE0BE29}" srcOrd="0" destOrd="6" presId="urn:microsoft.com/office/officeart/2005/8/layout/hList6"/>
    <dgm:cxn modelId="{F23CF396-0830-4892-BAC1-9550B1056AED}" type="presOf" srcId="{7F7905A4-9FAB-4606-BCAB-84CB21AB99BE}" destId="{FC2C4C26-EB23-46B9-B79F-E4E7DFE0BE29}" srcOrd="0" destOrd="5" presId="urn:microsoft.com/office/officeart/2005/8/layout/hList6"/>
    <dgm:cxn modelId="{19335BB4-8306-43D7-B8D5-7F79D11F6BBB}" srcId="{4FE176F6-3D3F-4513-AD62-0E6413C6F2F4}" destId="{0859826A-618C-423D-A6C6-8B07BD742A63}" srcOrd="1" destOrd="0" parTransId="{5876A7EC-0E40-4248-90AE-8DF3CB3D0956}" sibTransId="{C09A5653-406F-4C6A-932B-3D1759ED5044}"/>
    <dgm:cxn modelId="{51BC1D16-45D5-4F7F-A306-773DD2DF95CF}" type="presOf" srcId="{C7B9D09C-46E1-4F07-AD57-64D1B334CAF9}" destId="{6B7D2FE9-FA86-4E82-9996-41C9EC07B79C}" srcOrd="0" destOrd="4" presId="urn:microsoft.com/office/officeart/2005/8/layout/hList6"/>
    <dgm:cxn modelId="{4E353797-50B2-4EC3-B628-220775C61800}" srcId="{0A2FDAFD-D3B8-4DAC-BDE9-D84A3884CB87}" destId="{3E144166-411A-4FDA-9B1B-1E0C900D7A66}" srcOrd="3" destOrd="0" parTransId="{79FA0F94-6134-43B6-AD36-975CBAE77353}" sibTransId="{3EB117DE-EE39-4856-B011-4731123E9A19}"/>
    <dgm:cxn modelId="{3DDF7569-169F-46F7-90CD-3BBE2142ED1B}" type="presOf" srcId="{014D0DFF-30CB-4E65-B921-34E1E256FD80}" destId="{FC2C4C26-EB23-46B9-B79F-E4E7DFE0BE29}" srcOrd="0" destOrd="0" presId="urn:microsoft.com/office/officeart/2005/8/layout/hList6"/>
    <dgm:cxn modelId="{116CE9CB-03DA-42DF-81B0-1D495B5BB8B7}" srcId="{0A2FDAFD-D3B8-4DAC-BDE9-D84A3884CB87}" destId="{A52D450C-BC52-46D7-AC56-5DE337EEBFC8}" srcOrd="4" destOrd="0" parTransId="{C61800CC-7A42-4573-A915-4D429EFBFFFF}" sibTransId="{209012EB-FDDF-4C79-B29D-502CED57312E}"/>
    <dgm:cxn modelId="{2001A8F4-56B5-4120-8623-29DF3259EEF4}" srcId="{0A2FDAFD-D3B8-4DAC-BDE9-D84A3884CB87}" destId="{C37B6AE0-E900-4CF1-A0B5-8A73BA9A691E}" srcOrd="0" destOrd="0" parTransId="{3FB4B754-5F4F-4FEE-9429-E410DD4AE6A4}" sibTransId="{1C2BD251-A0AB-41BF-A67E-7AB23113ECEB}"/>
    <dgm:cxn modelId="{2262BC6F-2964-4987-8484-44A228604247}" type="presOf" srcId="{4FE176F6-3D3F-4513-AD62-0E6413C6F2F4}" destId="{6B7D2FE9-FA86-4E82-9996-41C9EC07B79C}" srcOrd="0" destOrd="0"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3A3922A3-9725-4879-BE8B-C5FFA20B42AC}" srcId="{0A2FDAFD-D3B8-4DAC-BDE9-D84A3884CB87}" destId="{CAEAC9FE-7CD5-41B2-A337-6E4A1AA8E41D}" srcOrd="1" destOrd="0" parTransId="{6F8E01F2-42F3-4989-AF0B-EED915244989}" sibTransId="{7F2848DE-0CCB-4D3E-A555-91D3AED14819}"/>
    <dgm:cxn modelId="{595EABFF-60AB-410B-9AE3-C4A32D043D7C}" type="presOf" srcId="{0859826A-618C-423D-A6C6-8B07BD742A63}" destId="{6B7D2FE9-FA86-4E82-9996-41C9EC07B79C}" srcOrd="0" destOrd="2" presId="urn:microsoft.com/office/officeart/2005/8/layout/hList6"/>
    <dgm:cxn modelId="{F62CE1F8-A911-4331-AC0E-C7AE7A697C11}" type="presParOf" srcId="{D1532D70-591E-4A7E-81AE-3F5D2710928C}" destId="{FC2C4C26-EB23-46B9-B79F-E4E7DFE0BE29}" srcOrd="0" destOrd="0" presId="urn:microsoft.com/office/officeart/2005/8/layout/hList6"/>
    <dgm:cxn modelId="{FCBA922F-FE54-4FB7-BAC9-741BD8FA68DE}" type="presParOf" srcId="{D1532D70-591E-4A7E-81AE-3F5D2710928C}" destId="{5CDA4FED-73EB-4C71-97C2-A792534D6468}" srcOrd="1" destOrd="0" presId="urn:microsoft.com/office/officeart/2005/8/layout/hList6"/>
    <dgm:cxn modelId="{54C89292-96B8-4FEA-82D5-9CAB6439FBC8}"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3E7F46-B313-4E77-9797-D22D41EC5A03}" type="doc">
      <dgm:prSet loTypeId="urn:microsoft.com/office/officeart/2005/8/layout/hierarchy3" loCatId="relationship" qsTypeId="urn:microsoft.com/office/officeart/2005/8/quickstyle/simple4" qsCatId="simple" csTypeId="urn:microsoft.com/office/officeart/2005/8/colors/accent0_1" csCatId="mainScheme" phldr="1"/>
      <dgm:spPr/>
      <dgm:t>
        <a:bodyPr/>
        <a:lstStyle/>
        <a:p>
          <a:endParaRPr lang="es-CL"/>
        </a:p>
      </dgm:t>
    </dgm:pt>
    <dgm:pt modelId="{C9CB3786-0DB1-4998-9BFA-7ECC9C5F0DDE}">
      <dgm:prSet phldrT="[Texto]"/>
      <dgm:spPr/>
      <dgm:t>
        <a:bodyPr/>
        <a:lstStyle/>
        <a:p>
          <a:r>
            <a:rPr lang="es-CL" dirty="0" smtClean="0">
              <a:latin typeface="Futura Lt BT"/>
            </a:rPr>
            <a:t>Servidor Windows 2003</a:t>
          </a:r>
          <a:endParaRPr lang="es-CL" dirty="0">
            <a:latin typeface="Futura Lt BT"/>
          </a:endParaRPr>
        </a:p>
      </dgm:t>
    </dgm:pt>
    <dgm:pt modelId="{0E603B5F-E788-4075-9EE8-6B92BD9BB1C6}" type="parTrans" cxnId="{7C45ECE9-8356-43E2-B614-D776DF3DC2DF}">
      <dgm:prSet/>
      <dgm:spPr/>
      <dgm:t>
        <a:bodyPr/>
        <a:lstStyle/>
        <a:p>
          <a:endParaRPr lang="es-CL">
            <a:latin typeface="Futura Lt BT"/>
          </a:endParaRPr>
        </a:p>
      </dgm:t>
    </dgm:pt>
    <dgm:pt modelId="{7DBE4023-B152-423B-8602-7781CB8577AE}" type="sibTrans" cxnId="{7C45ECE9-8356-43E2-B614-D776DF3DC2DF}">
      <dgm:prSet/>
      <dgm:spPr/>
      <dgm:t>
        <a:bodyPr/>
        <a:lstStyle/>
        <a:p>
          <a:endParaRPr lang="es-CL">
            <a:latin typeface="Futura Lt BT"/>
          </a:endParaRPr>
        </a:p>
      </dgm:t>
    </dgm:pt>
    <dgm:pt modelId="{0C6CD326-388F-4B25-9E70-32AF888C0706}">
      <dgm:prSet phldrT="[Texto]"/>
      <dgm:spPr/>
      <dgm:t>
        <a:bodyPr/>
        <a:lstStyle/>
        <a:p>
          <a:r>
            <a:rPr lang="es-CL" dirty="0" smtClean="0">
              <a:latin typeface="Futura Lt BT"/>
            </a:rPr>
            <a:t>SQL Server 2005 Estándar</a:t>
          </a:r>
          <a:endParaRPr lang="es-CL" dirty="0">
            <a:latin typeface="Futura Lt BT"/>
          </a:endParaRPr>
        </a:p>
      </dgm:t>
    </dgm:pt>
    <dgm:pt modelId="{DCD5EC5C-5427-478C-A051-C085199AA324}" type="parTrans" cxnId="{1DB108ED-ABD3-4F08-8BBD-EF5ECA61971E}">
      <dgm:prSet/>
      <dgm:spPr/>
      <dgm:t>
        <a:bodyPr/>
        <a:lstStyle/>
        <a:p>
          <a:endParaRPr lang="es-CL" dirty="0">
            <a:latin typeface="Futura Lt BT"/>
          </a:endParaRPr>
        </a:p>
      </dgm:t>
    </dgm:pt>
    <dgm:pt modelId="{45AC6AAC-2D39-45A3-9266-94E622B5362B}" type="sibTrans" cxnId="{1DB108ED-ABD3-4F08-8BBD-EF5ECA61971E}">
      <dgm:prSet/>
      <dgm:spPr/>
      <dgm:t>
        <a:bodyPr/>
        <a:lstStyle/>
        <a:p>
          <a:endParaRPr lang="es-CL">
            <a:latin typeface="Futura Lt BT"/>
          </a:endParaRPr>
        </a:p>
      </dgm:t>
    </dgm:pt>
    <dgm:pt modelId="{28182505-8186-4B77-AAED-7D73BD2EC62F}">
      <dgm:prSet phldrT="[Texto]"/>
      <dgm:spPr/>
      <dgm:t>
        <a:bodyPr/>
        <a:lstStyle/>
        <a:p>
          <a:r>
            <a:rPr lang="es-CL" dirty="0" smtClean="0">
              <a:latin typeface="Futura Lt BT"/>
            </a:rPr>
            <a:t>SQL Server 2005 Express</a:t>
          </a:r>
          <a:endParaRPr lang="es-CL" dirty="0">
            <a:latin typeface="Futura Lt BT"/>
          </a:endParaRPr>
        </a:p>
      </dgm:t>
    </dgm:pt>
    <dgm:pt modelId="{CB6204A7-A215-42A6-9883-25FF2D93EDFF}" type="parTrans" cxnId="{82DF62F8-C05C-402D-BA70-A7285D13AC21}">
      <dgm:prSet/>
      <dgm:spPr/>
      <dgm:t>
        <a:bodyPr/>
        <a:lstStyle/>
        <a:p>
          <a:endParaRPr lang="es-CL" dirty="0">
            <a:latin typeface="Futura Lt BT"/>
          </a:endParaRPr>
        </a:p>
      </dgm:t>
    </dgm:pt>
    <dgm:pt modelId="{B3D0683D-421F-4776-B9D3-9D41AA75082C}" type="sibTrans" cxnId="{82DF62F8-C05C-402D-BA70-A7285D13AC21}">
      <dgm:prSet/>
      <dgm:spPr/>
      <dgm:t>
        <a:bodyPr/>
        <a:lstStyle/>
        <a:p>
          <a:endParaRPr lang="es-CL">
            <a:latin typeface="Futura Lt BT"/>
          </a:endParaRPr>
        </a:p>
      </dgm:t>
    </dgm:pt>
    <dgm:pt modelId="{8C966F34-B6FE-4951-A5DC-B6B890C24F40}">
      <dgm:prSet phldrT="[Texto]"/>
      <dgm:spPr/>
      <dgm:t>
        <a:bodyPr/>
        <a:lstStyle/>
        <a:p>
          <a:r>
            <a:rPr lang="es-CL" dirty="0" smtClean="0">
              <a:latin typeface="Futura Lt BT"/>
            </a:rPr>
            <a:t>Estación de trabajo</a:t>
          </a:r>
          <a:endParaRPr lang="es-CL" dirty="0">
            <a:latin typeface="Futura Lt BT"/>
          </a:endParaRPr>
        </a:p>
      </dgm:t>
    </dgm:pt>
    <dgm:pt modelId="{5A667411-5285-47DD-BC8A-43C1D74BF6A9}" type="parTrans" cxnId="{FE5BE537-CD23-4B5C-9C3F-6D30D614CD2E}">
      <dgm:prSet/>
      <dgm:spPr/>
      <dgm:t>
        <a:bodyPr/>
        <a:lstStyle/>
        <a:p>
          <a:endParaRPr lang="es-CL">
            <a:latin typeface="Futura Lt BT"/>
          </a:endParaRPr>
        </a:p>
      </dgm:t>
    </dgm:pt>
    <dgm:pt modelId="{84B81922-782F-46E1-810A-763229A83B8B}" type="sibTrans" cxnId="{FE5BE537-CD23-4B5C-9C3F-6D30D614CD2E}">
      <dgm:prSet/>
      <dgm:spPr/>
      <dgm:t>
        <a:bodyPr/>
        <a:lstStyle/>
        <a:p>
          <a:endParaRPr lang="es-CL">
            <a:latin typeface="Futura Lt BT"/>
          </a:endParaRPr>
        </a:p>
      </dgm:t>
    </dgm:pt>
    <dgm:pt modelId="{3E04EA27-BE6A-44A3-A3D4-2CA4C32FFFF1}">
      <dgm:prSet phldrT="[Texto]"/>
      <dgm:spPr/>
      <dgm:t>
        <a:bodyPr/>
        <a:lstStyle/>
        <a:p>
          <a:r>
            <a:rPr lang="es-CL" dirty="0" smtClean="0">
              <a:latin typeface="Futura Lt BT"/>
            </a:rPr>
            <a:t>Con Windows XP</a:t>
          </a:r>
          <a:endParaRPr lang="es-CL" dirty="0">
            <a:latin typeface="Futura Lt BT"/>
          </a:endParaRPr>
        </a:p>
      </dgm:t>
    </dgm:pt>
    <dgm:pt modelId="{AE75B588-956D-4795-8BBA-14C526926D85}" type="parTrans" cxnId="{009F14D6-CA1E-4C51-9A0D-B3F9C1E49D18}">
      <dgm:prSet/>
      <dgm:spPr/>
      <dgm:t>
        <a:bodyPr/>
        <a:lstStyle/>
        <a:p>
          <a:endParaRPr lang="es-CL" dirty="0">
            <a:latin typeface="Futura Lt BT"/>
          </a:endParaRPr>
        </a:p>
      </dgm:t>
    </dgm:pt>
    <dgm:pt modelId="{95BE6102-EEB0-4432-978E-FF1B073DB7AE}" type="sibTrans" cxnId="{009F14D6-CA1E-4C51-9A0D-B3F9C1E49D18}">
      <dgm:prSet/>
      <dgm:spPr/>
      <dgm:t>
        <a:bodyPr/>
        <a:lstStyle/>
        <a:p>
          <a:endParaRPr lang="es-CL">
            <a:latin typeface="Futura Lt BT"/>
          </a:endParaRPr>
        </a:p>
      </dgm:t>
    </dgm:pt>
    <dgm:pt modelId="{261D4DEC-81CD-4FB7-B9BF-7B4199C712CF}">
      <dgm:prSet phldrT="[Texto]"/>
      <dgm:spPr/>
      <dgm:t>
        <a:bodyPr/>
        <a:lstStyle/>
        <a:p>
          <a:r>
            <a:rPr lang="es-CL" dirty="0" smtClean="0">
              <a:latin typeface="Futura Lt BT"/>
            </a:rPr>
            <a:t>$1.427.570</a:t>
          </a:r>
          <a:endParaRPr lang="es-CL" dirty="0">
            <a:latin typeface="Futura Lt BT"/>
          </a:endParaRPr>
        </a:p>
      </dgm:t>
    </dgm:pt>
    <dgm:pt modelId="{76BEB8B9-6E78-45FB-A904-43EC1242027E}" type="parTrans" cxnId="{D0ACEF6C-28E0-4C94-818E-AC45E9B89114}">
      <dgm:prSet/>
      <dgm:spPr/>
      <dgm:t>
        <a:bodyPr/>
        <a:lstStyle/>
        <a:p>
          <a:endParaRPr lang="es-CL">
            <a:latin typeface="Futura Lt BT"/>
          </a:endParaRPr>
        </a:p>
      </dgm:t>
    </dgm:pt>
    <dgm:pt modelId="{E449601B-E575-4DF7-9436-BC80089ABF31}" type="sibTrans" cxnId="{D0ACEF6C-28E0-4C94-818E-AC45E9B89114}">
      <dgm:prSet/>
      <dgm:spPr/>
      <dgm:t>
        <a:bodyPr/>
        <a:lstStyle/>
        <a:p>
          <a:endParaRPr lang="es-CL">
            <a:latin typeface="Futura Lt BT"/>
          </a:endParaRPr>
        </a:p>
      </dgm:t>
    </dgm:pt>
    <dgm:pt modelId="{F6466D37-B989-4497-91D9-D8BA7322FC86}">
      <dgm:prSet phldrT="[Texto]"/>
      <dgm:spPr/>
      <dgm:t>
        <a:bodyPr/>
        <a:lstStyle/>
        <a:p>
          <a:r>
            <a:rPr lang="es-CL" dirty="0" smtClean="0">
              <a:latin typeface="Futura Lt BT"/>
            </a:rPr>
            <a:t>$757.570</a:t>
          </a:r>
          <a:endParaRPr lang="es-CL" dirty="0">
            <a:latin typeface="Futura Lt BT"/>
          </a:endParaRPr>
        </a:p>
      </dgm:t>
    </dgm:pt>
    <dgm:pt modelId="{16A701A2-FB8B-407C-BB58-ED4743028030}" type="parTrans" cxnId="{C47C5E47-56DC-4BE9-8C76-60DF850E1AC7}">
      <dgm:prSet/>
      <dgm:spPr/>
      <dgm:t>
        <a:bodyPr/>
        <a:lstStyle/>
        <a:p>
          <a:endParaRPr lang="es-CL">
            <a:latin typeface="Futura Lt BT"/>
          </a:endParaRPr>
        </a:p>
      </dgm:t>
    </dgm:pt>
    <dgm:pt modelId="{DF711A09-EED8-457D-81B3-D71515E0BF97}" type="sibTrans" cxnId="{C47C5E47-56DC-4BE9-8C76-60DF850E1AC7}">
      <dgm:prSet/>
      <dgm:spPr/>
      <dgm:t>
        <a:bodyPr/>
        <a:lstStyle/>
        <a:p>
          <a:endParaRPr lang="es-CL">
            <a:latin typeface="Futura Lt BT"/>
          </a:endParaRPr>
        </a:p>
      </dgm:t>
    </dgm:pt>
    <dgm:pt modelId="{FF7302D4-DF56-4D05-A039-49D494387244}">
      <dgm:prSet phldrT="[Texto]"/>
      <dgm:spPr/>
      <dgm:t>
        <a:bodyPr/>
        <a:lstStyle/>
        <a:p>
          <a:r>
            <a:rPr lang="es-CL" dirty="0" smtClean="0">
              <a:latin typeface="Futura Lt BT"/>
            </a:rPr>
            <a:t>$366.137</a:t>
          </a:r>
          <a:endParaRPr lang="es-CL" dirty="0">
            <a:latin typeface="Futura Lt BT"/>
          </a:endParaRPr>
        </a:p>
      </dgm:t>
    </dgm:pt>
    <dgm:pt modelId="{D4A43A0A-08CA-47F1-8162-BEC510EB34F5}" type="parTrans" cxnId="{408049A4-04EC-42E5-AF64-48679D607DD0}">
      <dgm:prSet/>
      <dgm:spPr/>
      <dgm:t>
        <a:bodyPr/>
        <a:lstStyle/>
        <a:p>
          <a:endParaRPr lang="es-CL">
            <a:latin typeface="Futura Lt BT"/>
          </a:endParaRPr>
        </a:p>
      </dgm:t>
    </dgm:pt>
    <dgm:pt modelId="{2DF987A6-F136-45BC-97D9-2328C9ACEA14}" type="sibTrans" cxnId="{408049A4-04EC-42E5-AF64-48679D607DD0}">
      <dgm:prSet/>
      <dgm:spPr/>
      <dgm:t>
        <a:bodyPr/>
        <a:lstStyle/>
        <a:p>
          <a:endParaRPr lang="es-CL">
            <a:latin typeface="Futura Lt BT"/>
          </a:endParaRPr>
        </a:p>
      </dgm:t>
    </dgm:pt>
    <dgm:pt modelId="{836D73BE-CAC1-49E0-80FE-48AD3C6E520A}">
      <dgm:prSet phldrT="[Texto]"/>
      <dgm:spPr/>
      <dgm:t>
        <a:bodyPr/>
        <a:lstStyle/>
        <a:p>
          <a:r>
            <a:rPr lang="es-CL" dirty="0" smtClean="0">
              <a:latin typeface="Futura Lt BT"/>
            </a:rPr>
            <a:t>Sin sistema operativo</a:t>
          </a:r>
          <a:endParaRPr lang="es-CL" dirty="0">
            <a:latin typeface="Futura Lt BT"/>
          </a:endParaRPr>
        </a:p>
      </dgm:t>
    </dgm:pt>
    <dgm:pt modelId="{25E4532F-DD8C-4981-A109-BEFC20C4FAE5}" type="parTrans" cxnId="{41E73647-880E-44AD-8A7F-BF11D3ED1AF5}">
      <dgm:prSet/>
      <dgm:spPr/>
      <dgm:t>
        <a:bodyPr/>
        <a:lstStyle/>
        <a:p>
          <a:endParaRPr lang="es-CL" dirty="0">
            <a:latin typeface="Futura Lt BT"/>
          </a:endParaRPr>
        </a:p>
      </dgm:t>
    </dgm:pt>
    <dgm:pt modelId="{F3F77892-43A3-4B83-AD59-0C496828450B}" type="sibTrans" cxnId="{41E73647-880E-44AD-8A7F-BF11D3ED1AF5}">
      <dgm:prSet/>
      <dgm:spPr/>
      <dgm:t>
        <a:bodyPr/>
        <a:lstStyle/>
        <a:p>
          <a:endParaRPr lang="es-CL">
            <a:latin typeface="Futura Lt BT"/>
          </a:endParaRPr>
        </a:p>
      </dgm:t>
    </dgm:pt>
    <dgm:pt modelId="{19A345CE-86C0-41E0-ACCE-75C37FAB01F9}">
      <dgm:prSet phldrT="[Texto]"/>
      <dgm:spPr/>
      <dgm:t>
        <a:bodyPr/>
        <a:lstStyle/>
        <a:p>
          <a:r>
            <a:rPr lang="es-CL" dirty="0" smtClean="0">
              <a:latin typeface="Futura Lt BT"/>
            </a:rPr>
            <a:t>$259.765</a:t>
          </a:r>
          <a:endParaRPr lang="es-CL" dirty="0">
            <a:latin typeface="Futura Lt BT"/>
          </a:endParaRPr>
        </a:p>
      </dgm:t>
    </dgm:pt>
    <dgm:pt modelId="{5F7A37D9-D228-4691-A573-BB81900AAF21}" type="parTrans" cxnId="{A5E180BD-71CB-43C5-83D9-BB1CFC4673DB}">
      <dgm:prSet/>
      <dgm:spPr/>
      <dgm:t>
        <a:bodyPr/>
        <a:lstStyle/>
        <a:p>
          <a:endParaRPr lang="es-CL">
            <a:latin typeface="Futura Lt BT"/>
          </a:endParaRPr>
        </a:p>
      </dgm:t>
    </dgm:pt>
    <dgm:pt modelId="{8D5263A1-E0EC-48A2-9A11-106CEC4448C9}" type="sibTrans" cxnId="{A5E180BD-71CB-43C5-83D9-BB1CFC4673DB}">
      <dgm:prSet/>
      <dgm:spPr/>
      <dgm:t>
        <a:bodyPr/>
        <a:lstStyle/>
        <a:p>
          <a:endParaRPr lang="es-CL">
            <a:latin typeface="Futura Lt BT"/>
          </a:endParaRPr>
        </a:p>
      </dgm:t>
    </dgm:pt>
    <dgm:pt modelId="{2655004E-649B-4D47-A2B9-0F2E94C643CB}" type="pres">
      <dgm:prSet presAssocID="{393E7F46-B313-4E77-9797-D22D41EC5A03}" presName="diagram" presStyleCnt="0">
        <dgm:presLayoutVars>
          <dgm:chPref val="1"/>
          <dgm:dir/>
          <dgm:animOne val="branch"/>
          <dgm:animLvl val="lvl"/>
          <dgm:resizeHandles/>
        </dgm:presLayoutVars>
      </dgm:prSet>
      <dgm:spPr/>
      <dgm:t>
        <a:bodyPr/>
        <a:lstStyle/>
        <a:p>
          <a:endParaRPr lang="es-CL"/>
        </a:p>
      </dgm:t>
    </dgm:pt>
    <dgm:pt modelId="{337FD4D9-A838-445B-9526-C66711C47A35}" type="pres">
      <dgm:prSet presAssocID="{C9CB3786-0DB1-4998-9BFA-7ECC9C5F0DDE}" presName="root" presStyleCnt="0"/>
      <dgm:spPr/>
    </dgm:pt>
    <dgm:pt modelId="{F50E9F67-7CBD-4601-8AA2-A892E09D1946}" type="pres">
      <dgm:prSet presAssocID="{C9CB3786-0DB1-4998-9BFA-7ECC9C5F0DDE}" presName="rootComposite" presStyleCnt="0"/>
      <dgm:spPr/>
    </dgm:pt>
    <dgm:pt modelId="{1F4999A6-8239-4781-8813-D424C1999DB7}" type="pres">
      <dgm:prSet presAssocID="{C9CB3786-0DB1-4998-9BFA-7ECC9C5F0DDE}" presName="rootText" presStyleLbl="node1" presStyleIdx="0" presStyleCnt="2"/>
      <dgm:spPr/>
      <dgm:t>
        <a:bodyPr/>
        <a:lstStyle/>
        <a:p>
          <a:endParaRPr lang="es-CL"/>
        </a:p>
      </dgm:t>
    </dgm:pt>
    <dgm:pt modelId="{88E581BA-544E-42DB-B385-B0E8D07296AF}" type="pres">
      <dgm:prSet presAssocID="{C9CB3786-0DB1-4998-9BFA-7ECC9C5F0DDE}" presName="rootConnector" presStyleLbl="node1" presStyleIdx="0" presStyleCnt="2"/>
      <dgm:spPr/>
      <dgm:t>
        <a:bodyPr/>
        <a:lstStyle/>
        <a:p>
          <a:endParaRPr lang="es-CL"/>
        </a:p>
      </dgm:t>
    </dgm:pt>
    <dgm:pt modelId="{9213EECA-AF0B-4BA2-B6FC-C31E0AE5553B}" type="pres">
      <dgm:prSet presAssocID="{C9CB3786-0DB1-4998-9BFA-7ECC9C5F0DDE}" presName="childShape" presStyleCnt="0"/>
      <dgm:spPr/>
    </dgm:pt>
    <dgm:pt modelId="{F04531A8-0E0E-456F-8029-5DF1AED475F4}" type="pres">
      <dgm:prSet presAssocID="{DCD5EC5C-5427-478C-A051-C085199AA324}" presName="Name13" presStyleLbl="parChTrans1D2" presStyleIdx="0" presStyleCnt="4"/>
      <dgm:spPr/>
      <dgm:t>
        <a:bodyPr/>
        <a:lstStyle/>
        <a:p>
          <a:endParaRPr lang="es-CL"/>
        </a:p>
      </dgm:t>
    </dgm:pt>
    <dgm:pt modelId="{0BC3153B-8F28-4275-89FA-295C7B170D4D}" type="pres">
      <dgm:prSet presAssocID="{0C6CD326-388F-4B25-9E70-32AF888C0706}" presName="childText" presStyleLbl="bgAcc1" presStyleIdx="0" presStyleCnt="4">
        <dgm:presLayoutVars>
          <dgm:bulletEnabled val="1"/>
        </dgm:presLayoutVars>
      </dgm:prSet>
      <dgm:spPr/>
      <dgm:t>
        <a:bodyPr/>
        <a:lstStyle/>
        <a:p>
          <a:endParaRPr lang="es-CL"/>
        </a:p>
      </dgm:t>
    </dgm:pt>
    <dgm:pt modelId="{68061971-2FEF-4ACD-8852-8391D8261656}" type="pres">
      <dgm:prSet presAssocID="{CB6204A7-A215-42A6-9883-25FF2D93EDFF}" presName="Name13" presStyleLbl="parChTrans1D2" presStyleIdx="1" presStyleCnt="4"/>
      <dgm:spPr/>
      <dgm:t>
        <a:bodyPr/>
        <a:lstStyle/>
        <a:p>
          <a:endParaRPr lang="es-CL"/>
        </a:p>
      </dgm:t>
    </dgm:pt>
    <dgm:pt modelId="{59A576FD-DEA1-4973-B0CA-89D07BC9EE75}" type="pres">
      <dgm:prSet presAssocID="{28182505-8186-4B77-AAED-7D73BD2EC62F}" presName="childText" presStyleLbl="bgAcc1" presStyleIdx="1" presStyleCnt="4">
        <dgm:presLayoutVars>
          <dgm:bulletEnabled val="1"/>
        </dgm:presLayoutVars>
      </dgm:prSet>
      <dgm:spPr/>
      <dgm:t>
        <a:bodyPr/>
        <a:lstStyle/>
        <a:p>
          <a:endParaRPr lang="es-CL"/>
        </a:p>
      </dgm:t>
    </dgm:pt>
    <dgm:pt modelId="{7F170E53-60DF-44E2-9203-76D6749BB087}" type="pres">
      <dgm:prSet presAssocID="{8C966F34-B6FE-4951-A5DC-B6B890C24F40}" presName="root" presStyleCnt="0"/>
      <dgm:spPr/>
    </dgm:pt>
    <dgm:pt modelId="{3DD5F66D-AC34-4EFD-A720-086FC91FCA79}" type="pres">
      <dgm:prSet presAssocID="{8C966F34-B6FE-4951-A5DC-B6B890C24F40}" presName="rootComposite" presStyleCnt="0"/>
      <dgm:spPr/>
    </dgm:pt>
    <dgm:pt modelId="{CEE56D0B-B5B3-4DC1-B7C4-3E4B6CE09745}" type="pres">
      <dgm:prSet presAssocID="{8C966F34-B6FE-4951-A5DC-B6B890C24F40}" presName="rootText" presStyleLbl="node1" presStyleIdx="1" presStyleCnt="2"/>
      <dgm:spPr/>
      <dgm:t>
        <a:bodyPr/>
        <a:lstStyle/>
        <a:p>
          <a:endParaRPr lang="es-CL"/>
        </a:p>
      </dgm:t>
    </dgm:pt>
    <dgm:pt modelId="{46393610-1F24-403A-9496-5F90CD033CC9}" type="pres">
      <dgm:prSet presAssocID="{8C966F34-B6FE-4951-A5DC-B6B890C24F40}" presName="rootConnector" presStyleLbl="node1" presStyleIdx="1" presStyleCnt="2"/>
      <dgm:spPr/>
      <dgm:t>
        <a:bodyPr/>
        <a:lstStyle/>
        <a:p>
          <a:endParaRPr lang="es-CL"/>
        </a:p>
      </dgm:t>
    </dgm:pt>
    <dgm:pt modelId="{C1E0D311-D96C-408E-888D-234E09B478BD}" type="pres">
      <dgm:prSet presAssocID="{8C966F34-B6FE-4951-A5DC-B6B890C24F40}" presName="childShape" presStyleCnt="0"/>
      <dgm:spPr/>
    </dgm:pt>
    <dgm:pt modelId="{669266AF-E596-40CA-B9F3-BAFD198E1E3F}" type="pres">
      <dgm:prSet presAssocID="{AE75B588-956D-4795-8BBA-14C526926D85}" presName="Name13" presStyleLbl="parChTrans1D2" presStyleIdx="2" presStyleCnt="4"/>
      <dgm:spPr/>
      <dgm:t>
        <a:bodyPr/>
        <a:lstStyle/>
        <a:p>
          <a:endParaRPr lang="es-CL"/>
        </a:p>
      </dgm:t>
    </dgm:pt>
    <dgm:pt modelId="{97C6F11A-5991-412B-8918-0D15E3AC825F}" type="pres">
      <dgm:prSet presAssocID="{3E04EA27-BE6A-44A3-A3D4-2CA4C32FFFF1}" presName="childText" presStyleLbl="bgAcc1" presStyleIdx="2" presStyleCnt="4">
        <dgm:presLayoutVars>
          <dgm:bulletEnabled val="1"/>
        </dgm:presLayoutVars>
      </dgm:prSet>
      <dgm:spPr/>
      <dgm:t>
        <a:bodyPr/>
        <a:lstStyle/>
        <a:p>
          <a:endParaRPr lang="es-CL"/>
        </a:p>
      </dgm:t>
    </dgm:pt>
    <dgm:pt modelId="{34A1F7D0-9E75-4E0D-8D40-3106DAC779EC}" type="pres">
      <dgm:prSet presAssocID="{25E4532F-DD8C-4981-A109-BEFC20C4FAE5}" presName="Name13" presStyleLbl="parChTrans1D2" presStyleIdx="3" presStyleCnt="4"/>
      <dgm:spPr/>
      <dgm:t>
        <a:bodyPr/>
        <a:lstStyle/>
        <a:p>
          <a:endParaRPr lang="es-CL"/>
        </a:p>
      </dgm:t>
    </dgm:pt>
    <dgm:pt modelId="{C98D2BE6-398C-4DC5-B4E1-62EBCCB9DEC5}" type="pres">
      <dgm:prSet presAssocID="{836D73BE-CAC1-49E0-80FE-48AD3C6E520A}" presName="childText" presStyleLbl="bgAcc1" presStyleIdx="3" presStyleCnt="4">
        <dgm:presLayoutVars>
          <dgm:bulletEnabled val="1"/>
        </dgm:presLayoutVars>
      </dgm:prSet>
      <dgm:spPr/>
      <dgm:t>
        <a:bodyPr/>
        <a:lstStyle/>
        <a:p>
          <a:endParaRPr lang="es-CL"/>
        </a:p>
      </dgm:t>
    </dgm:pt>
  </dgm:ptLst>
  <dgm:cxnLst>
    <dgm:cxn modelId="{D08750CF-FFA8-4B8C-8D8B-F739BB15E03E}" type="presOf" srcId="{F6466D37-B989-4497-91D9-D8BA7322FC86}" destId="{59A576FD-DEA1-4973-B0CA-89D07BC9EE75}" srcOrd="0" destOrd="1" presId="urn:microsoft.com/office/officeart/2005/8/layout/hierarchy3"/>
    <dgm:cxn modelId="{A5E180BD-71CB-43C5-83D9-BB1CFC4673DB}" srcId="{836D73BE-CAC1-49E0-80FE-48AD3C6E520A}" destId="{19A345CE-86C0-41E0-ACCE-75C37FAB01F9}" srcOrd="0" destOrd="0" parTransId="{5F7A37D9-D228-4691-A573-BB81900AAF21}" sibTransId="{8D5263A1-E0EC-48A2-9A11-106CEC4448C9}"/>
    <dgm:cxn modelId="{6A593F09-500C-4117-A752-001EEADD3BB9}" type="presOf" srcId="{8C966F34-B6FE-4951-A5DC-B6B890C24F40}" destId="{CEE56D0B-B5B3-4DC1-B7C4-3E4B6CE09745}" srcOrd="0" destOrd="0" presId="urn:microsoft.com/office/officeart/2005/8/layout/hierarchy3"/>
    <dgm:cxn modelId="{78914F0F-BA6A-4F67-B3F9-FAD70EF65DB0}" type="presOf" srcId="{3E04EA27-BE6A-44A3-A3D4-2CA4C32FFFF1}" destId="{97C6F11A-5991-412B-8918-0D15E3AC825F}" srcOrd="0" destOrd="0" presId="urn:microsoft.com/office/officeart/2005/8/layout/hierarchy3"/>
    <dgm:cxn modelId="{5F335E70-5B40-4CDA-A225-14C1DC4E78D0}" type="presOf" srcId="{393E7F46-B313-4E77-9797-D22D41EC5A03}" destId="{2655004E-649B-4D47-A2B9-0F2E94C643CB}" srcOrd="0" destOrd="0" presId="urn:microsoft.com/office/officeart/2005/8/layout/hierarchy3"/>
    <dgm:cxn modelId="{3200BD17-0E22-47FB-9AAD-1978CAAC287E}" type="presOf" srcId="{19A345CE-86C0-41E0-ACCE-75C37FAB01F9}" destId="{C98D2BE6-398C-4DC5-B4E1-62EBCCB9DEC5}" srcOrd="0" destOrd="1" presId="urn:microsoft.com/office/officeart/2005/8/layout/hierarchy3"/>
    <dgm:cxn modelId="{CFE1E19A-A9B6-4443-97A4-1EE17E814040}" type="presOf" srcId="{C9CB3786-0DB1-4998-9BFA-7ECC9C5F0DDE}" destId="{1F4999A6-8239-4781-8813-D424C1999DB7}" srcOrd="0" destOrd="0" presId="urn:microsoft.com/office/officeart/2005/8/layout/hierarchy3"/>
    <dgm:cxn modelId="{8121AF46-A2C2-4B92-A033-83B05B6D4A8D}" type="presOf" srcId="{DCD5EC5C-5427-478C-A051-C085199AA324}" destId="{F04531A8-0E0E-456F-8029-5DF1AED475F4}" srcOrd="0" destOrd="0" presId="urn:microsoft.com/office/officeart/2005/8/layout/hierarchy3"/>
    <dgm:cxn modelId="{08EB9BFB-30CF-48B6-897D-F4CB46C06B5D}" type="presOf" srcId="{836D73BE-CAC1-49E0-80FE-48AD3C6E520A}" destId="{C98D2BE6-398C-4DC5-B4E1-62EBCCB9DEC5}" srcOrd="0" destOrd="0" presId="urn:microsoft.com/office/officeart/2005/8/layout/hierarchy3"/>
    <dgm:cxn modelId="{FE5BE537-CD23-4B5C-9C3F-6D30D614CD2E}" srcId="{393E7F46-B313-4E77-9797-D22D41EC5A03}" destId="{8C966F34-B6FE-4951-A5DC-B6B890C24F40}" srcOrd="1" destOrd="0" parTransId="{5A667411-5285-47DD-BC8A-43C1D74BF6A9}" sibTransId="{84B81922-782F-46E1-810A-763229A83B8B}"/>
    <dgm:cxn modelId="{57386745-7F8E-4731-BD12-0BB7118C1870}" type="presOf" srcId="{C9CB3786-0DB1-4998-9BFA-7ECC9C5F0DDE}" destId="{88E581BA-544E-42DB-B385-B0E8D07296AF}" srcOrd="1" destOrd="0" presId="urn:microsoft.com/office/officeart/2005/8/layout/hierarchy3"/>
    <dgm:cxn modelId="{54309227-CDFC-4D7F-BA23-C25D59E0AA08}" type="presOf" srcId="{CB6204A7-A215-42A6-9883-25FF2D93EDFF}" destId="{68061971-2FEF-4ACD-8852-8391D8261656}" srcOrd="0" destOrd="0" presId="urn:microsoft.com/office/officeart/2005/8/layout/hierarchy3"/>
    <dgm:cxn modelId="{4041B429-AAA7-49AC-9542-C3946368A139}" type="presOf" srcId="{0C6CD326-388F-4B25-9E70-32AF888C0706}" destId="{0BC3153B-8F28-4275-89FA-295C7B170D4D}" srcOrd="0" destOrd="0" presId="urn:microsoft.com/office/officeart/2005/8/layout/hierarchy3"/>
    <dgm:cxn modelId="{4E484BF9-3D96-4ADD-A8AE-4801C4932295}" type="presOf" srcId="{25E4532F-DD8C-4981-A109-BEFC20C4FAE5}" destId="{34A1F7D0-9E75-4E0D-8D40-3106DAC779EC}" srcOrd="0" destOrd="0" presId="urn:microsoft.com/office/officeart/2005/8/layout/hierarchy3"/>
    <dgm:cxn modelId="{82DF62F8-C05C-402D-BA70-A7285D13AC21}" srcId="{C9CB3786-0DB1-4998-9BFA-7ECC9C5F0DDE}" destId="{28182505-8186-4B77-AAED-7D73BD2EC62F}" srcOrd="1" destOrd="0" parTransId="{CB6204A7-A215-42A6-9883-25FF2D93EDFF}" sibTransId="{B3D0683D-421F-4776-B9D3-9D41AA75082C}"/>
    <dgm:cxn modelId="{C47C5E47-56DC-4BE9-8C76-60DF850E1AC7}" srcId="{28182505-8186-4B77-AAED-7D73BD2EC62F}" destId="{F6466D37-B989-4497-91D9-D8BA7322FC86}" srcOrd="0" destOrd="0" parTransId="{16A701A2-FB8B-407C-BB58-ED4743028030}" sibTransId="{DF711A09-EED8-457D-81B3-D71515E0BF97}"/>
    <dgm:cxn modelId="{D0ACEF6C-28E0-4C94-818E-AC45E9B89114}" srcId="{0C6CD326-388F-4B25-9E70-32AF888C0706}" destId="{261D4DEC-81CD-4FB7-B9BF-7B4199C712CF}" srcOrd="0" destOrd="0" parTransId="{76BEB8B9-6E78-45FB-A904-43EC1242027E}" sibTransId="{E449601B-E575-4DF7-9436-BC80089ABF31}"/>
    <dgm:cxn modelId="{41E73647-880E-44AD-8A7F-BF11D3ED1AF5}" srcId="{8C966F34-B6FE-4951-A5DC-B6B890C24F40}" destId="{836D73BE-CAC1-49E0-80FE-48AD3C6E520A}" srcOrd="1" destOrd="0" parTransId="{25E4532F-DD8C-4981-A109-BEFC20C4FAE5}" sibTransId="{F3F77892-43A3-4B83-AD59-0C496828450B}"/>
    <dgm:cxn modelId="{1DB108ED-ABD3-4F08-8BBD-EF5ECA61971E}" srcId="{C9CB3786-0DB1-4998-9BFA-7ECC9C5F0DDE}" destId="{0C6CD326-388F-4B25-9E70-32AF888C0706}" srcOrd="0" destOrd="0" parTransId="{DCD5EC5C-5427-478C-A051-C085199AA324}" sibTransId="{45AC6AAC-2D39-45A3-9266-94E622B5362B}"/>
    <dgm:cxn modelId="{FC07730F-68DE-4E12-A437-F95E88126C98}" type="presOf" srcId="{261D4DEC-81CD-4FB7-B9BF-7B4199C712CF}" destId="{0BC3153B-8F28-4275-89FA-295C7B170D4D}" srcOrd="0" destOrd="1" presId="urn:microsoft.com/office/officeart/2005/8/layout/hierarchy3"/>
    <dgm:cxn modelId="{941C089D-3943-4CCD-BA2A-C93F7A236D89}" type="presOf" srcId="{AE75B588-956D-4795-8BBA-14C526926D85}" destId="{669266AF-E596-40CA-B9F3-BAFD198E1E3F}" srcOrd="0" destOrd="0" presId="urn:microsoft.com/office/officeart/2005/8/layout/hierarchy3"/>
    <dgm:cxn modelId="{6B1DC989-1A50-43B0-8291-DC83D08B9621}" type="presOf" srcId="{8C966F34-B6FE-4951-A5DC-B6B890C24F40}" destId="{46393610-1F24-403A-9496-5F90CD033CC9}" srcOrd="1" destOrd="0" presId="urn:microsoft.com/office/officeart/2005/8/layout/hierarchy3"/>
    <dgm:cxn modelId="{009F14D6-CA1E-4C51-9A0D-B3F9C1E49D18}" srcId="{8C966F34-B6FE-4951-A5DC-B6B890C24F40}" destId="{3E04EA27-BE6A-44A3-A3D4-2CA4C32FFFF1}" srcOrd="0" destOrd="0" parTransId="{AE75B588-956D-4795-8BBA-14C526926D85}" sibTransId="{95BE6102-EEB0-4432-978E-FF1B073DB7AE}"/>
    <dgm:cxn modelId="{7C45ECE9-8356-43E2-B614-D776DF3DC2DF}" srcId="{393E7F46-B313-4E77-9797-D22D41EC5A03}" destId="{C9CB3786-0DB1-4998-9BFA-7ECC9C5F0DDE}" srcOrd="0" destOrd="0" parTransId="{0E603B5F-E788-4075-9EE8-6B92BD9BB1C6}" sibTransId="{7DBE4023-B152-423B-8602-7781CB8577AE}"/>
    <dgm:cxn modelId="{408049A4-04EC-42E5-AF64-48679D607DD0}" srcId="{3E04EA27-BE6A-44A3-A3D4-2CA4C32FFFF1}" destId="{FF7302D4-DF56-4D05-A039-49D494387244}" srcOrd="0" destOrd="0" parTransId="{D4A43A0A-08CA-47F1-8162-BEC510EB34F5}" sibTransId="{2DF987A6-F136-45BC-97D9-2328C9ACEA14}"/>
    <dgm:cxn modelId="{730F44F3-0F16-4DC7-94FF-A657B4144452}" type="presOf" srcId="{FF7302D4-DF56-4D05-A039-49D494387244}" destId="{97C6F11A-5991-412B-8918-0D15E3AC825F}" srcOrd="0" destOrd="1" presId="urn:microsoft.com/office/officeart/2005/8/layout/hierarchy3"/>
    <dgm:cxn modelId="{CA8B197C-6DF2-4384-8BED-6C6211A4692F}" type="presOf" srcId="{28182505-8186-4B77-AAED-7D73BD2EC62F}" destId="{59A576FD-DEA1-4973-B0CA-89D07BC9EE75}" srcOrd="0" destOrd="0" presId="urn:microsoft.com/office/officeart/2005/8/layout/hierarchy3"/>
    <dgm:cxn modelId="{40756456-B1A5-4647-AF0B-6BC04E8D387D}" type="presParOf" srcId="{2655004E-649B-4D47-A2B9-0F2E94C643CB}" destId="{337FD4D9-A838-445B-9526-C66711C47A35}" srcOrd="0" destOrd="0" presId="urn:microsoft.com/office/officeart/2005/8/layout/hierarchy3"/>
    <dgm:cxn modelId="{BCE4A16B-AB27-4FA4-A6DD-B2C100F4B745}" type="presParOf" srcId="{337FD4D9-A838-445B-9526-C66711C47A35}" destId="{F50E9F67-7CBD-4601-8AA2-A892E09D1946}" srcOrd="0" destOrd="0" presId="urn:microsoft.com/office/officeart/2005/8/layout/hierarchy3"/>
    <dgm:cxn modelId="{4B6627DE-80EB-4875-A1ED-CE6CCC33067C}" type="presParOf" srcId="{F50E9F67-7CBD-4601-8AA2-A892E09D1946}" destId="{1F4999A6-8239-4781-8813-D424C1999DB7}" srcOrd="0" destOrd="0" presId="urn:microsoft.com/office/officeart/2005/8/layout/hierarchy3"/>
    <dgm:cxn modelId="{A0926A06-BFD8-4009-A7FA-424B26D058CE}" type="presParOf" srcId="{F50E9F67-7CBD-4601-8AA2-A892E09D1946}" destId="{88E581BA-544E-42DB-B385-B0E8D07296AF}" srcOrd="1" destOrd="0" presId="urn:microsoft.com/office/officeart/2005/8/layout/hierarchy3"/>
    <dgm:cxn modelId="{EBCE719C-2264-4E2B-B3AA-B0D12ABCC699}" type="presParOf" srcId="{337FD4D9-A838-445B-9526-C66711C47A35}" destId="{9213EECA-AF0B-4BA2-B6FC-C31E0AE5553B}" srcOrd="1" destOrd="0" presId="urn:microsoft.com/office/officeart/2005/8/layout/hierarchy3"/>
    <dgm:cxn modelId="{A3F4BA39-1EEA-42E0-90E0-48778D703F5E}" type="presParOf" srcId="{9213EECA-AF0B-4BA2-B6FC-C31E0AE5553B}" destId="{F04531A8-0E0E-456F-8029-5DF1AED475F4}" srcOrd="0" destOrd="0" presId="urn:microsoft.com/office/officeart/2005/8/layout/hierarchy3"/>
    <dgm:cxn modelId="{F6CC0AA3-B5B2-45F4-A9E8-E21F04B4F179}" type="presParOf" srcId="{9213EECA-AF0B-4BA2-B6FC-C31E0AE5553B}" destId="{0BC3153B-8F28-4275-89FA-295C7B170D4D}" srcOrd="1" destOrd="0" presId="urn:microsoft.com/office/officeart/2005/8/layout/hierarchy3"/>
    <dgm:cxn modelId="{70C2B449-1020-419C-AD4F-8DEB4C02F1E7}" type="presParOf" srcId="{9213EECA-AF0B-4BA2-B6FC-C31E0AE5553B}" destId="{68061971-2FEF-4ACD-8852-8391D8261656}" srcOrd="2" destOrd="0" presId="urn:microsoft.com/office/officeart/2005/8/layout/hierarchy3"/>
    <dgm:cxn modelId="{E950706B-2ADA-47FF-AE91-2C686C83EE94}" type="presParOf" srcId="{9213EECA-AF0B-4BA2-B6FC-C31E0AE5553B}" destId="{59A576FD-DEA1-4973-B0CA-89D07BC9EE75}" srcOrd="3" destOrd="0" presId="urn:microsoft.com/office/officeart/2005/8/layout/hierarchy3"/>
    <dgm:cxn modelId="{04ECAD15-7AFF-4823-9B9F-A73617E0CF5A}" type="presParOf" srcId="{2655004E-649B-4D47-A2B9-0F2E94C643CB}" destId="{7F170E53-60DF-44E2-9203-76D6749BB087}" srcOrd="1" destOrd="0" presId="urn:microsoft.com/office/officeart/2005/8/layout/hierarchy3"/>
    <dgm:cxn modelId="{6F2EDB1E-9340-4473-845B-3F9722D5C11F}" type="presParOf" srcId="{7F170E53-60DF-44E2-9203-76D6749BB087}" destId="{3DD5F66D-AC34-4EFD-A720-086FC91FCA79}" srcOrd="0" destOrd="0" presId="urn:microsoft.com/office/officeart/2005/8/layout/hierarchy3"/>
    <dgm:cxn modelId="{F1E9AF34-C82D-400A-AFF1-99E9933A709A}" type="presParOf" srcId="{3DD5F66D-AC34-4EFD-A720-086FC91FCA79}" destId="{CEE56D0B-B5B3-4DC1-B7C4-3E4B6CE09745}" srcOrd="0" destOrd="0" presId="urn:microsoft.com/office/officeart/2005/8/layout/hierarchy3"/>
    <dgm:cxn modelId="{28EF3D4E-603D-4B93-B3EF-6A8E5F793992}" type="presParOf" srcId="{3DD5F66D-AC34-4EFD-A720-086FC91FCA79}" destId="{46393610-1F24-403A-9496-5F90CD033CC9}" srcOrd="1" destOrd="0" presId="urn:microsoft.com/office/officeart/2005/8/layout/hierarchy3"/>
    <dgm:cxn modelId="{95B0D488-1A56-4B00-981B-6366996B6354}" type="presParOf" srcId="{7F170E53-60DF-44E2-9203-76D6749BB087}" destId="{C1E0D311-D96C-408E-888D-234E09B478BD}" srcOrd="1" destOrd="0" presId="urn:microsoft.com/office/officeart/2005/8/layout/hierarchy3"/>
    <dgm:cxn modelId="{F1DB7789-07CB-4A3F-B92E-D8842022A873}" type="presParOf" srcId="{C1E0D311-D96C-408E-888D-234E09B478BD}" destId="{669266AF-E596-40CA-B9F3-BAFD198E1E3F}" srcOrd="0" destOrd="0" presId="urn:microsoft.com/office/officeart/2005/8/layout/hierarchy3"/>
    <dgm:cxn modelId="{B4A48C44-601E-48EB-9E6A-E88A008AD70F}" type="presParOf" srcId="{C1E0D311-D96C-408E-888D-234E09B478BD}" destId="{97C6F11A-5991-412B-8918-0D15E3AC825F}" srcOrd="1" destOrd="0" presId="urn:microsoft.com/office/officeart/2005/8/layout/hierarchy3"/>
    <dgm:cxn modelId="{88E1836C-1AED-4514-84FE-9B5DF57A4A83}" type="presParOf" srcId="{C1E0D311-D96C-408E-888D-234E09B478BD}" destId="{34A1F7D0-9E75-4E0D-8D40-3106DAC779EC}" srcOrd="2" destOrd="0" presId="urn:microsoft.com/office/officeart/2005/8/layout/hierarchy3"/>
    <dgm:cxn modelId="{BA4D4D86-3DEF-4C9C-88C5-62F30865B11E}" type="presParOf" srcId="{C1E0D311-D96C-408E-888D-234E09B478BD}" destId="{C98D2BE6-398C-4DC5-B4E1-62EBCCB9DEC5}" srcOrd="3"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8A87B-2E2E-4321-A1AC-7A2262607F1E}" type="doc">
      <dgm:prSet loTypeId="urn:microsoft.com/office/officeart/2005/8/layout/hierarchy4" loCatId="relationship" qsTypeId="urn:microsoft.com/office/officeart/2005/8/quickstyle/3d2" qsCatId="3D" csTypeId="urn:microsoft.com/office/officeart/2005/8/colors/accent0_2" csCatId="mainScheme" phldr="1"/>
      <dgm:spPr/>
      <dgm:t>
        <a:bodyPr/>
        <a:lstStyle/>
        <a:p>
          <a:endParaRPr lang="es-CL"/>
        </a:p>
      </dgm:t>
    </dgm:pt>
    <dgm:pt modelId="{586A65C6-540A-4CB9-8EC0-D9B0445DA94F}">
      <dgm:prSet phldrT="[Texto]"/>
      <dgm:spPr/>
      <dgm:t>
        <a:bodyPr/>
        <a:lstStyle/>
        <a:p>
          <a:r>
            <a:rPr lang="es-CL" b="1" dirty="0" smtClean="0">
              <a:effectLst/>
              <a:latin typeface="Calibri" pitchFamily="34" charset="0"/>
              <a:cs typeface="Calibri" pitchFamily="34" charset="0"/>
            </a:rPr>
            <a:t>Servidor Windows Server 2003</a:t>
          </a:r>
          <a:endParaRPr lang="es-CL" b="1" dirty="0">
            <a:effectLst/>
            <a:latin typeface="Calibri" pitchFamily="34" charset="0"/>
            <a:cs typeface="Calibri" pitchFamily="34" charset="0"/>
          </a:endParaRPr>
        </a:p>
      </dgm:t>
    </dgm:pt>
    <dgm:pt modelId="{43703BEC-B98B-426F-A2B8-F91C70511AF9}" type="parTrans" cxnId="{B38C7C70-78C6-4F3E-82ED-3D7F1E36698D}">
      <dgm:prSet/>
      <dgm:spPr/>
      <dgm:t>
        <a:bodyPr/>
        <a:lstStyle/>
        <a:p>
          <a:endParaRPr lang="es-CL" b="1">
            <a:latin typeface="Calibri" pitchFamily="34" charset="0"/>
            <a:cs typeface="Calibri" pitchFamily="34" charset="0"/>
          </a:endParaRPr>
        </a:p>
      </dgm:t>
    </dgm:pt>
    <dgm:pt modelId="{5826037C-92A3-443D-ABEC-B189D13F9281}" type="sibTrans" cxnId="{B38C7C70-78C6-4F3E-82ED-3D7F1E36698D}">
      <dgm:prSet/>
      <dgm:spPr/>
      <dgm:t>
        <a:bodyPr/>
        <a:lstStyle/>
        <a:p>
          <a:endParaRPr lang="es-CL" b="1">
            <a:latin typeface="Calibri" pitchFamily="34" charset="0"/>
            <a:cs typeface="Calibri" pitchFamily="34" charset="0"/>
          </a:endParaRPr>
        </a:p>
      </dgm:t>
    </dgm:pt>
    <dgm:pt modelId="{F3975019-641A-4A29-8B2C-95C6AAFBEBD5}">
      <dgm:prSet phldrT="[Texto]" custT="1"/>
      <dgm:spPr/>
      <dgm:t>
        <a:bodyPr/>
        <a:lstStyle/>
        <a:p>
          <a:r>
            <a:rPr lang="es-CL" sz="1800" b="1" dirty="0" smtClean="0">
              <a:latin typeface="Calibri" pitchFamily="34" charset="0"/>
              <a:cs typeface="Calibri" pitchFamily="34" charset="0"/>
            </a:rPr>
            <a:t>IIS 6</a:t>
          </a:r>
          <a:endParaRPr lang="es-CL" sz="1800" b="1" dirty="0">
            <a:latin typeface="Calibri" pitchFamily="34" charset="0"/>
            <a:cs typeface="Calibri" pitchFamily="34" charset="0"/>
          </a:endParaRPr>
        </a:p>
      </dgm:t>
    </dgm:pt>
    <dgm:pt modelId="{C94A42E5-E1AA-46CB-B558-B770A122026D}" type="parTrans" cxnId="{B71A54D7-5A5E-48B4-BC37-202C9EB79610}">
      <dgm:prSet/>
      <dgm:spPr/>
      <dgm:t>
        <a:bodyPr/>
        <a:lstStyle/>
        <a:p>
          <a:endParaRPr lang="es-CL" b="1">
            <a:latin typeface="Calibri" pitchFamily="34" charset="0"/>
            <a:cs typeface="Calibri" pitchFamily="34" charset="0"/>
          </a:endParaRPr>
        </a:p>
      </dgm:t>
    </dgm:pt>
    <dgm:pt modelId="{285F1D10-F20C-4DCE-895E-E3C2FE9A4786}" type="sibTrans" cxnId="{B71A54D7-5A5E-48B4-BC37-202C9EB79610}">
      <dgm:prSet/>
      <dgm:spPr/>
      <dgm:t>
        <a:bodyPr/>
        <a:lstStyle/>
        <a:p>
          <a:endParaRPr lang="es-CL" b="1">
            <a:latin typeface="Calibri" pitchFamily="34" charset="0"/>
            <a:cs typeface="Calibri" pitchFamily="34" charset="0"/>
          </a:endParaRPr>
        </a:p>
      </dgm:t>
    </dgm:pt>
    <dgm:pt modelId="{71E57D62-83AA-4694-A7B1-A6F94EAF56D7}">
      <dgm:prSet phldrT="[Texto]" custT="1"/>
      <dgm:spPr/>
      <dgm:t>
        <a:bodyPr/>
        <a:lstStyle/>
        <a:p>
          <a:r>
            <a:rPr lang="es-CL" sz="1400" b="1" dirty="0" smtClean="0">
              <a:latin typeface="Calibri" pitchFamily="34" charset="0"/>
              <a:cs typeface="Calibri" pitchFamily="34" charset="0"/>
            </a:rPr>
            <a:t>SQL Server</a:t>
          </a:r>
          <a:endParaRPr lang="es-CL" sz="1400" b="1" dirty="0">
            <a:latin typeface="Calibri" pitchFamily="34" charset="0"/>
            <a:cs typeface="Calibri" pitchFamily="34" charset="0"/>
          </a:endParaRPr>
        </a:p>
      </dgm:t>
    </dgm:pt>
    <dgm:pt modelId="{D2D4D970-A2DC-4978-A6A5-94A1CCE8F0ED}" type="parTrans" cxnId="{B666E5C3-30AA-4817-880E-62F4074EA15F}">
      <dgm:prSet/>
      <dgm:spPr/>
      <dgm:t>
        <a:bodyPr/>
        <a:lstStyle/>
        <a:p>
          <a:endParaRPr lang="es-CL" b="1">
            <a:latin typeface="Calibri" pitchFamily="34" charset="0"/>
            <a:cs typeface="Calibri" pitchFamily="34" charset="0"/>
          </a:endParaRPr>
        </a:p>
      </dgm:t>
    </dgm:pt>
    <dgm:pt modelId="{148A284C-3F9F-4724-B04E-02AED7A720F9}" type="sibTrans" cxnId="{B666E5C3-30AA-4817-880E-62F4074EA15F}">
      <dgm:prSet/>
      <dgm:spPr/>
      <dgm:t>
        <a:bodyPr/>
        <a:lstStyle/>
        <a:p>
          <a:endParaRPr lang="es-CL" b="1">
            <a:latin typeface="Calibri" pitchFamily="34" charset="0"/>
            <a:cs typeface="Calibri" pitchFamily="34" charset="0"/>
          </a:endParaRPr>
        </a:p>
      </dgm:t>
    </dgm:pt>
    <dgm:pt modelId="{12169EF6-6DBB-44B2-8BEB-0776656AFC93}">
      <dgm:prSet phldrT="[Texto]" custT="1"/>
      <dgm:spPr/>
      <dgm:t>
        <a:bodyPr/>
        <a:lstStyle/>
        <a:p>
          <a:r>
            <a:rPr lang="es-CL" sz="2400" b="1" dirty="0" smtClean="0">
              <a:latin typeface="Calibri" pitchFamily="34" charset="0"/>
              <a:cs typeface="Calibri" pitchFamily="34" charset="0"/>
            </a:rPr>
            <a:t>.Net 3.5 SP1</a:t>
          </a:r>
          <a:endParaRPr lang="es-CL" sz="2400" b="1" dirty="0">
            <a:latin typeface="Calibri" pitchFamily="34" charset="0"/>
            <a:cs typeface="Calibri" pitchFamily="34" charset="0"/>
          </a:endParaRPr>
        </a:p>
      </dgm:t>
    </dgm:pt>
    <dgm:pt modelId="{6058E3DF-4A41-49CD-8370-9B28E90E5DB2}" type="parTrans" cxnId="{17DA08B0-D683-4997-9879-66073873307B}">
      <dgm:prSet/>
      <dgm:spPr/>
      <dgm:t>
        <a:bodyPr/>
        <a:lstStyle/>
        <a:p>
          <a:endParaRPr lang="es-CL" b="1">
            <a:latin typeface="Calibri" pitchFamily="34" charset="0"/>
            <a:cs typeface="Calibri" pitchFamily="34" charset="0"/>
          </a:endParaRPr>
        </a:p>
      </dgm:t>
    </dgm:pt>
    <dgm:pt modelId="{F306A6FE-6C49-46AF-81CD-573CEFA2EF20}" type="sibTrans" cxnId="{17DA08B0-D683-4997-9879-66073873307B}">
      <dgm:prSet/>
      <dgm:spPr/>
      <dgm:t>
        <a:bodyPr/>
        <a:lstStyle/>
        <a:p>
          <a:endParaRPr lang="es-CL" b="1">
            <a:latin typeface="Calibri" pitchFamily="34" charset="0"/>
            <a:cs typeface="Calibri" pitchFamily="34" charset="0"/>
          </a:endParaRPr>
        </a:p>
      </dgm:t>
    </dgm:pt>
    <dgm:pt modelId="{1062E75E-2995-42C1-8C6E-6597010FC01E}">
      <dgm:prSet phldrT="[Texto]"/>
      <dgm:spPr/>
      <dgm:t>
        <a:bodyPr/>
        <a:lstStyle/>
        <a:p>
          <a:r>
            <a:rPr lang="es-CL" b="1" dirty="0" smtClean="0">
              <a:latin typeface="Calibri" pitchFamily="34" charset="0"/>
              <a:cs typeface="Calibri" pitchFamily="34" charset="0"/>
            </a:rPr>
            <a:t>SIGSET</a:t>
          </a:r>
          <a:endParaRPr lang="es-CL" b="1" dirty="0">
            <a:latin typeface="Calibri" pitchFamily="34" charset="0"/>
            <a:cs typeface="Calibri" pitchFamily="34" charset="0"/>
          </a:endParaRPr>
        </a:p>
      </dgm:t>
    </dgm:pt>
    <dgm:pt modelId="{ACFE4678-6038-4D44-8CC5-F9A7A5522A3C}" type="parTrans" cxnId="{732DD8B6-9C88-403A-921B-E0E049EB9F54}">
      <dgm:prSet/>
      <dgm:spPr/>
      <dgm:t>
        <a:bodyPr/>
        <a:lstStyle/>
        <a:p>
          <a:endParaRPr lang="es-CL" b="1">
            <a:latin typeface="Calibri" pitchFamily="34" charset="0"/>
            <a:cs typeface="Calibri" pitchFamily="34" charset="0"/>
          </a:endParaRPr>
        </a:p>
      </dgm:t>
    </dgm:pt>
    <dgm:pt modelId="{108624DD-4300-4C85-9764-D6DBC0222CE5}" type="sibTrans" cxnId="{732DD8B6-9C88-403A-921B-E0E049EB9F54}">
      <dgm:prSet/>
      <dgm:spPr/>
      <dgm:t>
        <a:bodyPr/>
        <a:lstStyle/>
        <a:p>
          <a:endParaRPr lang="es-CL" b="1">
            <a:latin typeface="Calibri" pitchFamily="34" charset="0"/>
            <a:cs typeface="Calibri" pitchFamily="34" charset="0"/>
          </a:endParaRPr>
        </a:p>
      </dgm:t>
    </dgm:pt>
    <dgm:pt modelId="{ABC91206-444B-4D11-B8FA-2A0DD78B82DD}">
      <dgm:prSet phldrT="[Texto]"/>
      <dgm:spPr/>
      <dgm:t>
        <a:bodyPr/>
        <a:lstStyle/>
        <a:p>
          <a:r>
            <a:rPr lang="es-CL" b="1" dirty="0" smtClean="0">
              <a:latin typeface="Calibri" pitchFamily="34" charset="0"/>
              <a:cs typeface="Calibri" pitchFamily="34" charset="0"/>
            </a:rPr>
            <a:t>DATA</a:t>
          </a:r>
          <a:endParaRPr lang="es-CL" b="1" dirty="0">
            <a:latin typeface="Calibri" pitchFamily="34" charset="0"/>
            <a:cs typeface="Calibri" pitchFamily="34" charset="0"/>
          </a:endParaRPr>
        </a:p>
      </dgm:t>
    </dgm:pt>
    <dgm:pt modelId="{A653E350-131E-4BB2-A4F1-4C1413E0D48D}" type="parTrans" cxnId="{DF89A1EA-0163-4EFC-8254-DE58FFC90F7B}">
      <dgm:prSet/>
      <dgm:spPr/>
      <dgm:t>
        <a:bodyPr/>
        <a:lstStyle/>
        <a:p>
          <a:endParaRPr lang="es-CL" b="1">
            <a:latin typeface="Calibri" pitchFamily="34" charset="0"/>
            <a:cs typeface="Calibri" pitchFamily="34" charset="0"/>
          </a:endParaRPr>
        </a:p>
      </dgm:t>
    </dgm:pt>
    <dgm:pt modelId="{3B487846-1FC7-4022-A595-D3568AD82088}" type="sibTrans" cxnId="{DF89A1EA-0163-4EFC-8254-DE58FFC90F7B}">
      <dgm:prSet/>
      <dgm:spPr/>
      <dgm:t>
        <a:bodyPr/>
        <a:lstStyle/>
        <a:p>
          <a:endParaRPr lang="es-CL" b="1">
            <a:latin typeface="Calibri" pitchFamily="34" charset="0"/>
            <a:cs typeface="Calibri" pitchFamily="34" charset="0"/>
          </a:endParaRPr>
        </a:p>
      </dgm:t>
    </dgm:pt>
    <dgm:pt modelId="{0DF94BE7-4160-4391-9484-0073197D2E4E}">
      <dgm:prSet phldrT="[Texto]"/>
      <dgm:spPr/>
      <dgm:t>
        <a:bodyPr/>
        <a:lstStyle/>
        <a:p>
          <a:r>
            <a:rPr lang="es-CL" b="1" dirty="0" smtClean="0">
              <a:latin typeface="Calibri" pitchFamily="34" charset="0"/>
              <a:cs typeface="Calibri" pitchFamily="34" charset="0"/>
            </a:rPr>
            <a:t>SERVICES</a:t>
          </a:r>
          <a:endParaRPr lang="es-CL" b="1" dirty="0">
            <a:latin typeface="Calibri" pitchFamily="34" charset="0"/>
            <a:cs typeface="Calibri" pitchFamily="34" charset="0"/>
          </a:endParaRPr>
        </a:p>
      </dgm:t>
    </dgm:pt>
    <dgm:pt modelId="{F8DFBE83-9526-4CC0-AE0E-D456B15709CC}" type="parTrans" cxnId="{1C8BC461-F7C8-4AFB-968D-67A6A3249BD0}">
      <dgm:prSet/>
      <dgm:spPr/>
      <dgm:t>
        <a:bodyPr/>
        <a:lstStyle/>
        <a:p>
          <a:endParaRPr lang="es-CL" b="1">
            <a:latin typeface="Calibri" pitchFamily="34" charset="0"/>
            <a:cs typeface="Calibri" pitchFamily="34" charset="0"/>
          </a:endParaRPr>
        </a:p>
      </dgm:t>
    </dgm:pt>
    <dgm:pt modelId="{F99F1587-6670-467E-8664-B2AAC42648C6}" type="sibTrans" cxnId="{1C8BC461-F7C8-4AFB-968D-67A6A3249BD0}">
      <dgm:prSet/>
      <dgm:spPr/>
      <dgm:t>
        <a:bodyPr/>
        <a:lstStyle/>
        <a:p>
          <a:endParaRPr lang="es-CL" b="1">
            <a:latin typeface="Calibri" pitchFamily="34" charset="0"/>
            <a:cs typeface="Calibri" pitchFamily="34" charset="0"/>
          </a:endParaRPr>
        </a:p>
      </dgm:t>
    </dgm:pt>
    <dgm:pt modelId="{91E062B1-D4D5-44F2-866B-430A463ECD45}">
      <dgm:prSet phldrT="[Texto]"/>
      <dgm:spPr/>
      <dgm:t>
        <a:bodyPr/>
        <a:lstStyle/>
        <a:p>
          <a:r>
            <a:rPr lang="es-CL" b="1" dirty="0" smtClean="0">
              <a:latin typeface="Calibri" pitchFamily="34" charset="0"/>
              <a:cs typeface="Calibri" pitchFamily="34" charset="0"/>
            </a:rPr>
            <a:t>WEB</a:t>
          </a:r>
          <a:endParaRPr lang="es-CL" b="1" dirty="0">
            <a:latin typeface="Calibri" pitchFamily="34" charset="0"/>
            <a:cs typeface="Calibri" pitchFamily="34" charset="0"/>
          </a:endParaRPr>
        </a:p>
      </dgm:t>
    </dgm:pt>
    <dgm:pt modelId="{9FCFF828-D145-4486-A805-B84844981CAD}" type="parTrans" cxnId="{B586BC3A-6D65-4242-92B0-517293A86BC8}">
      <dgm:prSet/>
      <dgm:spPr/>
      <dgm:t>
        <a:bodyPr/>
        <a:lstStyle/>
        <a:p>
          <a:endParaRPr lang="es-CL" b="1">
            <a:latin typeface="Calibri" pitchFamily="34" charset="0"/>
            <a:cs typeface="Calibri" pitchFamily="34" charset="0"/>
          </a:endParaRPr>
        </a:p>
      </dgm:t>
    </dgm:pt>
    <dgm:pt modelId="{98DB244F-3102-4BF4-9CAB-BEAFB8DC62D7}" type="sibTrans" cxnId="{B586BC3A-6D65-4242-92B0-517293A86BC8}">
      <dgm:prSet/>
      <dgm:spPr/>
      <dgm:t>
        <a:bodyPr/>
        <a:lstStyle/>
        <a:p>
          <a:endParaRPr lang="es-CL" b="1">
            <a:latin typeface="Calibri" pitchFamily="34" charset="0"/>
            <a:cs typeface="Calibri" pitchFamily="34" charset="0"/>
          </a:endParaRPr>
        </a:p>
      </dgm:t>
    </dgm:pt>
    <dgm:pt modelId="{096471C1-6818-4720-8902-4A46274C983E}">
      <dgm:prSet phldrT="[Texto]"/>
      <dgm:spPr/>
      <dgm:t>
        <a:bodyPr/>
        <a:lstStyle/>
        <a:p>
          <a:r>
            <a:rPr lang="es-CL" b="1" dirty="0" smtClean="0">
              <a:latin typeface="Calibri" pitchFamily="34" charset="0"/>
              <a:cs typeface="Calibri" pitchFamily="34" charset="0"/>
            </a:rPr>
            <a:t>ASP.Net MVC</a:t>
          </a:r>
          <a:endParaRPr lang="es-CL" b="1" dirty="0">
            <a:latin typeface="Calibri" pitchFamily="34" charset="0"/>
            <a:cs typeface="Calibri" pitchFamily="34" charset="0"/>
          </a:endParaRPr>
        </a:p>
      </dgm:t>
    </dgm:pt>
    <dgm:pt modelId="{D6D5F18E-77D2-4388-805F-83BE9B513D3D}" type="parTrans" cxnId="{F7CA2ED4-2211-402A-A588-D9AE4948F324}">
      <dgm:prSet/>
      <dgm:spPr/>
      <dgm:t>
        <a:bodyPr/>
        <a:lstStyle/>
        <a:p>
          <a:endParaRPr lang="es-CL" b="1">
            <a:latin typeface="Calibri" pitchFamily="34" charset="0"/>
            <a:cs typeface="Calibri" pitchFamily="34" charset="0"/>
          </a:endParaRPr>
        </a:p>
      </dgm:t>
    </dgm:pt>
    <dgm:pt modelId="{1910ABF9-3999-41F2-9A10-32E19038E1B6}" type="sibTrans" cxnId="{F7CA2ED4-2211-402A-A588-D9AE4948F324}">
      <dgm:prSet/>
      <dgm:spPr/>
      <dgm:t>
        <a:bodyPr/>
        <a:lstStyle/>
        <a:p>
          <a:endParaRPr lang="es-CL" b="1">
            <a:latin typeface="Calibri" pitchFamily="34" charset="0"/>
            <a:cs typeface="Calibri" pitchFamily="34" charset="0"/>
          </a:endParaRPr>
        </a:p>
      </dgm:t>
    </dgm:pt>
    <dgm:pt modelId="{EEA757AC-3E39-4C68-8CF2-ABC56AE108C8}">
      <dgm:prSet phldrT="[Texto]"/>
      <dgm:spPr/>
      <dgm:t>
        <a:bodyPr/>
        <a:lstStyle/>
        <a:p>
          <a:r>
            <a:rPr lang="es-CL" b="1" dirty="0" smtClean="0">
              <a:latin typeface="Calibri" pitchFamily="34" charset="0"/>
              <a:cs typeface="Calibri" pitchFamily="34" charset="0"/>
            </a:rPr>
            <a:t>ASPX / xhtml</a:t>
          </a:r>
          <a:endParaRPr lang="es-CL" b="1" dirty="0">
            <a:latin typeface="Calibri" pitchFamily="34" charset="0"/>
            <a:cs typeface="Calibri" pitchFamily="34" charset="0"/>
          </a:endParaRPr>
        </a:p>
      </dgm:t>
    </dgm:pt>
    <dgm:pt modelId="{4CCAF2B3-2429-4102-8961-BE5475EB029C}" type="parTrans" cxnId="{52B92DBC-812A-440C-A23C-AFA5C627EB6E}">
      <dgm:prSet/>
      <dgm:spPr/>
      <dgm:t>
        <a:bodyPr/>
        <a:lstStyle/>
        <a:p>
          <a:endParaRPr lang="es-CL" b="1">
            <a:latin typeface="Calibri" pitchFamily="34" charset="0"/>
            <a:cs typeface="Calibri" pitchFamily="34" charset="0"/>
          </a:endParaRPr>
        </a:p>
      </dgm:t>
    </dgm:pt>
    <dgm:pt modelId="{DEFFFEF7-2388-42A1-AE7C-12AB3B7CAB1D}" type="sibTrans" cxnId="{52B92DBC-812A-440C-A23C-AFA5C627EB6E}">
      <dgm:prSet/>
      <dgm:spPr/>
      <dgm:t>
        <a:bodyPr/>
        <a:lstStyle/>
        <a:p>
          <a:endParaRPr lang="es-CL" b="1">
            <a:latin typeface="Calibri" pitchFamily="34" charset="0"/>
            <a:cs typeface="Calibri" pitchFamily="34" charset="0"/>
          </a:endParaRPr>
        </a:p>
      </dgm:t>
    </dgm:pt>
    <dgm:pt modelId="{7DC8B74A-D113-4DBF-9B45-972F288BD0D6}">
      <dgm:prSet phldrT="[Texto]"/>
      <dgm:spPr/>
      <dgm:t>
        <a:bodyPr/>
        <a:lstStyle/>
        <a:p>
          <a:r>
            <a:rPr lang="es-CL" b="1" dirty="0" smtClean="0">
              <a:latin typeface="Calibri" pitchFamily="34" charset="0"/>
              <a:cs typeface="Calibri" pitchFamily="34" charset="0"/>
            </a:rPr>
            <a:t>CSS</a:t>
          </a:r>
          <a:endParaRPr lang="es-CL" b="1" dirty="0">
            <a:latin typeface="Calibri" pitchFamily="34" charset="0"/>
            <a:cs typeface="Calibri" pitchFamily="34" charset="0"/>
          </a:endParaRPr>
        </a:p>
      </dgm:t>
    </dgm:pt>
    <dgm:pt modelId="{0B169798-2DC6-4157-AE89-74EF6F928E75}" type="parTrans" cxnId="{5C095F35-B751-4D5D-9650-78AC53ABF4EB}">
      <dgm:prSet/>
      <dgm:spPr/>
      <dgm:t>
        <a:bodyPr/>
        <a:lstStyle/>
        <a:p>
          <a:endParaRPr lang="es-CL" b="1">
            <a:latin typeface="Calibri" pitchFamily="34" charset="0"/>
            <a:cs typeface="Calibri" pitchFamily="34" charset="0"/>
          </a:endParaRPr>
        </a:p>
      </dgm:t>
    </dgm:pt>
    <dgm:pt modelId="{902F1B8A-EB02-48D8-9212-E0A372248FC8}" type="sibTrans" cxnId="{5C095F35-B751-4D5D-9650-78AC53ABF4EB}">
      <dgm:prSet/>
      <dgm:spPr/>
      <dgm:t>
        <a:bodyPr/>
        <a:lstStyle/>
        <a:p>
          <a:endParaRPr lang="es-CL" b="1">
            <a:latin typeface="Calibri" pitchFamily="34" charset="0"/>
            <a:cs typeface="Calibri" pitchFamily="34" charset="0"/>
          </a:endParaRPr>
        </a:p>
      </dgm:t>
    </dgm:pt>
    <dgm:pt modelId="{325BDE2B-8240-4C13-9C3E-A3064E8A25A5}">
      <dgm:prSet phldrT="[Texto]"/>
      <dgm:spPr/>
      <dgm:t>
        <a:bodyPr/>
        <a:lstStyle/>
        <a:p>
          <a:r>
            <a:rPr lang="es-CL" b="1" dirty="0" smtClean="0">
              <a:latin typeface="Calibri" pitchFamily="34" charset="0"/>
              <a:cs typeface="Calibri" pitchFamily="34" charset="0"/>
            </a:rPr>
            <a:t>Javascript</a:t>
          </a:r>
          <a:endParaRPr lang="es-CL" b="1" dirty="0">
            <a:latin typeface="Calibri" pitchFamily="34" charset="0"/>
            <a:cs typeface="Calibri" pitchFamily="34" charset="0"/>
          </a:endParaRPr>
        </a:p>
      </dgm:t>
    </dgm:pt>
    <dgm:pt modelId="{DFCF23E5-BEF8-4FFA-BC06-C6DEB372F0D4}" type="parTrans" cxnId="{EB4D52DA-E5FA-4634-9363-19F1D9CE84EB}">
      <dgm:prSet/>
      <dgm:spPr/>
      <dgm:t>
        <a:bodyPr/>
        <a:lstStyle/>
        <a:p>
          <a:endParaRPr lang="es-CL" b="1">
            <a:latin typeface="Calibri" pitchFamily="34" charset="0"/>
            <a:cs typeface="Calibri" pitchFamily="34" charset="0"/>
          </a:endParaRPr>
        </a:p>
      </dgm:t>
    </dgm:pt>
    <dgm:pt modelId="{5CAF8E28-256D-4966-AB57-BF45220D9530}" type="sibTrans" cxnId="{EB4D52DA-E5FA-4634-9363-19F1D9CE84EB}">
      <dgm:prSet/>
      <dgm:spPr/>
      <dgm:t>
        <a:bodyPr/>
        <a:lstStyle/>
        <a:p>
          <a:endParaRPr lang="es-CL" b="1">
            <a:latin typeface="Calibri" pitchFamily="34" charset="0"/>
            <a:cs typeface="Calibri" pitchFamily="34" charset="0"/>
          </a:endParaRPr>
        </a:p>
      </dgm:t>
    </dgm:pt>
    <dgm:pt modelId="{FB2C989F-E1B4-4BC3-B054-77EA4DF40F44}">
      <dgm:prSet phldrT="[Texto]"/>
      <dgm:spPr/>
      <dgm:t>
        <a:bodyPr/>
        <a:lstStyle/>
        <a:p>
          <a:r>
            <a:rPr lang="es-CL" b="1" dirty="0" smtClean="0">
              <a:latin typeface="Calibri" pitchFamily="34" charset="0"/>
              <a:cs typeface="Calibri" pitchFamily="34" charset="0"/>
            </a:rPr>
            <a:t>Linq To SQL</a:t>
          </a:r>
          <a:endParaRPr lang="es-CL" b="1" dirty="0">
            <a:latin typeface="Calibri" pitchFamily="34" charset="0"/>
            <a:cs typeface="Calibri" pitchFamily="34" charset="0"/>
          </a:endParaRPr>
        </a:p>
      </dgm:t>
    </dgm:pt>
    <dgm:pt modelId="{9B7A7F38-4789-4FC7-A1B2-E6C6E84940DF}" type="parTrans" cxnId="{9E130C58-EE6E-41E1-9F7D-2CB1A0853517}">
      <dgm:prSet/>
      <dgm:spPr/>
      <dgm:t>
        <a:bodyPr/>
        <a:lstStyle/>
        <a:p>
          <a:endParaRPr lang="es-CL" b="1">
            <a:latin typeface="Calibri" pitchFamily="34" charset="0"/>
            <a:cs typeface="Calibri" pitchFamily="34" charset="0"/>
          </a:endParaRPr>
        </a:p>
      </dgm:t>
    </dgm:pt>
    <dgm:pt modelId="{81201B7A-95D5-4EA1-A325-026997F41DE5}" type="sibTrans" cxnId="{9E130C58-EE6E-41E1-9F7D-2CB1A0853517}">
      <dgm:prSet/>
      <dgm:spPr/>
      <dgm:t>
        <a:bodyPr/>
        <a:lstStyle/>
        <a:p>
          <a:endParaRPr lang="es-CL" b="1">
            <a:latin typeface="Calibri" pitchFamily="34" charset="0"/>
            <a:cs typeface="Calibri" pitchFamily="34" charset="0"/>
          </a:endParaRPr>
        </a:p>
      </dgm:t>
    </dgm:pt>
    <dgm:pt modelId="{1C5712B1-BC60-40E5-B008-A2E74BA84ABA}" type="pres">
      <dgm:prSet presAssocID="{D5F8A87B-2E2E-4321-A1AC-7A2262607F1E}" presName="Name0" presStyleCnt="0">
        <dgm:presLayoutVars>
          <dgm:chPref val="1"/>
          <dgm:dir/>
          <dgm:animOne val="branch"/>
          <dgm:animLvl val="lvl"/>
          <dgm:resizeHandles/>
        </dgm:presLayoutVars>
      </dgm:prSet>
      <dgm:spPr/>
      <dgm:t>
        <a:bodyPr/>
        <a:lstStyle/>
        <a:p>
          <a:endParaRPr lang="es-CL"/>
        </a:p>
      </dgm:t>
    </dgm:pt>
    <dgm:pt modelId="{33F33FD0-8BC5-4C29-928E-428A89B45E5C}" type="pres">
      <dgm:prSet presAssocID="{586A65C6-540A-4CB9-8EC0-D9B0445DA94F}" presName="vertOne" presStyleCnt="0"/>
      <dgm:spPr/>
    </dgm:pt>
    <dgm:pt modelId="{25C28955-7066-4C2E-BFD1-AC5B4C6E6806}" type="pres">
      <dgm:prSet presAssocID="{586A65C6-540A-4CB9-8EC0-D9B0445DA94F}" presName="txOne" presStyleLbl="node0" presStyleIdx="0" presStyleCnt="1">
        <dgm:presLayoutVars>
          <dgm:chPref val="3"/>
        </dgm:presLayoutVars>
      </dgm:prSet>
      <dgm:spPr/>
      <dgm:t>
        <a:bodyPr/>
        <a:lstStyle/>
        <a:p>
          <a:endParaRPr lang="es-CL"/>
        </a:p>
      </dgm:t>
    </dgm:pt>
    <dgm:pt modelId="{FA63CA90-08A1-4782-BCB0-A1167A7C517D}" type="pres">
      <dgm:prSet presAssocID="{586A65C6-540A-4CB9-8EC0-D9B0445DA94F}" presName="parTransOne" presStyleCnt="0"/>
      <dgm:spPr/>
    </dgm:pt>
    <dgm:pt modelId="{6151166D-37A6-45FB-B72E-8914CC1747F3}" type="pres">
      <dgm:prSet presAssocID="{586A65C6-540A-4CB9-8EC0-D9B0445DA94F}" presName="horzOne" presStyleCnt="0"/>
      <dgm:spPr/>
    </dgm:pt>
    <dgm:pt modelId="{7A1EC3F5-0336-41E9-B887-F254BD4CDD25}" type="pres">
      <dgm:prSet presAssocID="{F3975019-641A-4A29-8B2C-95C6AAFBEBD5}" presName="vertTwo" presStyleCnt="0"/>
      <dgm:spPr/>
    </dgm:pt>
    <dgm:pt modelId="{40309438-7423-4300-AFFA-25C817D86DDD}" type="pres">
      <dgm:prSet presAssocID="{F3975019-641A-4A29-8B2C-95C6AAFBEBD5}" presName="txTwo" presStyleLbl="node2" presStyleIdx="0" presStyleCnt="3">
        <dgm:presLayoutVars>
          <dgm:chPref val="3"/>
        </dgm:presLayoutVars>
      </dgm:prSet>
      <dgm:spPr/>
      <dgm:t>
        <a:bodyPr/>
        <a:lstStyle/>
        <a:p>
          <a:endParaRPr lang="es-CL"/>
        </a:p>
      </dgm:t>
    </dgm:pt>
    <dgm:pt modelId="{3A8D9EAD-CD7B-44F1-835A-64E006BBCFE4}" type="pres">
      <dgm:prSet presAssocID="{F3975019-641A-4A29-8B2C-95C6AAFBEBD5}" presName="horzTwo" presStyleCnt="0"/>
      <dgm:spPr/>
    </dgm:pt>
    <dgm:pt modelId="{DC4C1E47-2ACE-4A4E-9C3F-3AC9368BE8C3}" type="pres">
      <dgm:prSet presAssocID="{285F1D10-F20C-4DCE-895E-E3C2FE9A4786}" presName="sibSpaceTwo" presStyleCnt="0"/>
      <dgm:spPr/>
    </dgm:pt>
    <dgm:pt modelId="{FFDD7D04-16A1-48E4-8412-57EA7C01A40C}" type="pres">
      <dgm:prSet presAssocID="{71E57D62-83AA-4694-A7B1-A6F94EAF56D7}" presName="vertTwo" presStyleCnt="0"/>
      <dgm:spPr/>
    </dgm:pt>
    <dgm:pt modelId="{7F7F210A-07D7-480E-AE58-DB716CBE9009}" type="pres">
      <dgm:prSet presAssocID="{71E57D62-83AA-4694-A7B1-A6F94EAF56D7}" presName="txTwo" presStyleLbl="node2" presStyleIdx="1" presStyleCnt="3">
        <dgm:presLayoutVars>
          <dgm:chPref val="3"/>
        </dgm:presLayoutVars>
      </dgm:prSet>
      <dgm:spPr/>
      <dgm:t>
        <a:bodyPr/>
        <a:lstStyle/>
        <a:p>
          <a:endParaRPr lang="es-CL"/>
        </a:p>
      </dgm:t>
    </dgm:pt>
    <dgm:pt modelId="{123DA0D7-0852-4A2C-8C72-5923FAD3651F}" type="pres">
      <dgm:prSet presAssocID="{71E57D62-83AA-4694-A7B1-A6F94EAF56D7}" presName="horzTwo" presStyleCnt="0"/>
      <dgm:spPr/>
    </dgm:pt>
    <dgm:pt modelId="{0BEA44DE-6315-4DA4-9B10-194457E64997}" type="pres">
      <dgm:prSet presAssocID="{148A284C-3F9F-4724-B04E-02AED7A720F9}" presName="sibSpaceTwo" presStyleCnt="0"/>
      <dgm:spPr/>
    </dgm:pt>
    <dgm:pt modelId="{5ADD8BCB-499E-4C7A-867C-4E4F34405CFE}" type="pres">
      <dgm:prSet presAssocID="{12169EF6-6DBB-44B2-8BEB-0776656AFC93}" presName="vertTwo" presStyleCnt="0"/>
      <dgm:spPr/>
    </dgm:pt>
    <dgm:pt modelId="{AADBF77C-178E-4139-8C67-FCE5DFA99823}" type="pres">
      <dgm:prSet presAssocID="{12169EF6-6DBB-44B2-8BEB-0776656AFC93}" presName="txTwo" presStyleLbl="node2" presStyleIdx="2" presStyleCnt="3">
        <dgm:presLayoutVars>
          <dgm:chPref val="3"/>
        </dgm:presLayoutVars>
      </dgm:prSet>
      <dgm:spPr/>
      <dgm:t>
        <a:bodyPr/>
        <a:lstStyle/>
        <a:p>
          <a:endParaRPr lang="es-CL"/>
        </a:p>
      </dgm:t>
    </dgm:pt>
    <dgm:pt modelId="{2C13101D-EE1C-4F6E-874D-535C0B53C1BB}" type="pres">
      <dgm:prSet presAssocID="{12169EF6-6DBB-44B2-8BEB-0776656AFC93}" presName="parTransTwo" presStyleCnt="0"/>
      <dgm:spPr/>
    </dgm:pt>
    <dgm:pt modelId="{A6E89CF1-5793-40F3-8CC9-A0B1F1D45AC9}" type="pres">
      <dgm:prSet presAssocID="{12169EF6-6DBB-44B2-8BEB-0776656AFC93}" presName="horzTwo" presStyleCnt="0"/>
      <dgm:spPr/>
    </dgm:pt>
    <dgm:pt modelId="{2CFEBA85-F9D9-4CD6-A78F-4C8D4AEB66F4}" type="pres">
      <dgm:prSet presAssocID="{1062E75E-2995-42C1-8C6E-6597010FC01E}" presName="vertThree" presStyleCnt="0"/>
      <dgm:spPr/>
    </dgm:pt>
    <dgm:pt modelId="{611BF421-F454-4287-A431-48516D67493F}" type="pres">
      <dgm:prSet presAssocID="{1062E75E-2995-42C1-8C6E-6597010FC01E}" presName="txThree" presStyleLbl="node3" presStyleIdx="0" presStyleCnt="1">
        <dgm:presLayoutVars>
          <dgm:chPref val="3"/>
        </dgm:presLayoutVars>
      </dgm:prSet>
      <dgm:spPr/>
      <dgm:t>
        <a:bodyPr/>
        <a:lstStyle/>
        <a:p>
          <a:endParaRPr lang="es-CL"/>
        </a:p>
      </dgm:t>
    </dgm:pt>
    <dgm:pt modelId="{1DA0E28B-5FA1-4712-B85C-89759E878B93}" type="pres">
      <dgm:prSet presAssocID="{1062E75E-2995-42C1-8C6E-6597010FC01E}" presName="parTransThree" presStyleCnt="0"/>
      <dgm:spPr/>
    </dgm:pt>
    <dgm:pt modelId="{C0D1B27D-0E57-4565-956D-A2043A00930A}" type="pres">
      <dgm:prSet presAssocID="{1062E75E-2995-42C1-8C6E-6597010FC01E}" presName="horzThree" presStyleCnt="0"/>
      <dgm:spPr/>
    </dgm:pt>
    <dgm:pt modelId="{FE687BA2-5C6B-451B-8574-A0F662544516}" type="pres">
      <dgm:prSet presAssocID="{ABC91206-444B-4D11-B8FA-2A0DD78B82DD}" presName="vertFour" presStyleCnt="0">
        <dgm:presLayoutVars>
          <dgm:chPref val="3"/>
        </dgm:presLayoutVars>
      </dgm:prSet>
      <dgm:spPr/>
    </dgm:pt>
    <dgm:pt modelId="{952EDF37-CE28-4FE6-8BD5-FC4293EA5855}" type="pres">
      <dgm:prSet presAssocID="{ABC91206-444B-4D11-B8FA-2A0DD78B82DD}" presName="txFour" presStyleLbl="node4" presStyleIdx="0" presStyleCnt="8">
        <dgm:presLayoutVars>
          <dgm:chPref val="3"/>
        </dgm:presLayoutVars>
      </dgm:prSet>
      <dgm:spPr/>
      <dgm:t>
        <a:bodyPr/>
        <a:lstStyle/>
        <a:p>
          <a:endParaRPr lang="es-CL"/>
        </a:p>
      </dgm:t>
    </dgm:pt>
    <dgm:pt modelId="{0CE21155-7DE8-4986-A3DA-BF9C7E8AA23B}" type="pres">
      <dgm:prSet presAssocID="{ABC91206-444B-4D11-B8FA-2A0DD78B82DD}" presName="parTransFour" presStyleCnt="0"/>
      <dgm:spPr/>
    </dgm:pt>
    <dgm:pt modelId="{EE724313-B1CF-4B67-BF70-829EBD27EBCA}" type="pres">
      <dgm:prSet presAssocID="{ABC91206-444B-4D11-B8FA-2A0DD78B82DD}" presName="horzFour" presStyleCnt="0"/>
      <dgm:spPr/>
    </dgm:pt>
    <dgm:pt modelId="{97BA29C0-9630-4C5F-91EC-4B3A9BD48687}" type="pres">
      <dgm:prSet presAssocID="{FB2C989F-E1B4-4BC3-B054-77EA4DF40F44}" presName="vertFour" presStyleCnt="0">
        <dgm:presLayoutVars>
          <dgm:chPref val="3"/>
        </dgm:presLayoutVars>
      </dgm:prSet>
      <dgm:spPr/>
    </dgm:pt>
    <dgm:pt modelId="{F3CD9F44-478F-4DA4-8E9B-26D44E92D5FC}" type="pres">
      <dgm:prSet presAssocID="{FB2C989F-E1B4-4BC3-B054-77EA4DF40F44}" presName="txFour" presStyleLbl="node4" presStyleIdx="1" presStyleCnt="8">
        <dgm:presLayoutVars>
          <dgm:chPref val="3"/>
        </dgm:presLayoutVars>
      </dgm:prSet>
      <dgm:spPr/>
      <dgm:t>
        <a:bodyPr/>
        <a:lstStyle/>
        <a:p>
          <a:endParaRPr lang="es-CL"/>
        </a:p>
      </dgm:t>
    </dgm:pt>
    <dgm:pt modelId="{E2809353-5B4B-45A8-BC0B-D0A9AA04D2B7}" type="pres">
      <dgm:prSet presAssocID="{FB2C989F-E1B4-4BC3-B054-77EA4DF40F44}" presName="horzFour" presStyleCnt="0"/>
      <dgm:spPr/>
    </dgm:pt>
    <dgm:pt modelId="{7B6E207A-7772-430D-A94A-8B6E45AADA15}" type="pres">
      <dgm:prSet presAssocID="{3B487846-1FC7-4022-A595-D3568AD82088}" presName="sibSpaceFour" presStyleCnt="0"/>
      <dgm:spPr/>
    </dgm:pt>
    <dgm:pt modelId="{282BB823-6264-4C0D-B19B-8C7BACE1BAE0}" type="pres">
      <dgm:prSet presAssocID="{0DF94BE7-4160-4391-9484-0073197D2E4E}" presName="vertFour" presStyleCnt="0">
        <dgm:presLayoutVars>
          <dgm:chPref val="3"/>
        </dgm:presLayoutVars>
      </dgm:prSet>
      <dgm:spPr/>
    </dgm:pt>
    <dgm:pt modelId="{244A69D9-6CC8-4087-AF96-9B56DD27CD25}" type="pres">
      <dgm:prSet presAssocID="{0DF94BE7-4160-4391-9484-0073197D2E4E}" presName="txFour" presStyleLbl="node4" presStyleIdx="2" presStyleCnt="8">
        <dgm:presLayoutVars>
          <dgm:chPref val="3"/>
        </dgm:presLayoutVars>
      </dgm:prSet>
      <dgm:spPr/>
      <dgm:t>
        <a:bodyPr/>
        <a:lstStyle/>
        <a:p>
          <a:endParaRPr lang="es-CL"/>
        </a:p>
      </dgm:t>
    </dgm:pt>
    <dgm:pt modelId="{E4B6D2D2-41D7-4896-9A81-F1F3D4DA7D59}" type="pres">
      <dgm:prSet presAssocID="{0DF94BE7-4160-4391-9484-0073197D2E4E}" presName="horzFour" presStyleCnt="0"/>
      <dgm:spPr/>
    </dgm:pt>
    <dgm:pt modelId="{3DF7D2C2-6520-43CE-A73E-7D61A7AC37D0}" type="pres">
      <dgm:prSet presAssocID="{F99F1587-6670-467E-8664-B2AAC42648C6}" presName="sibSpaceFour" presStyleCnt="0"/>
      <dgm:spPr/>
    </dgm:pt>
    <dgm:pt modelId="{DC87711D-ACE8-46D9-872D-B35F100D8A91}" type="pres">
      <dgm:prSet presAssocID="{91E062B1-D4D5-44F2-866B-430A463ECD45}" presName="vertFour" presStyleCnt="0">
        <dgm:presLayoutVars>
          <dgm:chPref val="3"/>
        </dgm:presLayoutVars>
      </dgm:prSet>
      <dgm:spPr/>
    </dgm:pt>
    <dgm:pt modelId="{F22370EF-86CC-4C21-96DF-D8DD58F1673C}" type="pres">
      <dgm:prSet presAssocID="{91E062B1-D4D5-44F2-866B-430A463ECD45}" presName="txFour" presStyleLbl="node4" presStyleIdx="3" presStyleCnt="8">
        <dgm:presLayoutVars>
          <dgm:chPref val="3"/>
        </dgm:presLayoutVars>
      </dgm:prSet>
      <dgm:spPr/>
      <dgm:t>
        <a:bodyPr/>
        <a:lstStyle/>
        <a:p>
          <a:endParaRPr lang="es-CL"/>
        </a:p>
      </dgm:t>
    </dgm:pt>
    <dgm:pt modelId="{95869C86-25D8-4606-B076-042103DB1620}" type="pres">
      <dgm:prSet presAssocID="{91E062B1-D4D5-44F2-866B-430A463ECD45}" presName="parTransFour" presStyleCnt="0"/>
      <dgm:spPr/>
    </dgm:pt>
    <dgm:pt modelId="{D739F8D4-9F9D-4485-9BE7-C98A80767024}" type="pres">
      <dgm:prSet presAssocID="{91E062B1-D4D5-44F2-866B-430A463ECD45}" presName="horzFour" presStyleCnt="0"/>
      <dgm:spPr/>
    </dgm:pt>
    <dgm:pt modelId="{9590761B-1B45-4ABA-BEFC-6FF3EDA2A4D5}" type="pres">
      <dgm:prSet presAssocID="{096471C1-6818-4720-8902-4A46274C983E}" presName="vertFour" presStyleCnt="0">
        <dgm:presLayoutVars>
          <dgm:chPref val="3"/>
        </dgm:presLayoutVars>
      </dgm:prSet>
      <dgm:spPr/>
    </dgm:pt>
    <dgm:pt modelId="{589FBF1F-7F45-4CE4-9047-159C42071C50}" type="pres">
      <dgm:prSet presAssocID="{096471C1-6818-4720-8902-4A46274C983E}" presName="txFour" presStyleLbl="node4" presStyleIdx="4" presStyleCnt="8">
        <dgm:presLayoutVars>
          <dgm:chPref val="3"/>
        </dgm:presLayoutVars>
      </dgm:prSet>
      <dgm:spPr/>
      <dgm:t>
        <a:bodyPr/>
        <a:lstStyle/>
        <a:p>
          <a:endParaRPr lang="es-CL"/>
        </a:p>
      </dgm:t>
    </dgm:pt>
    <dgm:pt modelId="{04659038-1168-49BA-8B61-DEDEF71F3465}" type="pres">
      <dgm:prSet presAssocID="{096471C1-6818-4720-8902-4A46274C983E}" presName="horzFour" presStyleCnt="0"/>
      <dgm:spPr/>
    </dgm:pt>
    <dgm:pt modelId="{8FE46EE6-75F3-4D68-8656-3BCDC0DDF569}" type="pres">
      <dgm:prSet presAssocID="{1910ABF9-3999-41F2-9A10-32E19038E1B6}" presName="sibSpaceFour" presStyleCnt="0"/>
      <dgm:spPr/>
    </dgm:pt>
    <dgm:pt modelId="{9D5595DC-317B-4792-A182-E08AEAE4554F}" type="pres">
      <dgm:prSet presAssocID="{EEA757AC-3E39-4C68-8CF2-ABC56AE108C8}" presName="vertFour" presStyleCnt="0">
        <dgm:presLayoutVars>
          <dgm:chPref val="3"/>
        </dgm:presLayoutVars>
      </dgm:prSet>
      <dgm:spPr/>
    </dgm:pt>
    <dgm:pt modelId="{4CE52578-7C2A-407C-ADEC-05AE734C9137}" type="pres">
      <dgm:prSet presAssocID="{EEA757AC-3E39-4C68-8CF2-ABC56AE108C8}" presName="txFour" presStyleLbl="node4" presStyleIdx="5" presStyleCnt="8">
        <dgm:presLayoutVars>
          <dgm:chPref val="3"/>
        </dgm:presLayoutVars>
      </dgm:prSet>
      <dgm:spPr/>
      <dgm:t>
        <a:bodyPr/>
        <a:lstStyle/>
        <a:p>
          <a:endParaRPr lang="es-CL"/>
        </a:p>
      </dgm:t>
    </dgm:pt>
    <dgm:pt modelId="{125AE1BD-3E2A-4428-8E2D-C2ECEC39E84B}" type="pres">
      <dgm:prSet presAssocID="{EEA757AC-3E39-4C68-8CF2-ABC56AE108C8}" presName="horzFour" presStyleCnt="0"/>
      <dgm:spPr/>
    </dgm:pt>
    <dgm:pt modelId="{F8F4F321-E1B7-4926-BB18-3F12CE39B6E9}" type="pres">
      <dgm:prSet presAssocID="{DEFFFEF7-2388-42A1-AE7C-12AB3B7CAB1D}" presName="sibSpaceFour" presStyleCnt="0"/>
      <dgm:spPr/>
    </dgm:pt>
    <dgm:pt modelId="{7875D5E5-3613-4A9C-A165-AE46416305A0}" type="pres">
      <dgm:prSet presAssocID="{7DC8B74A-D113-4DBF-9B45-972F288BD0D6}" presName="vertFour" presStyleCnt="0">
        <dgm:presLayoutVars>
          <dgm:chPref val="3"/>
        </dgm:presLayoutVars>
      </dgm:prSet>
      <dgm:spPr/>
    </dgm:pt>
    <dgm:pt modelId="{BFA502BE-2E62-4080-8208-1E5E98B7B990}" type="pres">
      <dgm:prSet presAssocID="{7DC8B74A-D113-4DBF-9B45-972F288BD0D6}" presName="txFour" presStyleLbl="node4" presStyleIdx="6" presStyleCnt="8">
        <dgm:presLayoutVars>
          <dgm:chPref val="3"/>
        </dgm:presLayoutVars>
      </dgm:prSet>
      <dgm:spPr/>
      <dgm:t>
        <a:bodyPr/>
        <a:lstStyle/>
        <a:p>
          <a:endParaRPr lang="es-CL"/>
        </a:p>
      </dgm:t>
    </dgm:pt>
    <dgm:pt modelId="{F7173B3E-9873-414D-979E-F23885223A17}" type="pres">
      <dgm:prSet presAssocID="{7DC8B74A-D113-4DBF-9B45-972F288BD0D6}" presName="horzFour" presStyleCnt="0"/>
      <dgm:spPr/>
    </dgm:pt>
    <dgm:pt modelId="{9A5CB3DC-47A5-425C-AF50-3C3A3948F5A4}" type="pres">
      <dgm:prSet presAssocID="{902F1B8A-EB02-48D8-9212-E0A372248FC8}" presName="sibSpaceFour" presStyleCnt="0"/>
      <dgm:spPr/>
    </dgm:pt>
    <dgm:pt modelId="{EC339223-C4C4-4DAA-AB67-4E1C16F75F09}" type="pres">
      <dgm:prSet presAssocID="{325BDE2B-8240-4C13-9C3E-A3064E8A25A5}" presName="vertFour" presStyleCnt="0">
        <dgm:presLayoutVars>
          <dgm:chPref val="3"/>
        </dgm:presLayoutVars>
      </dgm:prSet>
      <dgm:spPr/>
    </dgm:pt>
    <dgm:pt modelId="{359DCAA5-DE04-4E6A-AD9D-31FC80443D67}" type="pres">
      <dgm:prSet presAssocID="{325BDE2B-8240-4C13-9C3E-A3064E8A25A5}" presName="txFour" presStyleLbl="node4" presStyleIdx="7" presStyleCnt="8">
        <dgm:presLayoutVars>
          <dgm:chPref val="3"/>
        </dgm:presLayoutVars>
      </dgm:prSet>
      <dgm:spPr/>
      <dgm:t>
        <a:bodyPr/>
        <a:lstStyle/>
        <a:p>
          <a:endParaRPr lang="es-CL"/>
        </a:p>
      </dgm:t>
    </dgm:pt>
    <dgm:pt modelId="{FA79F8F4-5B23-4D8A-BE04-5B1D1E946A12}" type="pres">
      <dgm:prSet presAssocID="{325BDE2B-8240-4C13-9C3E-A3064E8A25A5}" presName="horzFour" presStyleCnt="0"/>
      <dgm:spPr/>
    </dgm:pt>
  </dgm:ptLst>
  <dgm:cxnLst>
    <dgm:cxn modelId="{B60EDF43-FEB0-488A-933D-90B71D539784}" type="presOf" srcId="{7DC8B74A-D113-4DBF-9B45-972F288BD0D6}" destId="{BFA502BE-2E62-4080-8208-1E5E98B7B990}" srcOrd="0" destOrd="0" presId="urn:microsoft.com/office/officeart/2005/8/layout/hierarchy4"/>
    <dgm:cxn modelId="{B666E5C3-30AA-4817-880E-62F4074EA15F}" srcId="{586A65C6-540A-4CB9-8EC0-D9B0445DA94F}" destId="{71E57D62-83AA-4694-A7B1-A6F94EAF56D7}" srcOrd="1" destOrd="0" parTransId="{D2D4D970-A2DC-4978-A6A5-94A1CCE8F0ED}" sibTransId="{148A284C-3F9F-4724-B04E-02AED7A720F9}"/>
    <dgm:cxn modelId="{E2F0C2FB-9B39-4BE7-A0A6-07B6CA72CCD5}" type="presOf" srcId="{EEA757AC-3E39-4C68-8CF2-ABC56AE108C8}" destId="{4CE52578-7C2A-407C-ADEC-05AE734C9137}" srcOrd="0" destOrd="0" presId="urn:microsoft.com/office/officeart/2005/8/layout/hierarchy4"/>
    <dgm:cxn modelId="{26690FEA-E4C1-4B15-BF8D-678A7FFBB950}" type="presOf" srcId="{12169EF6-6DBB-44B2-8BEB-0776656AFC93}" destId="{AADBF77C-178E-4139-8C67-FCE5DFA99823}" srcOrd="0" destOrd="0" presId="urn:microsoft.com/office/officeart/2005/8/layout/hierarchy4"/>
    <dgm:cxn modelId="{52B92DBC-812A-440C-A23C-AFA5C627EB6E}" srcId="{91E062B1-D4D5-44F2-866B-430A463ECD45}" destId="{EEA757AC-3E39-4C68-8CF2-ABC56AE108C8}" srcOrd="1" destOrd="0" parTransId="{4CCAF2B3-2429-4102-8961-BE5475EB029C}" sibTransId="{DEFFFEF7-2388-42A1-AE7C-12AB3B7CAB1D}"/>
    <dgm:cxn modelId="{EB4D52DA-E5FA-4634-9363-19F1D9CE84EB}" srcId="{91E062B1-D4D5-44F2-866B-430A463ECD45}" destId="{325BDE2B-8240-4C13-9C3E-A3064E8A25A5}" srcOrd="3" destOrd="0" parTransId="{DFCF23E5-BEF8-4FFA-BC06-C6DEB372F0D4}" sibTransId="{5CAF8E28-256D-4966-AB57-BF45220D9530}"/>
    <dgm:cxn modelId="{5C095F35-B751-4D5D-9650-78AC53ABF4EB}" srcId="{91E062B1-D4D5-44F2-866B-430A463ECD45}" destId="{7DC8B74A-D113-4DBF-9B45-972F288BD0D6}" srcOrd="2" destOrd="0" parTransId="{0B169798-2DC6-4157-AE89-74EF6F928E75}" sibTransId="{902F1B8A-EB02-48D8-9212-E0A372248FC8}"/>
    <dgm:cxn modelId="{B38C7C70-78C6-4F3E-82ED-3D7F1E36698D}" srcId="{D5F8A87B-2E2E-4321-A1AC-7A2262607F1E}" destId="{586A65C6-540A-4CB9-8EC0-D9B0445DA94F}" srcOrd="0" destOrd="0" parTransId="{43703BEC-B98B-426F-A2B8-F91C70511AF9}" sibTransId="{5826037C-92A3-443D-ABEC-B189D13F9281}"/>
    <dgm:cxn modelId="{173C4114-3147-4B7A-AE7A-CC863601F65A}" type="presOf" srcId="{586A65C6-540A-4CB9-8EC0-D9B0445DA94F}" destId="{25C28955-7066-4C2E-BFD1-AC5B4C6E6806}" srcOrd="0" destOrd="0" presId="urn:microsoft.com/office/officeart/2005/8/layout/hierarchy4"/>
    <dgm:cxn modelId="{CB881660-4B7A-4853-9AC0-16E41EB9B444}" type="presOf" srcId="{096471C1-6818-4720-8902-4A46274C983E}" destId="{589FBF1F-7F45-4CE4-9047-159C42071C50}" srcOrd="0" destOrd="0" presId="urn:microsoft.com/office/officeart/2005/8/layout/hierarchy4"/>
    <dgm:cxn modelId="{732DD8B6-9C88-403A-921B-E0E049EB9F54}" srcId="{12169EF6-6DBB-44B2-8BEB-0776656AFC93}" destId="{1062E75E-2995-42C1-8C6E-6597010FC01E}" srcOrd="0" destOrd="0" parTransId="{ACFE4678-6038-4D44-8CC5-F9A7A5522A3C}" sibTransId="{108624DD-4300-4C85-9764-D6DBC0222CE5}"/>
    <dgm:cxn modelId="{9E130C58-EE6E-41E1-9F7D-2CB1A0853517}" srcId="{ABC91206-444B-4D11-B8FA-2A0DD78B82DD}" destId="{FB2C989F-E1B4-4BC3-B054-77EA4DF40F44}" srcOrd="0" destOrd="0" parTransId="{9B7A7F38-4789-4FC7-A1B2-E6C6E84940DF}" sibTransId="{81201B7A-95D5-4EA1-A325-026997F41DE5}"/>
    <dgm:cxn modelId="{B71A54D7-5A5E-48B4-BC37-202C9EB79610}" srcId="{586A65C6-540A-4CB9-8EC0-D9B0445DA94F}" destId="{F3975019-641A-4A29-8B2C-95C6AAFBEBD5}" srcOrd="0" destOrd="0" parTransId="{C94A42E5-E1AA-46CB-B558-B770A122026D}" sibTransId="{285F1D10-F20C-4DCE-895E-E3C2FE9A4786}"/>
    <dgm:cxn modelId="{A026A1AC-2981-44EB-9A95-EFB5E2F24D7B}" type="presOf" srcId="{91E062B1-D4D5-44F2-866B-430A463ECD45}" destId="{F22370EF-86CC-4C21-96DF-D8DD58F1673C}" srcOrd="0" destOrd="0" presId="urn:microsoft.com/office/officeart/2005/8/layout/hierarchy4"/>
    <dgm:cxn modelId="{E2EBD251-4C2A-4FA7-8156-931CC7B69C75}" type="presOf" srcId="{1062E75E-2995-42C1-8C6E-6597010FC01E}" destId="{611BF421-F454-4287-A431-48516D67493F}" srcOrd="0" destOrd="0" presId="urn:microsoft.com/office/officeart/2005/8/layout/hierarchy4"/>
    <dgm:cxn modelId="{F7CA2ED4-2211-402A-A588-D9AE4948F324}" srcId="{91E062B1-D4D5-44F2-866B-430A463ECD45}" destId="{096471C1-6818-4720-8902-4A46274C983E}" srcOrd="0" destOrd="0" parTransId="{D6D5F18E-77D2-4388-805F-83BE9B513D3D}" sibTransId="{1910ABF9-3999-41F2-9A10-32E19038E1B6}"/>
    <dgm:cxn modelId="{1C8BC461-F7C8-4AFB-968D-67A6A3249BD0}" srcId="{1062E75E-2995-42C1-8C6E-6597010FC01E}" destId="{0DF94BE7-4160-4391-9484-0073197D2E4E}" srcOrd="1" destOrd="0" parTransId="{F8DFBE83-9526-4CC0-AE0E-D456B15709CC}" sibTransId="{F99F1587-6670-467E-8664-B2AAC42648C6}"/>
    <dgm:cxn modelId="{17DA08B0-D683-4997-9879-66073873307B}" srcId="{586A65C6-540A-4CB9-8EC0-D9B0445DA94F}" destId="{12169EF6-6DBB-44B2-8BEB-0776656AFC93}" srcOrd="2" destOrd="0" parTransId="{6058E3DF-4A41-49CD-8370-9B28E90E5DB2}" sibTransId="{F306A6FE-6C49-46AF-81CD-573CEFA2EF20}"/>
    <dgm:cxn modelId="{A373AFBE-E6AD-43C4-8BD6-57D4F76E4117}" type="presOf" srcId="{ABC91206-444B-4D11-B8FA-2A0DD78B82DD}" destId="{952EDF37-CE28-4FE6-8BD5-FC4293EA5855}" srcOrd="0" destOrd="0" presId="urn:microsoft.com/office/officeart/2005/8/layout/hierarchy4"/>
    <dgm:cxn modelId="{19160C66-E86E-40B6-9C8B-73027E7AFAFD}" type="presOf" srcId="{325BDE2B-8240-4C13-9C3E-A3064E8A25A5}" destId="{359DCAA5-DE04-4E6A-AD9D-31FC80443D67}" srcOrd="0" destOrd="0" presId="urn:microsoft.com/office/officeart/2005/8/layout/hierarchy4"/>
    <dgm:cxn modelId="{B586BC3A-6D65-4242-92B0-517293A86BC8}" srcId="{1062E75E-2995-42C1-8C6E-6597010FC01E}" destId="{91E062B1-D4D5-44F2-866B-430A463ECD45}" srcOrd="2" destOrd="0" parTransId="{9FCFF828-D145-4486-A805-B84844981CAD}" sibTransId="{98DB244F-3102-4BF4-9CAB-BEAFB8DC62D7}"/>
    <dgm:cxn modelId="{EFA9DCE0-9791-4D37-A251-224441F023F5}" type="presOf" srcId="{0DF94BE7-4160-4391-9484-0073197D2E4E}" destId="{244A69D9-6CC8-4087-AF96-9B56DD27CD25}" srcOrd="0" destOrd="0" presId="urn:microsoft.com/office/officeart/2005/8/layout/hierarchy4"/>
    <dgm:cxn modelId="{75D9B692-7476-4328-B2D4-0F8B4355C284}" type="presOf" srcId="{D5F8A87B-2E2E-4321-A1AC-7A2262607F1E}" destId="{1C5712B1-BC60-40E5-B008-A2E74BA84ABA}" srcOrd="0" destOrd="0" presId="urn:microsoft.com/office/officeart/2005/8/layout/hierarchy4"/>
    <dgm:cxn modelId="{DF89A1EA-0163-4EFC-8254-DE58FFC90F7B}" srcId="{1062E75E-2995-42C1-8C6E-6597010FC01E}" destId="{ABC91206-444B-4D11-B8FA-2A0DD78B82DD}" srcOrd="0" destOrd="0" parTransId="{A653E350-131E-4BB2-A4F1-4C1413E0D48D}" sibTransId="{3B487846-1FC7-4022-A595-D3568AD82088}"/>
    <dgm:cxn modelId="{878676A1-8680-4E27-B352-00A7FC582EED}" type="presOf" srcId="{FB2C989F-E1B4-4BC3-B054-77EA4DF40F44}" destId="{F3CD9F44-478F-4DA4-8E9B-26D44E92D5FC}" srcOrd="0" destOrd="0" presId="urn:microsoft.com/office/officeart/2005/8/layout/hierarchy4"/>
    <dgm:cxn modelId="{501170E9-9B2F-4EC4-8664-4506C25045B3}" type="presOf" srcId="{F3975019-641A-4A29-8B2C-95C6AAFBEBD5}" destId="{40309438-7423-4300-AFFA-25C817D86DDD}" srcOrd="0" destOrd="0" presId="urn:microsoft.com/office/officeart/2005/8/layout/hierarchy4"/>
    <dgm:cxn modelId="{BA9964D2-B785-44DB-B363-17812109D8A6}" type="presOf" srcId="{71E57D62-83AA-4694-A7B1-A6F94EAF56D7}" destId="{7F7F210A-07D7-480E-AE58-DB716CBE9009}" srcOrd="0" destOrd="0" presId="urn:microsoft.com/office/officeart/2005/8/layout/hierarchy4"/>
    <dgm:cxn modelId="{DD12EBF3-2EC9-4C91-B35D-47AC2E859126}" type="presParOf" srcId="{1C5712B1-BC60-40E5-B008-A2E74BA84ABA}" destId="{33F33FD0-8BC5-4C29-928E-428A89B45E5C}" srcOrd="0" destOrd="0" presId="urn:microsoft.com/office/officeart/2005/8/layout/hierarchy4"/>
    <dgm:cxn modelId="{E6B595B4-9301-4233-AE1A-361FE3DC9FD5}" type="presParOf" srcId="{33F33FD0-8BC5-4C29-928E-428A89B45E5C}" destId="{25C28955-7066-4C2E-BFD1-AC5B4C6E6806}" srcOrd="0" destOrd="0" presId="urn:microsoft.com/office/officeart/2005/8/layout/hierarchy4"/>
    <dgm:cxn modelId="{A2DFA762-E59E-4695-9FA3-8346A9753876}" type="presParOf" srcId="{33F33FD0-8BC5-4C29-928E-428A89B45E5C}" destId="{FA63CA90-08A1-4782-BCB0-A1167A7C517D}" srcOrd="1" destOrd="0" presId="urn:microsoft.com/office/officeart/2005/8/layout/hierarchy4"/>
    <dgm:cxn modelId="{63562D88-BA68-4CB0-AFFC-716118EDB4D2}" type="presParOf" srcId="{33F33FD0-8BC5-4C29-928E-428A89B45E5C}" destId="{6151166D-37A6-45FB-B72E-8914CC1747F3}" srcOrd="2" destOrd="0" presId="urn:microsoft.com/office/officeart/2005/8/layout/hierarchy4"/>
    <dgm:cxn modelId="{6526CDD7-2000-4EFB-BEF7-E086461B93BF}" type="presParOf" srcId="{6151166D-37A6-45FB-B72E-8914CC1747F3}" destId="{7A1EC3F5-0336-41E9-B887-F254BD4CDD25}" srcOrd="0" destOrd="0" presId="urn:microsoft.com/office/officeart/2005/8/layout/hierarchy4"/>
    <dgm:cxn modelId="{0AE0C2CE-8527-4A8C-83B2-377E49D97B49}" type="presParOf" srcId="{7A1EC3F5-0336-41E9-B887-F254BD4CDD25}" destId="{40309438-7423-4300-AFFA-25C817D86DDD}" srcOrd="0" destOrd="0" presId="urn:microsoft.com/office/officeart/2005/8/layout/hierarchy4"/>
    <dgm:cxn modelId="{ACECE82E-8BAC-42EE-A32B-83EAF909CFE5}" type="presParOf" srcId="{7A1EC3F5-0336-41E9-B887-F254BD4CDD25}" destId="{3A8D9EAD-CD7B-44F1-835A-64E006BBCFE4}" srcOrd="1" destOrd="0" presId="urn:microsoft.com/office/officeart/2005/8/layout/hierarchy4"/>
    <dgm:cxn modelId="{CC1C5FAD-A859-449B-8EE6-EDD122356E27}" type="presParOf" srcId="{6151166D-37A6-45FB-B72E-8914CC1747F3}" destId="{DC4C1E47-2ACE-4A4E-9C3F-3AC9368BE8C3}" srcOrd="1" destOrd="0" presId="urn:microsoft.com/office/officeart/2005/8/layout/hierarchy4"/>
    <dgm:cxn modelId="{FDA78774-1296-4923-BAEC-5AFC6789C297}" type="presParOf" srcId="{6151166D-37A6-45FB-B72E-8914CC1747F3}" destId="{FFDD7D04-16A1-48E4-8412-57EA7C01A40C}" srcOrd="2" destOrd="0" presId="urn:microsoft.com/office/officeart/2005/8/layout/hierarchy4"/>
    <dgm:cxn modelId="{BF0ACD04-84FE-495E-9AFF-B23C6EF6B4FA}" type="presParOf" srcId="{FFDD7D04-16A1-48E4-8412-57EA7C01A40C}" destId="{7F7F210A-07D7-480E-AE58-DB716CBE9009}" srcOrd="0" destOrd="0" presId="urn:microsoft.com/office/officeart/2005/8/layout/hierarchy4"/>
    <dgm:cxn modelId="{83B5A9F8-88BE-43CA-91A9-335F22E0504A}" type="presParOf" srcId="{FFDD7D04-16A1-48E4-8412-57EA7C01A40C}" destId="{123DA0D7-0852-4A2C-8C72-5923FAD3651F}" srcOrd="1" destOrd="0" presId="urn:microsoft.com/office/officeart/2005/8/layout/hierarchy4"/>
    <dgm:cxn modelId="{2D7C14A8-C360-43FB-B5AF-65C9335D0596}" type="presParOf" srcId="{6151166D-37A6-45FB-B72E-8914CC1747F3}" destId="{0BEA44DE-6315-4DA4-9B10-194457E64997}" srcOrd="3" destOrd="0" presId="urn:microsoft.com/office/officeart/2005/8/layout/hierarchy4"/>
    <dgm:cxn modelId="{4C5BA3B3-7221-4BE8-98F6-E8E81E0C87F7}" type="presParOf" srcId="{6151166D-37A6-45FB-B72E-8914CC1747F3}" destId="{5ADD8BCB-499E-4C7A-867C-4E4F34405CFE}" srcOrd="4" destOrd="0" presId="urn:microsoft.com/office/officeart/2005/8/layout/hierarchy4"/>
    <dgm:cxn modelId="{DA74D2D2-B059-4117-B5BE-D0B3A84E5B82}" type="presParOf" srcId="{5ADD8BCB-499E-4C7A-867C-4E4F34405CFE}" destId="{AADBF77C-178E-4139-8C67-FCE5DFA99823}" srcOrd="0" destOrd="0" presId="urn:microsoft.com/office/officeart/2005/8/layout/hierarchy4"/>
    <dgm:cxn modelId="{09E17E55-EEDB-43BF-ADAD-85F5A33CB87D}" type="presParOf" srcId="{5ADD8BCB-499E-4C7A-867C-4E4F34405CFE}" destId="{2C13101D-EE1C-4F6E-874D-535C0B53C1BB}" srcOrd="1" destOrd="0" presId="urn:microsoft.com/office/officeart/2005/8/layout/hierarchy4"/>
    <dgm:cxn modelId="{B3421F80-BB09-4962-80B4-928E701A61A0}" type="presParOf" srcId="{5ADD8BCB-499E-4C7A-867C-4E4F34405CFE}" destId="{A6E89CF1-5793-40F3-8CC9-A0B1F1D45AC9}" srcOrd="2" destOrd="0" presId="urn:microsoft.com/office/officeart/2005/8/layout/hierarchy4"/>
    <dgm:cxn modelId="{BF41CF83-8C4A-4FEC-9588-93A369451737}" type="presParOf" srcId="{A6E89CF1-5793-40F3-8CC9-A0B1F1D45AC9}" destId="{2CFEBA85-F9D9-4CD6-A78F-4C8D4AEB66F4}" srcOrd="0" destOrd="0" presId="urn:microsoft.com/office/officeart/2005/8/layout/hierarchy4"/>
    <dgm:cxn modelId="{7DB4BA1B-75AF-46C6-8034-233E41389927}" type="presParOf" srcId="{2CFEBA85-F9D9-4CD6-A78F-4C8D4AEB66F4}" destId="{611BF421-F454-4287-A431-48516D67493F}" srcOrd="0" destOrd="0" presId="urn:microsoft.com/office/officeart/2005/8/layout/hierarchy4"/>
    <dgm:cxn modelId="{620C549A-54D7-47C8-9D78-9991511A1B0F}" type="presParOf" srcId="{2CFEBA85-F9D9-4CD6-A78F-4C8D4AEB66F4}" destId="{1DA0E28B-5FA1-4712-B85C-89759E878B93}" srcOrd="1" destOrd="0" presId="urn:microsoft.com/office/officeart/2005/8/layout/hierarchy4"/>
    <dgm:cxn modelId="{E77E0106-C5BB-4337-8135-5E6325C07A0E}" type="presParOf" srcId="{2CFEBA85-F9D9-4CD6-A78F-4C8D4AEB66F4}" destId="{C0D1B27D-0E57-4565-956D-A2043A00930A}" srcOrd="2" destOrd="0" presId="urn:microsoft.com/office/officeart/2005/8/layout/hierarchy4"/>
    <dgm:cxn modelId="{6DCB02A7-589A-45F1-ABF0-08D2C3A8E4AD}" type="presParOf" srcId="{C0D1B27D-0E57-4565-956D-A2043A00930A}" destId="{FE687BA2-5C6B-451B-8574-A0F662544516}" srcOrd="0" destOrd="0" presId="urn:microsoft.com/office/officeart/2005/8/layout/hierarchy4"/>
    <dgm:cxn modelId="{56C838A1-55D8-4964-B223-816040DECD58}" type="presParOf" srcId="{FE687BA2-5C6B-451B-8574-A0F662544516}" destId="{952EDF37-CE28-4FE6-8BD5-FC4293EA5855}" srcOrd="0" destOrd="0" presId="urn:microsoft.com/office/officeart/2005/8/layout/hierarchy4"/>
    <dgm:cxn modelId="{95695776-ED8B-434C-938D-3DAD1C1AAF74}" type="presParOf" srcId="{FE687BA2-5C6B-451B-8574-A0F662544516}" destId="{0CE21155-7DE8-4986-A3DA-BF9C7E8AA23B}" srcOrd="1" destOrd="0" presId="urn:microsoft.com/office/officeart/2005/8/layout/hierarchy4"/>
    <dgm:cxn modelId="{6472B395-C0EA-4315-A097-705571A292A7}" type="presParOf" srcId="{FE687BA2-5C6B-451B-8574-A0F662544516}" destId="{EE724313-B1CF-4B67-BF70-829EBD27EBCA}" srcOrd="2" destOrd="0" presId="urn:microsoft.com/office/officeart/2005/8/layout/hierarchy4"/>
    <dgm:cxn modelId="{D9DF5FED-8F08-4F59-B096-AB4DB666D854}" type="presParOf" srcId="{EE724313-B1CF-4B67-BF70-829EBD27EBCA}" destId="{97BA29C0-9630-4C5F-91EC-4B3A9BD48687}" srcOrd="0" destOrd="0" presId="urn:microsoft.com/office/officeart/2005/8/layout/hierarchy4"/>
    <dgm:cxn modelId="{E689E4F0-2C2A-4973-9075-0F5E2BADE0D1}" type="presParOf" srcId="{97BA29C0-9630-4C5F-91EC-4B3A9BD48687}" destId="{F3CD9F44-478F-4DA4-8E9B-26D44E92D5FC}" srcOrd="0" destOrd="0" presId="urn:microsoft.com/office/officeart/2005/8/layout/hierarchy4"/>
    <dgm:cxn modelId="{868D09FB-178E-4162-AC0F-5127D4BACECB}" type="presParOf" srcId="{97BA29C0-9630-4C5F-91EC-4B3A9BD48687}" destId="{E2809353-5B4B-45A8-BC0B-D0A9AA04D2B7}" srcOrd="1" destOrd="0" presId="urn:microsoft.com/office/officeart/2005/8/layout/hierarchy4"/>
    <dgm:cxn modelId="{186EFC53-7FF1-4940-81EA-B502BE4F109A}" type="presParOf" srcId="{C0D1B27D-0E57-4565-956D-A2043A00930A}" destId="{7B6E207A-7772-430D-A94A-8B6E45AADA15}" srcOrd="1" destOrd="0" presId="urn:microsoft.com/office/officeart/2005/8/layout/hierarchy4"/>
    <dgm:cxn modelId="{C299A480-5ED9-4733-8747-76CFEEA3245D}" type="presParOf" srcId="{C0D1B27D-0E57-4565-956D-A2043A00930A}" destId="{282BB823-6264-4C0D-B19B-8C7BACE1BAE0}" srcOrd="2" destOrd="0" presId="urn:microsoft.com/office/officeart/2005/8/layout/hierarchy4"/>
    <dgm:cxn modelId="{55B78275-9F6D-49BD-A12D-3A317F88EF84}" type="presParOf" srcId="{282BB823-6264-4C0D-B19B-8C7BACE1BAE0}" destId="{244A69D9-6CC8-4087-AF96-9B56DD27CD25}" srcOrd="0" destOrd="0" presId="urn:microsoft.com/office/officeart/2005/8/layout/hierarchy4"/>
    <dgm:cxn modelId="{C5B51D97-11E9-40A9-815D-2F3AB6D8D0B2}" type="presParOf" srcId="{282BB823-6264-4C0D-B19B-8C7BACE1BAE0}" destId="{E4B6D2D2-41D7-4896-9A81-F1F3D4DA7D59}" srcOrd="1" destOrd="0" presId="urn:microsoft.com/office/officeart/2005/8/layout/hierarchy4"/>
    <dgm:cxn modelId="{D7C1AE63-F0A1-406F-9ABB-CC8CE3F6318B}" type="presParOf" srcId="{C0D1B27D-0E57-4565-956D-A2043A00930A}" destId="{3DF7D2C2-6520-43CE-A73E-7D61A7AC37D0}" srcOrd="3" destOrd="0" presId="urn:microsoft.com/office/officeart/2005/8/layout/hierarchy4"/>
    <dgm:cxn modelId="{2E55AB19-A55D-4917-9634-32EF3A1B89A5}" type="presParOf" srcId="{C0D1B27D-0E57-4565-956D-A2043A00930A}" destId="{DC87711D-ACE8-46D9-872D-B35F100D8A91}" srcOrd="4" destOrd="0" presId="urn:microsoft.com/office/officeart/2005/8/layout/hierarchy4"/>
    <dgm:cxn modelId="{6B085984-0E69-4AC4-8903-3018DC867E9C}" type="presParOf" srcId="{DC87711D-ACE8-46D9-872D-B35F100D8A91}" destId="{F22370EF-86CC-4C21-96DF-D8DD58F1673C}" srcOrd="0" destOrd="0" presId="urn:microsoft.com/office/officeart/2005/8/layout/hierarchy4"/>
    <dgm:cxn modelId="{8D84A159-C5A1-4657-BDDF-E5289D8197B3}" type="presParOf" srcId="{DC87711D-ACE8-46D9-872D-B35F100D8A91}" destId="{95869C86-25D8-4606-B076-042103DB1620}" srcOrd="1" destOrd="0" presId="urn:microsoft.com/office/officeart/2005/8/layout/hierarchy4"/>
    <dgm:cxn modelId="{B01F7593-5541-4195-87AF-ADFD08EDD4B3}" type="presParOf" srcId="{DC87711D-ACE8-46D9-872D-B35F100D8A91}" destId="{D739F8D4-9F9D-4485-9BE7-C98A80767024}" srcOrd="2" destOrd="0" presId="urn:microsoft.com/office/officeart/2005/8/layout/hierarchy4"/>
    <dgm:cxn modelId="{7DBE6194-FD4D-4F84-B105-B9F69B1D331E}" type="presParOf" srcId="{D739F8D4-9F9D-4485-9BE7-C98A80767024}" destId="{9590761B-1B45-4ABA-BEFC-6FF3EDA2A4D5}" srcOrd="0" destOrd="0" presId="urn:microsoft.com/office/officeart/2005/8/layout/hierarchy4"/>
    <dgm:cxn modelId="{0F1C3272-85B3-4E5A-A5B7-74F18E12407D}" type="presParOf" srcId="{9590761B-1B45-4ABA-BEFC-6FF3EDA2A4D5}" destId="{589FBF1F-7F45-4CE4-9047-159C42071C50}" srcOrd="0" destOrd="0" presId="urn:microsoft.com/office/officeart/2005/8/layout/hierarchy4"/>
    <dgm:cxn modelId="{C4A65582-E0D5-4240-881E-87AFBBA3AEFB}" type="presParOf" srcId="{9590761B-1B45-4ABA-BEFC-6FF3EDA2A4D5}" destId="{04659038-1168-49BA-8B61-DEDEF71F3465}" srcOrd="1" destOrd="0" presId="urn:microsoft.com/office/officeart/2005/8/layout/hierarchy4"/>
    <dgm:cxn modelId="{EBBEC211-0510-457A-9663-CE8786552651}" type="presParOf" srcId="{D739F8D4-9F9D-4485-9BE7-C98A80767024}" destId="{8FE46EE6-75F3-4D68-8656-3BCDC0DDF569}" srcOrd="1" destOrd="0" presId="urn:microsoft.com/office/officeart/2005/8/layout/hierarchy4"/>
    <dgm:cxn modelId="{0773578C-820F-4B80-B14C-78D09843DD5D}" type="presParOf" srcId="{D739F8D4-9F9D-4485-9BE7-C98A80767024}" destId="{9D5595DC-317B-4792-A182-E08AEAE4554F}" srcOrd="2" destOrd="0" presId="urn:microsoft.com/office/officeart/2005/8/layout/hierarchy4"/>
    <dgm:cxn modelId="{CA1E6F30-4E6A-40E8-8590-A221108F40FA}" type="presParOf" srcId="{9D5595DC-317B-4792-A182-E08AEAE4554F}" destId="{4CE52578-7C2A-407C-ADEC-05AE734C9137}" srcOrd="0" destOrd="0" presId="urn:microsoft.com/office/officeart/2005/8/layout/hierarchy4"/>
    <dgm:cxn modelId="{C9E3F7E5-DE11-4AB6-AD05-7323F6EB9B7F}" type="presParOf" srcId="{9D5595DC-317B-4792-A182-E08AEAE4554F}" destId="{125AE1BD-3E2A-4428-8E2D-C2ECEC39E84B}" srcOrd="1" destOrd="0" presId="urn:microsoft.com/office/officeart/2005/8/layout/hierarchy4"/>
    <dgm:cxn modelId="{C8FC8121-69FD-4E5B-B989-8A221BEA9BDE}" type="presParOf" srcId="{D739F8D4-9F9D-4485-9BE7-C98A80767024}" destId="{F8F4F321-E1B7-4926-BB18-3F12CE39B6E9}" srcOrd="3" destOrd="0" presId="urn:microsoft.com/office/officeart/2005/8/layout/hierarchy4"/>
    <dgm:cxn modelId="{29FF7D03-BA7D-453C-B420-1A4424674AF2}" type="presParOf" srcId="{D739F8D4-9F9D-4485-9BE7-C98A80767024}" destId="{7875D5E5-3613-4A9C-A165-AE46416305A0}" srcOrd="4" destOrd="0" presId="urn:microsoft.com/office/officeart/2005/8/layout/hierarchy4"/>
    <dgm:cxn modelId="{A562D1B5-2E6C-40BF-BAD7-EC4ACAF9E2D0}" type="presParOf" srcId="{7875D5E5-3613-4A9C-A165-AE46416305A0}" destId="{BFA502BE-2E62-4080-8208-1E5E98B7B990}" srcOrd="0" destOrd="0" presId="urn:microsoft.com/office/officeart/2005/8/layout/hierarchy4"/>
    <dgm:cxn modelId="{F9422181-FEC4-4E95-9A11-56BFC9751539}" type="presParOf" srcId="{7875D5E5-3613-4A9C-A165-AE46416305A0}" destId="{F7173B3E-9873-414D-979E-F23885223A17}" srcOrd="1" destOrd="0" presId="urn:microsoft.com/office/officeart/2005/8/layout/hierarchy4"/>
    <dgm:cxn modelId="{72F1597E-36C1-40AD-A868-23BC1D94FEC1}" type="presParOf" srcId="{D739F8D4-9F9D-4485-9BE7-C98A80767024}" destId="{9A5CB3DC-47A5-425C-AF50-3C3A3948F5A4}" srcOrd="5" destOrd="0" presId="urn:microsoft.com/office/officeart/2005/8/layout/hierarchy4"/>
    <dgm:cxn modelId="{89D6DBAA-8379-47B7-BACB-0E2B2A658407}" type="presParOf" srcId="{D739F8D4-9F9D-4485-9BE7-C98A80767024}" destId="{EC339223-C4C4-4DAA-AB67-4E1C16F75F09}" srcOrd="6" destOrd="0" presId="urn:microsoft.com/office/officeart/2005/8/layout/hierarchy4"/>
    <dgm:cxn modelId="{8DD44081-058C-4B96-8D42-32F78A308765}" type="presParOf" srcId="{EC339223-C4C4-4DAA-AB67-4E1C16F75F09}" destId="{359DCAA5-DE04-4E6A-AD9D-31FC80443D67}" srcOrd="0" destOrd="0" presId="urn:microsoft.com/office/officeart/2005/8/layout/hierarchy4"/>
    <dgm:cxn modelId="{930BF45C-78CE-4C58-9F7A-1B1777445586}" type="presParOf" srcId="{EC339223-C4C4-4DAA-AB67-4E1C16F75F09}" destId="{FA79F8F4-5B23-4D8A-BE04-5B1D1E946A12}"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97771F-DC93-4AD3-8C40-0F56AD012119}">
      <dsp:nvSpPr>
        <dsp:cNvPr id="0" name=""/>
        <dsp:cNvSpPr/>
      </dsp:nvSpPr>
      <dsp:spPr>
        <a:xfrm>
          <a:off x="6344328"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7C38B-1810-4DB2-B807-5CCA43081905}">
      <dsp:nvSpPr>
        <dsp:cNvPr id="0" name=""/>
        <dsp:cNvSpPr/>
      </dsp:nvSpPr>
      <dsp:spPr>
        <a:xfrm>
          <a:off x="3938680" y="1736911"/>
          <a:ext cx="3085689" cy="357021"/>
        </a:xfrm>
        <a:custGeom>
          <a:avLst/>
          <a:gdLst/>
          <a:ahLst/>
          <a:cxnLst/>
          <a:rect l="0" t="0" r="0" b="0"/>
          <a:pathLst>
            <a:path>
              <a:moveTo>
                <a:pt x="0" y="0"/>
              </a:moveTo>
              <a:lnTo>
                <a:pt x="0" y="178510"/>
              </a:lnTo>
              <a:lnTo>
                <a:pt x="3085689" y="178510"/>
              </a:lnTo>
              <a:lnTo>
                <a:pt x="3085689"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2C483-67D0-4A41-8A9B-9354F34B051C}">
      <dsp:nvSpPr>
        <dsp:cNvPr id="0" name=""/>
        <dsp:cNvSpPr/>
      </dsp:nvSpPr>
      <dsp:spPr>
        <a:xfrm>
          <a:off x="3938680" y="1736911"/>
          <a:ext cx="1028563" cy="357021"/>
        </a:xfrm>
        <a:custGeom>
          <a:avLst/>
          <a:gdLst/>
          <a:ahLst/>
          <a:cxnLst/>
          <a:rect l="0" t="0" r="0" b="0"/>
          <a:pathLst>
            <a:path>
              <a:moveTo>
                <a:pt x="0" y="0"/>
              </a:moveTo>
              <a:lnTo>
                <a:pt x="0" y="178510"/>
              </a:lnTo>
              <a:lnTo>
                <a:pt x="1028563" y="178510"/>
              </a:lnTo>
              <a:lnTo>
                <a:pt x="1028563"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C548B-D49C-4B81-89F6-6D921674CBC8}">
      <dsp:nvSpPr>
        <dsp:cNvPr id="0" name=""/>
        <dsp:cNvSpPr/>
      </dsp:nvSpPr>
      <dsp:spPr>
        <a:xfrm>
          <a:off x="2230075"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24B65-9686-48A3-8394-FE12A9A3486A}">
      <dsp:nvSpPr>
        <dsp:cNvPr id="0" name=""/>
        <dsp:cNvSpPr/>
      </dsp:nvSpPr>
      <dsp:spPr>
        <a:xfrm>
          <a:off x="2910117" y="1736911"/>
          <a:ext cx="1028563" cy="357021"/>
        </a:xfrm>
        <a:custGeom>
          <a:avLst/>
          <a:gdLst/>
          <a:ahLst/>
          <a:cxnLst/>
          <a:rect l="0" t="0" r="0" b="0"/>
          <a:pathLst>
            <a:path>
              <a:moveTo>
                <a:pt x="1028563" y="0"/>
              </a:moveTo>
              <a:lnTo>
                <a:pt x="1028563"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B6412-A3F9-4720-A8EB-462E252393E7}">
      <dsp:nvSpPr>
        <dsp:cNvPr id="0" name=""/>
        <dsp:cNvSpPr/>
      </dsp:nvSpPr>
      <dsp:spPr>
        <a:xfrm>
          <a:off x="172949"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B2E90-2AC1-455B-80B7-33F8B232A31B}">
      <dsp:nvSpPr>
        <dsp:cNvPr id="0" name=""/>
        <dsp:cNvSpPr/>
      </dsp:nvSpPr>
      <dsp:spPr>
        <a:xfrm>
          <a:off x="852991" y="1736911"/>
          <a:ext cx="3085689" cy="357021"/>
        </a:xfrm>
        <a:custGeom>
          <a:avLst/>
          <a:gdLst/>
          <a:ahLst/>
          <a:cxnLst/>
          <a:rect l="0" t="0" r="0" b="0"/>
          <a:pathLst>
            <a:path>
              <a:moveTo>
                <a:pt x="3085689" y="0"/>
              </a:moveTo>
              <a:lnTo>
                <a:pt x="3085689"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AD766-0A53-48DB-95A4-97671A3B4CB3}">
      <dsp:nvSpPr>
        <dsp:cNvPr id="0" name=""/>
        <dsp:cNvSpPr/>
      </dsp:nvSpPr>
      <dsp:spPr>
        <a:xfrm>
          <a:off x="3088628" y="886859"/>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Gerente General</a:t>
          </a:r>
          <a:endParaRPr lang="es-CL" sz="2000" b="1" kern="1200" dirty="0">
            <a:latin typeface="Calibri" pitchFamily="34" charset="0"/>
            <a:cs typeface="Calibri" pitchFamily="34" charset="0"/>
          </a:endParaRPr>
        </a:p>
      </dsp:txBody>
      <dsp:txXfrm>
        <a:off x="3088628" y="886859"/>
        <a:ext cx="1700104" cy="850052"/>
      </dsp:txXfrm>
    </dsp:sp>
    <dsp:sp modelId="{8EB25D34-DFC9-49A5-A024-B06E604BE7C9}">
      <dsp:nvSpPr>
        <dsp:cNvPr id="0" name=""/>
        <dsp:cNvSpPr/>
      </dsp:nvSpPr>
      <dsp:spPr>
        <a:xfrm>
          <a:off x="2939"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Técnicos</a:t>
          </a:r>
          <a:endParaRPr lang="es-CL" sz="2000" b="1" kern="1200" dirty="0">
            <a:latin typeface="Calibri" pitchFamily="34" charset="0"/>
            <a:cs typeface="Calibri" pitchFamily="34" charset="0"/>
          </a:endParaRPr>
        </a:p>
      </dsp:txBody>
      <dsp:txXfrm>
        <a:off x="2939" y="2093933"/>
        <a:ext cx="1700104" cy="850052"/>
      </dsp:txXfrm>
    </dsp:sp>
    <dsp:sp modelId="{D46C28A6-FB4D-445D-9E8A-E8F532501D09}">
      <dsp:nvSpPr>
        <dsp:cNvPr id="0" name=""/>
        <dsp:cNvSpPr/>
      </dsp:nvSpPr>
      <dsp:spPr>
        <a:xfrm>
          <a:off x="427965"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Técnicos</a:t>
          </a:r>
          <a:endParaRPr lang="es-CL" sz="2000" b="1" kern="1200" dirty="0">
            <a:latin typeface="Calibri" pitchFamily="34" charset="0"/>
            <a:cs typeface="Calibri" pitchFamily="34" charset="0"/>
          </a:endParaRPr>
        </a:p>
      </dsp:txBody>
      <dsp:txXfrm>
        <a:off x="427965" y="3301007"/>
        <a:ext cx="1700104" cy="850052"/>
      </dsp:txXfrm>
    </dsp:sp>
    <dsp:sp modelId="{7A4B2369-BDEA-49EF-9522-5EA17E36EC89}">
      <dsp:nvSpPr>
        <dsp:cNvPr id="0" name=""/>
        <dsp:cNvSpPr/>
      </dsp:nvSpPr>
      <dsp:spPr>
        <a:xfrm>
          <a:off x="2060065"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Administrativo</a:t>
          </a:r>
          <a:endParaRPr lang="es-CL" sz="2000" b="1" kern="1200" dirty="0">
            <a:latin typeface="Calibri" pitchFamily="34" charset="0"/>
            <a:cs typeface="Calibri" pitchFamily="34" charset="0"/>
          </a:endParaRPr>
        </a:p>
      </dsp:txBody>
      <dsp:txXfrm>
        <a:off x="2060065" y="2093933"/>
        <a:ext cx="1700104" cy="850052"/>
      </dsp:txXfrm>
    </dsp:sp>
    <dsp:sp modelId="{B47274DF-392A-43F8-A951-62E4C65D4027}">
      <dsp:nvSpPr>
        <dsp:cNvPr id="0" name=""/>
        <dsp:cNvSpPr/>
      </dsp:nvSpPr>
      <dsp:spPr>
        <a:xfrm>
          <a:off x="2485091"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Administrativos</a:t>
          </a:r>
          <a:endParaRPr lang="es-CL" sz="2000" b="1" kern="1200" dirty="0">
            <a:latin typeface="Calibri" pitchFamily="34" charset="0"/>
            <a:cs typeface="Calibri" pitchFamily="34" charset="0"/>
          </a:endParaRPr>
        </a:p>
      </dsp:txBody>
      <dsp:txXfrm>
        <a:off x="2485091" y="3301007"/>
        <a:ext cx="1700104" cy="850052"/>
      </dsp:txXfrm>
    </dsp:sp>
    <dsp:sp modelId="{FD21C7F4-091A-479B-ADF1-28E542D19193}">
      <dsp:nvSpPr>
        <dsp:cNvPr id="0" name=""/>
        <dsp:cNvSpPr/>
      </dsp:nvSpPr>
      <dsp:spPr>
        <a:xfrm>
          <a:off x="4117191"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Recursos Humanos</a:t>
          </a:r>
          <a:endParaRPr lang="es-CL" sz="2000" b="1" kern="1200" dirty="0">
            <a:latin typeface="Calibri" pitchFamily="34" charset="0"/>
            <a:cs typeface="Calibri" pitchFamily="34" charset="0"/>
          </a:endParaRPr>
        </a:p>
      </dsp:txBody>
      <dsp:txXfrm>
        <a:off x="4117191" y="2093933"/>
        <a:ext cx="1700104" cy="850052"/>
      </dsp:txXfrm>
    </dsp:sp>
    <dsp:sp modelId="{6AF72E91-D475-47FD-9F9A-F3F5486D3CA3}">
      <dsp:nvSpPr>
        <dsp:cNvPr id="0" name=""/>
        <dsp:cNvSpPr/>
      </dsp:nvSpPr>
      <dsp:spPr>
        <a:xfrm>
          <a:off x="6174318"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Recepcionista</a:t>
          </a:r>
          <a:endParaRPr lang="es-CL" sz="2000" b="1" kern="1200" dirty="0">
            <a:latin typeface="Calibri" pitchFamily="34" charset="0"/>
            <a:cs typeface="Calibri" pitchFamily="34" charset="0"/>
          </a:endParaRPr>
        </a:p>
      </dsp:txBody>
      <dsp:txXfrm>
        <a:off x="6174318" y="2093933"/>
        <a:ext cx="1700104" cy="850052"/>
      </dsp:txXfrm>
    </dsp:sp>
    <dsp:sp modelId="{6193E13E-2838-4FF4-95E4-B0E8E77986D7}">
      <dsp:nvSpPr>
        <dsp:cNvPr id="0" name=""/>
        <dsp:cNvSpPr/>
      </dsp:nvSpPr>
      <dsp:spPr>
        <a:xfrm>
          <a:off x="6599344"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Recepcionista</a:t>
          </a:r>
          <a:endParaRPr lang="es-CL" sz="2000" b="1" kern="1200" dirty="0">
            <a:latin typeface="Calibri" pitchFamily="34" charset="0"/>
            <a:cs typeface="Calibri" pitchFamily="34" charset="0"/>
          </a:endParaRPr>
        </a:p>
      </dsp:txBody>
      <dsp:txXfrm>
        <a:off x="6599344" y="3301007"/>
        <a:ext cx="1700104" cy="85005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2C4C26-EB23-46B9-B79F-E4E7DFE0BE29}">
      <dsp:nvSpPr>
        <dsp:cNvPr id="0" name=""/>
        <dsp:cNvSpPr/>
      </dsp:nvSpPr>
      <dsp:spPr>
        <a:xfrm rot="16200000">
          <a:off x="-204853"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Software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Windows 2003 Server R2 SP2</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Internet Information Server 6</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Framework .Net 3.5 SP1</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SQL Server 2005</a:t>
          </a:r>
          <a:endParaRPr lang="es-CL" sz="2200" kern="1200" dirty="0">
            <a:latin typeface="Futura Lt BT"/>
          </a:endParaRPr>
        </a:p>
      </dsp:txBody>
      <dsp:txXfrm rot="16200000">
        <a:off x="-204853" y="208644"/>
        <a:ext cx="4064000" cy="3646711"/>
      </dsp:txXfrm>
    </dsp:sp>
    <dsp:sp modelId="{6B7D2FE9-FA86-4E82-9996-41C9EC07B79C}">
      <dsp:nvSpPr>
        <dsp:cNvPr id="0" name=""/>
        <dsp:cNvSpPr/>
      </dsp:nvSpPr>
      <dsp:spPr>
        <a:xfrm rot="16200000">
          <a:off x="3688066"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Hardware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Procesador Intel Xeon o AMD Opteron</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2 GB Memoria RAM</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Disco duro de 160 GB</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Tarjeta Red 10/100 Mbps</a:t>
          </a:r>
          <a:endParaRPr lang="es-CL" sz="2200" kern="1200" dirty="0">
            <a:latin typeface="Futura Lt BT"/>
          </a:endParaRPr>
        </a:p>
      </dsp:txBody>
      <dsp:txXfrm rot="16200000">
        <a:off x="3688066" y="208644"/>
        <a:ext cx="4064000" cy="364671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2C4C26-EB23-46B9-B79F-E4E7DFE0BE29}">
      <dsp:nvSpPr>
        <dsp:cNvPr id="0" name=""/>
        <dsp:cNvSpPr/>
      </dsp:nvSpPr>
      <dsp:spPr>
        <a:xfrm rot="16200000">
          <a:off x="-457237"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Software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Windows XP o superior, o distribución Linux con ambiente grafico</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Browser Compatible</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Firefox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Chrome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Safari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Opera 10</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Internet Explorer 7 u 8</a:t>
          </a:r>
          <a:endParaRPr lang="es-CL" sz="1800" kern="1200" dirty="0">
            <a:latin typeface="Futura Lt BT"/>
          </a:endParaRPr>
        </a:p>
      </dsp:txBody>
      <dsp:txXfrm rot="16200000">
        <a:off x="-457237" y="461130"/>
        <a:ext cx="4667532" cy="3745270"/>
      </dsp:txXfrm>
    </dsp:sp>
    <dsp:sp modelId="{6B7D2FE9-FA86-4E82-9996-41C9EC07B79C}">
      <dsp:nvSpPr>
        <dsp:cNvPr id="0" name=""/>
        <dsp:cNvSpPr/>
      </dsp:nvSpPr>
      <dsp:spPr>
        <a:xfrm rot="16200000">
          <a:off x="3540895"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Hardware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Procesador Celeron 1.8 GHz</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1 GB Memoria RAM</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Disco duro de 160 GB</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Red 10/100 Mbps</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de Video con resolución de 1024x768</a:t>
          </a:r>
          <a:endParaRPr lang="es-CL" sz="1800" kern="1200" dirty="0">
            <a:latin typeface="Futura Lt BT"/>
          </a:endParaRPr>
        </a:p>
      </dsp:txBody>
      <dsp:txXfrm rot="16200000">
        <a:off x="3540895" y="461130"/>
        <a:ext cx="4667532" cy="374527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4999A6-8239-4781-8813-D424C1999DB7}">
      <dsp:nvSpPr>
        <dsp:cNvPr id="0" name=""/>
        <dsp:cNvSpPr/>
      </dsp:nvSpPr>
      <dsp:spPr>
        <a:xfrm>
          <a:off x="1051740"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Servidor Windows 2003</a:t>
          </a:r>
          <a:endParaRPr lang="es-CL" sz="2300" kern="1200" dirty="0">
            <a:latin typeface="Futura Lt BT"/>
          </a:endParaRPr>
        </a:p>
      </dsp:txBody>
      <dsp:txXfrm>
        <a:off x="1051740" y="1745"/>
        <a:ext cx="2069648" cy="1034824"/>
      </dsp:txXfrm>
    </dsp:sp>
    <dsp:sp modelId="{F04531A8-0E0E-456F-8029-5DF1AED475F4}">
      <dsp:nvSpPr>
        <dsp:cNvPr id="0" name=""/>
        <dsp:cNvSpPr/>
      </dsp:nvSpPr>
      <dsp:spPr>
        <a:xfrm>
          <a:off x="125870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BC3153B-8F28-4275-89FA-295C7B170D4D}">
      <dsp:nvSpPr>
        <dsp:cNvPr id="0" name=""/>
        <dsp:cNvSpPr/>
      </dsp:nvSpPr>
      <dsp:spPr>
        <a:xfrm>
          <a:off x="146567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Estándar</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$1.427.570</a:t>
          </a:r>
          <a:endParaRPr lang="es-CL" sz="1400" kern="1200" dirty="0">
            <a:latin typeface="Futura Lt BT"/>
          </a:endParaRPr>
        </a:p>
      </dsp:txBody>
      <dsp:txXfrm>
        <a:off x="1465670" y="1295275"/>
        <a:ext cx="1655718" cy="1034824"/>
      </dsp:txXfrm>
    </dsp:sp>
    <dsp:sp modelId="{68061971-2FEF-4ACD-8852-8391D8261656}">
      <dsp:nvSpPr>
        <dsp:cNvPr id="0" name=""/>
        <dsp:cNvSpPr/>
      </dsp:nvSpPr>
      <dsp:spPr>
        <a:xfrm>
          <a:off x="125870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576FD-DEA1-4973-B0CA-89D07BC9EE75}">
      <dsp:nvSpPr>
        <dsp:cNvPr id="0" name=""/>
        <dsp:cNvSpPr/>
      </dsp:nvSpPr>
      <dsp:spPr>
        <a:xfrm>
          <a:off x="146567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Express</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$757.570</a:t>
          </a:r>
          <a:endParaRPr lang="es-CL" sz="1400" kern="1200" dirty="0">
            <a:latin typeface="Futura Lt BT"/>
          </a:endParaRPr>
        </a:p>
      </dsp:txBody>
      <dsp:txXfrm>
        <a:off x="1465670" y="2588806"/>
        <a:ext cx="1655718" cy="1034824"/>
      </dsp:txXfrm>
    </dsp:sp>
    <dsp:sp modelId="{CEE56D0B-B5B3-4DC1-B7C4-3E4B6CE09745}">
      <dsp:nvSpPr>
        <dsp:cNvPr id="0" name=""/>
        <dsp:cNvSpPr/>
      </dsp:nvSpPr>
      <dsp:spPr>
        <a:xfrm>
          <a:off x="3638801"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Estación de trabajo</a:t>
          </a:r>
          <a:endParaRPr lang="es-CL" sz="2300" kern="1200" dirty="0">
            <a:latin typeface="Futura Lt BT"/>
          </a:endParaRPr>
        </a:p>
      </dsp:txBody>
      <dsp:txXfrm>
        <a:off x="3638801" y="1745"/>
        <a:ext cx="2069648" cy="1034824"/>
      </dsp:txXfrm>
    </dsp:sp>
    <dsp:sp modelId="{669266AF-E596-40CA-B9F3-BAFD198E1E3F}">
      <dsp:nvSpPr>
        <dsp:cNvPr id="0" name=""/>
        <dsp:cNvSpPr/>
      </dsp:nvSpPr>
      <dsp:spPr>
        <a:xfrm>
          <a:off x="384576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C6F11A-5991-412B-8918-0D15E3AC825F}">
      <dsp:nvSpPr>
        <dsp:cNvPr id="0" name=""/>
        <dsp:cNvSpPr/>
      </dsp:nvSpPr>
      <dsp:spPr>
        <a:xfrm>
          <a:off x="405273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Con Windows XP</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$366.137</a:t>
          </a:r>
          <a:endParaRPr lang="es-CL" sz="1400" kern="1200" dirty="0">
            <a:latin typeface="Futura Lt BT"/>
          </a:endParaRPr>
        </a:p>
      </dsp:txBody>
      <dsp:txXfrm>
        <a:off x="4052730" y="1295275"/>
        <a:ext cx="1655718" cy="1034824"/>
      </dsp:txXfrm>
    </dsp:sp>
    <dsp:sp modelId="{34A1F7D0-9E75-4E0D-8D40-3106DAC779EC}">
      <dsp:nvSpPr>
        <dsp:cNvPr id="0" name=""/>
        <dsp:cNvSpPr/>
      </dsp:nvSpPr>
      <dsp:spPr>
        <a:xfrm>
          <a:off x="384576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8D2BE6-398C-4DC5-B4E1-62EBCCB9DEC5}">
      <dsp:nvSpPr>
        <dsp:cNvPr id="0" name=""/>
        <dsp:cNvSpPr/>
      </dsp:nvSpPr>
      <dsp:spPr>
        <a:xfrm>
          <a:off x="405273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Sin sistema operativo</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$259.765</a:t>
          </a:r>
          <a:endParaRPr lang="es-CL" sz="1400" kern="1200" dirty="0">
            <a:latin typeface="Futura Lt BT"/>
          </a:endParaRPr>
        </a:p>
      </dsp:txBody>
      <dsp:txXfrm>
        <a:off x="4052730" y="2588806"/>
        <a:ext cx="1655718" cy="103482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C28955-7066-4C2E-BFD1-AC5B4C6E6806}">
      <dsp:nvSpPr>
        <dsp:cNvPr id="0" name=""/>
        <dsp:cNvSpPr/>
      </dsp:nvSpPr>
      <dsp:spPr>
        <a:xfrm>
          <a:off x="893" y="2947"/>
          <a:ext cx="8456413"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effectLst/>
              <a:latin typeface="Calibri" pitchFamily="34" charset="0"/>
              <a:cs typeface="Calibri" pitchFamily="34" charset="0"/>
            </a:rPr>
            <a:t>Servidor Windows Server 2003</a:t>
          </a:r>
          <a:endParaRPr lang="es-CL" sz="3800" b="1" kern="1200" dirty="0">
            <a:effectLst/>
            <a:latin typeface="Calibri" pitchFamily="34" charset="0"/>
            <a:cs typeface="Calibri" pitchFamily="34" charset="0"/>
          </a:endParaRPr>
        </a:p>
      </dsp:txBody>
      <dsp:txXfrm>
        <a:off x="893" y="2947"/>
        <a:ext cx="8456413" cy="883130"/>
      </dsp:txXfrm>
    </dsp:sp>
    <dsp:sp modelId="{40309438-7423-4300-AFFA-25C817D86DDD}">
      <dsp:nvSpPr>
        <dsp:cNvPr id="0" name=""/>
        <dsp:cNvSpPr/>
      </dsp:nvSpPr>
      <dsp:spPr>
        <a:xfrm>
          <a:off x="893"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1" kern="1200" dirty="0" smtClean="0">
              <a:latin typeface="Calibri" pitchFamily="34" charset="0"/>
              <a:cs typeface="Calibri" pitchFamily="34" charset="0"/>
            </a:rPr>
            <a:t>IIS 6</a:t>
          </a:r>
          <a:endParaRPr lang="es-CL" sz="1800" b="1" kern="1200" dirty="0">
            <a:latin typeface="Calibri" pitchFamily="34" charset="0"/>
            <a:cs typeface="Calibri" pitchFamily="34" charset="0"/>
          </a:endParaRPr>
        </a:p>
      </dsp:txBody>
      <dsp:txXfrm>
        <a:off x="893" y="973733"/>
        <a:ext cx="1022170" cy="883130"/>
      </dsp:txXfrm>
    </dsp:sp>
    <dsp:sp modelId="{7F7F210A-07D7-480E-AE58-DB716CBE9009}">
      <dsp:nvSpPr>
        <dsp:cNvPr id="0" name=""/>
        <dsp:cNvSpPr/>
      </dsp:nvSpPr>
      <dsp:spPr>
        <a:xfrm>
          <a:off x="1108925"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b="1" kern="1200" dirty="0" smtClean="0">
              <a:latin typeface="Calibri" pitchFamily="34" charset="0"/>
              <a:cs typeface="Calibri" pitchFamily="34" charset="0"/>
            </a:rPr>
            <a:t>SQL Server</a:t>
          </a:r>
          <a:endParaRPr lang="es-CL" sz="1400" b="1" kern="1200" dirty="0">
            <a:latin typeface="Calibri" pitchFamily="34" charset="0"/>
            <a:cs typeface="Calibri" pitchFamily="34" charset="0"/>
          </a:endParaRPr>
        </a:p>
      </dsp:txBody>
      <dsp:txXfrm>
        <a:off x="1108925" y="973733"/>
        <a:ext cx="1022170" cy="883130"/>
      </dsp:txXfrm>
    </dsp:sp>
    <dsp:sp modelId="{AADBF77C-178E-4139-8C67-FCE5DFA99823}">
      <dsp:nvSpPr>
        <dsp:cNvPr id="0" name=""/>
        <dsp:cNvSpPr/>
      </dsp:nvSpPr>
      <dsp:spPr>
        <a:xfrm>
          <a:off x="2216958" y="973733"/>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L" sz="2400" b="1" kern="1200" dirty="0" smtClean="0">
              <a:latin typeface="Calibri" pitchFamily="34" charset="0"/>
              <a:cs typeface="Calibri" pitchFamily="34" charset="0"/>
            </a:rPr>
            <a:t>.Net 3.5 SP1</a:t>
          </a:r>
          <a:endParaRPr lang="es-CL" sz="2400" b="1" kern="1200" dirty="0">
            <a:latin typeface="Calibri" pitchFamily="34" charset="0"/>
            <a:cs typeface="Calibri" pitchFamily="34" charset="0"/>
          </a:endParaRPr>
        </a:p>
      </dsp:txBody>
      <dsp:txXfrm>
        <a:off x="2216958" y="973733"/>
        <a:ext cx="6240348" cy="883130"/>
      </dsp:txXfrm>
    </dsp:sp>
    <dsp:sp modelId="{611BF421-F454-4287-A431-48516D67493F}">
      <dsp:nvSpPr>
        <dsp:cNvPr id="0" name=""/>
        <dsp:cNvSpPr/>
      </dsp:nvSpPr>
      <dsp:spPr>
        <a:xfrm>
          <a:off x="2216958" y="1944518"/>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latin typeface="Calibri" pitchFamily="34" charset="0"/>
              <a:cs typeface="Calibri" pitchFamily="34" charset="0"/>
            </a:rPr>
            <a:t>SIGSET</a:t>
          </a:r>
          <a:endParaRPr lang="es-CL" sz="3800" b="1" kern="1200" dirty="0">
            <a:latin typeface="Calibri" pitchFamily="34" charset="0"/>
            <a:cs typeface="Calibri" pitchFamily="34" charset="0"/>
          </a:endParaRPr>
        </a:p>
      </dsp:txBody>
      <dsp:txXfrm>
        <a:off x="2216958" y="1944518"/>
        <a:ext cx="6240348" cy="883130"/>
      </dsp:txXfrm>
    </dsp:sp>
    <dsp:sp modelId="{952EDF37-CE28-4FE6-8BD5-FC4293EA5855}">
      <dsp:nvSpPr>
        <dsp:cNvPr id="0" name=""/>
        <dsp:cNvSpPr/>
      </dsp:nvSpPr>
      <dsp:spPr>
        <a:xfrm>
          <a:off x="2216958"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DATA</a:t>
          </a:r>
          <a:endParaRPr lang="es-CL" sz="1600" b="1" kern="1200" dirty="0">
            <a:latin typeface="Calibri" pitchFamily="34" charset="0"/>
            <a:cs typeface="Calibri" pitchFamily="34" charset="0"/>
          </a:endParaRPr>
        </a:p>
      </dsp:txBody>
      <dsp:txXfrm>
        <a:off x="2216958" y="2915303"/>
        <a:ext cx="1022170" cy="883130"/>
      </dsp:txXfrm>
    </dsp:sp>
    <dsp:sp modelId="{F3CD9F44-478F-4DA4-8E9B-26D44E92D5FC}">
      <dsp:nvSpPr>
        <dsp:cNvPr id="0" name=""/>
        <dsp:cNvSpPr/>
      </dsp:nvSpPr>
      <dsp:spPr>
        <a:xfrm>
          <a:off x="2216958"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Linq To SQL</a:t>
          </a:r>
          <a:endParaRPr lang="es-CL" sz="1600" b="1" kern="1200" dirty="0">
            <a:latin typeface="Calibri" pitchFamily="34" charset="0"/>
            <a:cs typeface="Calibri" pitchFamily="34" charset="0"/>
          </a:endParaRPr>
        </a:p>
      </dsp:txBody>
      <dsp:txXfrm>
        <a:off x="2216958" y="3886088"/>
        <a:ext cx="1022170" cy="883130"/>
      </dsp:txXfrm>
    </dsp:sp>
    <dsp:sp modelId="{244A69D9-6CC8-4087-AF96-9B56DD27CD25}">
      <dsp:nvSpPr>
        <dsp:cNvPr id="0" name=""/>
        <dsp:cNvSpPr/>
      </dsp:nvSpPr>
      <dsp:spPr>
        <a:xfrm>
          <a:off x="3260593"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SERVICES</a:t>
          </a:r>
          <a:endParaRPr lang="es-CL" sz="1600" b="1" kern="1200" dirty="0">
            <a:latin typeface="Calibri" pitchFamily="34" charset="0"/>
            <a:cs typeface="Calibri" pitchFamily="34" charset="0"/>
          </a:endParaRPr>
        </a:p>
      </dsp:txBody>
      <dsp:txXfrm>
        <a:off x="3260593" y="2915303"/>
        <a:ext cx="1022170" cy="883130"/>
      </dsp:txXfrm>
    </dsp:sp>
    <dsp:sp modelId="{F22370EF-86CC-4C21-96DF-D8DD58F1673C}">
      <dsp:nvSpPr>
        <dsp:cNvPr id="0" name=""/>
        <dsp:cNvSpPr/>
      </dsp:nvSpPr>
      <dsp:spPr>
        <a:xfrm>
          <a:off x="4304229" y="2915303"/>
          <a:ext cx="4153077"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WEB</a:t>
          </a:r>
          <a:endParaRPr lang="es-CL" sz="1600" b="1" kern="1200" dirty="0">
            <a:latin typeface="Calibri" pitchFamily="34" charset="0"/>
            <a:cs typeface="Calibri" pitchFamily="34" charset="0"/>
          </a:endParaRPr>
        </a:p>
      </dsp:txBody>
      <dsp:txXfrm>
        <a:off x="4304229" y="2915303"/>
        <a:ext cx="4153077" cy="883130"/>
      </dsp:txXfrm>
    </dsp:sp>
    <dsp:sp modelId="{589FBF1F-7F45-4CE4-9047-159C42071C50}">
      <dsp:nvSpPr>
        <dsp:cNvPr id="0" name=""/>
        <dsp:cNvSpPr/>
      </dsp:nvSpPr>
      <dsp:spPr>
        <a:xfrm>
          <a:off x="4304229"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ASP.Net MVC</a:t>
          </a:r>
          <a:endParaRPr lang="es-CL" sz="1600" b="1" kern="1200" dirty="0">
            <a:latin typeface="Calibri" pitchFamily="34" charset="0"/>
            <a:cs typeface="Calibri" pitchFamily="34" charset="0"/>
          </a:endParaRPr>
        </a:p>
      </dsp:txBody>
      <dsp:txXfrm>
        <a:off x="4304229" y="3886088"/>
        <a:ext cx="1022170" cy="883130"/>
      </dsp:txXfrm>
    </dsp:sp>
    <dsp:sp modelId="{4CE52578-7C2A-407C-ADEC-05AE734C9137}">
      <dsp:nvSpPr>
        <dsp:cNvPr id="0" name=""/>
        <dsp:cNvSpPr/>
      </dsp:nvSpPr>
      <dsp:spPr>
        <a:xfrm>
          <a:off x="5347865"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ASPX / xhtml</a:t>
          </a:r>
          <a:endParaRPr lang="es-CL" sz="1600" b="1" kern="1200" dirty="0">
            <a:latin typeface="Calibri" pitchFamily="34" charset="0"/>
            <a:cs typeface="Calibri" pitchFamily="34" charset="0"/>
          </a:endParaRPr>
        </a:p>
      </dsp:txBody>
      <dsp:txXfrm>
        <a:off x="5347865" y="3886088"/>
        <a:ext cx="1022170" cy="883130"/>
      </dsp:txXfrm>
    </dsp:sp>
    <dsp:sp modelId="{BFA502BE-2E62-4080-8208-1E5E98B7B990}">
      <dsp:nvSpPr>
        <dsp:cNvPr id="0" name=""/>
        <dsp:cNvSpPr/>
      </dsp:nvSpPr>
      <dsp:spPr>
        <a:xfrm>
          <a:off x="6391500"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CSS</a:t>
          </a:r>
          <a:endParaRPr lang="es-CL" sz="1600" b="1" kern="1200" dirty="0">
            <a:latin typeface="Calibri" pitchFamily="34" charset="0"/>
            <a:cs typeface="Calibri" pitchFamily="34" charset="0"/>
          </a:endParaRPr>
        </a:p>
      </dsp:txBody>
      <dsp:txXfrm>
        <a:off x="6391500" y="3886088"/>
        <a:ext cx="1022170" cy="883130"/>
      </dsp:txXfrm>
    </dsp:sp>
    <dsp:sp modelId="{359DCAA5-DE04-4E6A-AD9D-31FC80443D67}">
      <dsp:nvSpPr>
        <dsp:cNvPr id="0" name=""/>
        <dsp:cNvSpPr/>
      </dsp:nvSpPr>
      <dsp:spPr>
        <a:xfrm>
          <a:off x="7435136"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Javascript</a:t>
          </a:r>
          <a:endParaRPr lang="es-CL" sz="1600" b="1" kern="1200" dirty="0">
            <a:latin typeface="Calibri" pitchFamily="34" charset="0"/>
            <a:cs typeface="Calibri" pitchFamily="34" charset="0"/>
          </a:endParaRPr>
        </a:p>
      </dsp:txBody>
      <dsp:txXfrm>
        <a:off x="7435136" y="3886088"/>
        <a:ext cx="1022170" cy="8831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555625"/>
          </a:xfrm>
          <a:prstGeom prst="rect">
            <a:avLst/>
          </a:prstGeom>
        </p:spPr>
        <p:txBody>
          <a:bodyPr vert="horz" lIns="91440" tIns="45720" rIns="91440" bIns="45720" rtlCol="0"/>
          <a:lstStyle>
            <a:lvl1pPr algn="l">
              <a:defRPr sz="1200"/>
            </a:lvl1pPr>
          </a:lstStyle>
          <a:p>
            <a:pPr>
              <a:defRPr/>
            </a:pPr>
            <a:endParaRPr lang="es-ES_tradnl" dirty="0"/>
          </a:p>
        </p:txBody>
      </p:sp>
      <p:sp>
        <p:nvSpPr>
          <p:cNvPr id="3" name="2 Marcador de fecha"/>
          <p:cNvSpPr>
            <a:spLocks noGrp="1"/>
          </p:cNvSpPr>
          <p:nvPr>
            <p:ph type="dt" sz="quarter" idx="1"/>
          </p:nvPr>
        </p:nvSpPr>
        <p:spPr>
          <a:xfrm>
            <a:off x="3970338" y="0"/>
            <a:ext cx="3038475" cy="555625"/>
          </a:xfrm>
          <a:prstGeom prst="rect">
            <a:avLst/>
          </a:prstGeom>
        </p:spPr>
        <p:txBody>
          <a:bodyPr vert="horz" lIns="91440" tIns="45720" rIns="91440" bIns="45720" rtlCol="0"/>
          <a:lstStyle>
            <a:lvl1pPr algn="r">
              <a:defRPr sz="1200"/>
            </a:lvl1pPr>
          </a:lstStyle>
          <a:p>
            <a:pPr>
              <a:defRPr/>
            </a:pPr>
            <a:fld id="{A69ED999-113C-4137-BB4E-3572780156A4}" type="datetimeFigureOut">
              <a:rPr lang="es-ES_tradnl"/>
              <a:pPr>
                <a:defRPr/>
              </a:pPr>
              <a:t>10/12/2009</a:t>
            </a:fld>
            <a:endParaRPr lang="es-ES_tradnl" dirty="0"/>
          </a:p>
        </p:txBody>
      </p:sp>
      <p:sp>
        <p:nvSpPr>
          <p:cNvPr id="4" name="3 Marcador de pie de página"/>
          <p:cNvSpPr>
            <a:spLocks noGrp="1"/>
          </p:cNvSpPr>
          <p:nvPr>
            <p:ph type="ftr" sz="quarter" idx="2"/>
          </p:nvPr>
        </p:nvSpPr>
        <p:spPr>
          <a:xfrm>
            <a:off x="0" y="10566400"/>
            <a:ext cx="3038475" cy="557213"/>
          </a:xfrm>
          <a:prstGeom prst="rect">
            <a:avLst/>
          </a:prstGeom>
        </p:spPr>
        <p:txBody>
          <a:bodyPr vert="horz" lIns="91440" tIns="45720" rIns="91440" bIns="45720" rtlCol="0" anchor="b"/>
          <a:lstStyle>
            <a:lvl1pPr algn="l">
              <a:defRPr sz="1200"/>
            </a:lvl1pPr>
          </a:lstStyle>
          <a:p>
            <a:pPr>
              <a:defRPr/>
            </a:pPr>
            <a:endParaRPr lang="es-ES_tradnl" dirty="0"/>
          </a:p>
        </p:txBody>
      </p:sp>
      <p:sp>
        <p:nvSpPr>
          <p:cNvPr id="5" name="4 Marcador de número de diapositiva"/>
          <p:cNvSpPr>
            <a:spLocks noGrp="1"/>
          </p:cNvSpPr>
          <p:nvPr>
            <p:ph type="sldNum" sz="quarter" idx="3"/>
          </p:nvPr>
        </p:nvSpPr>
        <p:spPr>
          <a:xfrm>
            <a:off x="3970338" y="10566400"/>
            <a:ext cx="3038475" cy="557213"/>
          </a:xfrm>
          <a:prstGeom prst="rect">
            <a:avLst/>
          </a:prstGeom>
        </p:spPr>
        <p:txBody>
          <a:bodyPr vert="horz" lIns="91440" tIns="45720" rIns="91440" bIns="45720" rtlCol="0" anchor="b"/>
          <a:lstStyle>
            <a:lvl1pPr algn="r">
              <a:defRPr sz="1200"/>
            </a:lvl1pPr>
          </a:lstStyle>
          <a:p>
            <a:pPr>
              <a:defRPr/>
            </a:pPr>
            <a:fld id="{D49BB1F8-AB44-436C-AE45-DE15599979EC}" type="slidenum">
              <a:rPr lang="es-ES_tradnl"/>
              <a:pPr>
                <a:defRPr/>
              </a:pPr>
              <a:t>‹Nº›</a:t>
            </a:fld>
            <a:endParaRPr lang="es-ES_tradnl"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defTabSz="1036638">
              <a:defRPr sz="1400"/>
            </a:lvl1pPr>
          </a:lstStyle>
          <a:p>
            <a:pPr>
              <a:defRPr/>
            </a:pPr>
            <a:endParaRPr lang="es-ES_tradnl" dirty="0"/>
          </a:p>
        </p:txBody>
      </p:sp>
      <p:sp>
        <p:nvSpPr>
          <p:cNvPr id="32771" name="Rectangle 3"/>
          <p:cNvSpPr>
            <a:spLocks noGrp="1" noChangeArrowheads="1"/>
          </p:cNvSpPr>
          <p:nvPr>
            <p:ph type="dt" idx="1"/>
          </p:nvPr>
        </p:nvSpPr>
        <p:spPr bwMode="auto">
          <a:xfrm>
            <a:off x="3970338"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algn="r" defTabSz="1036638">
              <a:defRPr sz="1400"/>
            </a:lvl1pPr>
          </a:lstStyle>
          <a:p>
            <a:pPr>
              <a:defRPr/>
            </a:pPr>
            <a:endParaRPr lang="es-ES_tradnl" dirty="0"/>
          </a:p>
        </p:txBody>
      </p:sp>
      <p:sp>
        <p:nvSpPr>
          <p:cNvPr id="2052" name="Rectangle 4"/>
          <p:cNvSpPr>
            <a:spLocks noGrp="1" noRot="1" noChangeAspect="1" noChangeArrowheads="1" noTextEdit="1"/>
          </p:cNvSpPr>
          <p:nvPr>
            <p:ph type="sldImg" idx="2"/>
          </p:nvPr>
        </p:nvSpPr>
        <p:spPr bwMode="auto">
          <a:xfrm>
            <a:off x="723900" y="835025"/>
            <a:ext cx="5562600" cy="41719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675" y="5284788"/>
            <a:ext cx="5607050" cy="5005387"/>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2774" name="Rectangle 6"/>
          <p:cNvSpPr>
            <a:spLocks noGrp="1" noChangeArrowheads="1"/>
          </p:cNvSpPr>
          <p:nvPr>
            <p:ph type="ftr" sz="quarter" idx="4"/>
          </p:nvPr>
        </p:nvSpPr>
        <p:spPr bwMode="auto">
          <a:xfrm>
            <a:off x="0"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defTabSz="1036638">
              <a:defRPr sz="1400"/>
            </a:lvl1pPr>
          </a:lstStyle>
          <a:p>
            <a:pPr>
              <a:defRPr/>
            </a:pPr>
            <a:endParaRPr lang="es-ES_tradnl" dirty="0"/>
          </a:p>
        </p:txBody>
      </p:sp>
      <p:sp>
        <p:nvSpPr>
          <p:cNvPr id="32775" name="Rectangle 7"/>
          <p:cNvSpPr>
            <a:spLocks noGrp="1" noChangeArrowheads="1"/>
          </p:cNvSpPr>
          <p:nvPr>
            <p:ph type="sldNum" sz="quarter" idx="5"/>
          </p:nvPr>
        </p:nvSpPr>
        <p:spPr bwMode="auto">
          <a:xfrm>
            <a:off x="3970338"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algn="r" defTabSz="1036638">
              <a:defRPr sz="1400"/>
            </a:lvl1pPr>
          </a:lstStyle>
          <a:p>
            <a:pPr>
              <a:defRPr/>
            </a:pPr>
            <a:fld id="{FDE42844-D1B2-4A88-A9DE-E38F64B7E751}" type="slidenum">
              <a:rPr lang="es-ES"/>
              <a:pPr>
                <a:defRPr/>
              </a:pPr>
              <a:t>‹Nº›</a:t>
            </a:fld>
            <a:endParaRPr lang="es-E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sp.ne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Saludos, Buenas tardes mi nombre es Rumina Morales y mi Compañero Sebastián Aburto.</a:t>
            </a:r>
          </a:p>
          <a:p>
            <a:r>
              <a:rPr lang="es-CL" sz="1200" kern="1200" dirty="0" smtClean="0">
                <a:solidFill>
                  <a:schemeClr val="tx1"/>
                </a:solidFill>
                <a:latin typeface="Times New Roman" pitchFamily="18" charset="0"/>
                <a:ea typeface="+mn-ea"/>
                <a:cs typeface="+mn-cs"/>
              </a:rPr>
              <a:t>Iniciaremos la presentación de nuestro proyecto de seminario de titulo para optar al titulo de ingeniero en informática.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lvl="0"/>
            <a:r>
              <a:rPr lang="es-CL" sz="1200" i="1" kern="1200" dirty="0" smtClean="0">
                <a:solidFill>
                  <a:schemeClr val="tx1"/>
                </a:solidFill>
                <a:latin typeface="Times New Roman" pitchFamily="18" charset="0"/>
                <a:ea typeface="+mn-ea"/>
                <a:cs typeface="+mn-cs"/>
              </a:rPr>
              <a:t>El registro de artículos que ingresan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Esto quiere decir que se debe registrar de manera adecuada y confiable la información relevante sobre los artículos que son llevados a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Automatización de asignación de carga de trabajo hacia los técnicos.</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ayuda a la eficiente asignación de trabajo para todos los técnicos trabajadores de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Manejo de estados de los artículos ingresados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El registro de los artículos poseerá un estado que con el cual se podrá ver claramente en que etapa del proceso se encuentra.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Administrar información de técnicos, especialidades, historial de trabajo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obtiene información útil, confiable, precisa y oportuna sobre las actividades y estados del personal técnico de la empresa</a:t>
            </a:r>
            <a:endParaRPr lang="es-CL" sz="1100" kern="1200" dirty="0" smtClean="0">
              <a:solidFill>
                <a:schemeClr val="tx1"/>
              </a:solidFill>
              <a:latin typeface="Times New Roman" pitchFamily="18" charset="0"/>
              <a:ea typeface="+mn-ea"/>
              <a:cs typeface="+mn-cs"/>
            </a:endParaRP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Las delimitaciones de este proyecto o lo que no esta contemplado para el sistema es lo siguiente:</a:t>
            </a:r>
          </a:p>
          <a:p>
            <a:pPr lvl="0"/>
            <a:r>
              <a:rPr lang="es-CL" sz="1200" kern="1200" dirty="0" smtClean="0">
                <a:solidFill>
                  <a:schemeClr val="tx1"/>
                </a:solidFill>
                <a:latin typeface="Times New Roman" pitchFamily="18" charset="0"/>
                <a:ea typeface="+mn-ea"/>
                <a:cs typeface="+mn-cs"/>
              </a:rPr>
              <a:t>El sistema no realizara funciones de inventario.</a:t>
            </a:r>
          </a:p>
          <a:p>
            <a:pPr lvl="0"/>
            <a:r>
              <a:rPr lang="es-CL" sz="1200" kern="1200" dirty="0" smtClean="0">
                <a:solidFill>
                  <a:schemeClr val="tx1"/>
                </a:solidFill>
                <a:latin typeface="Times New Roman" pitchFamily="18" charset="0"/>
                <a:ea typeface="+mn-ea"/>
                <a:cs typeface="+mn-cs"/>
              </a:rPr>
              <a:t>Administración de repuestos.</a:t>
            </a:r>
          </a:p>
          <a:p>
            <a:pPr lvl="0"/>
            <a:r>
              <a:rPr lang="es-CL" sz="1200" kern="1200" dirty="0" smtClean="0">
                <a:solidFill>
                  <a:schemeClr val="tx1"/>
                </a:solidFill>
                <a:latin typeface="Times New Roman" pitchFamily="18" charset="0"/>
                <a:ea typeface="+mn-ea"/>
                <a:cs typeface="+mn-cs"/>
              </a:rPr>
              <a:t>No tendrá funciones de contabilidad o financieras.</a:t>
            </a:r>
          </a:p>
          <a:p>
            <a:pPr lvl="0"/>
            <a:r>
              <a:rPr lang="es-CL" sz="1200" kern="1200" dirty="0" smtClean="0">
                <a:solidFill>
                  <a:schemeClr val="tx1"/>
                </a:solidFill>
                <a:latin typeface="Times New Roman" pitchFamily="18" charset="0"/>
                <a:ea typeface="+mn-ea"/>
                <a:cs typeface="+mn-cs"/>
              </a:rPr>
              <a:t>No tendrá funcionalidades para recursos humanos.</a:t>
            </a:r>
          </a:p>
          <a:p>
            <a:pPr lvl="0"/>
            <a:r>
              <a:rPr lang="es-CL" sz="1200" kern="1200" dirty="0" smtClean="0">
                <a:solidFill>
                  <a:schemeClr val="tx1"/>
                </a:solidFill>
                <a:latin typeface="Times New Roman" pitchFamily="18" charset="0"/>
                <a:ea typeface="+mn-ea"/>
                <a:cs typeface="+mn-cs"/>
              </a:rPr>
              <a:t>No tendrá interacción con el cliente, esto significa que no tendrá acceso online para el cliente. (si es posible agregarlo mas adelante).</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solución que se propone es el desarrollo de un sistema para las empresas del rubro de servicio técnico electrónico, dando una solución estándar para la ayuda de la realización de los procesos de flujo de órdenes de trabajo y asignación de trabajos manera manual y automática.</a:t>
            </a:r>
          </a:p>
          <a:p>
            <a:r>
              <a:rPr lang="es-CL" sz="1200" kern="1200" dirty="0" smtClean="0">
                <a:solidFill>
                  <a:schemeClr val="tx1"/>
                </a:solidFill>
                <a:latin typeface="Times New Roman" pitchFamily="18" charset="0"/>
                <a:ea typeface="+mn-ea"/>
                <a:cs typeface="+mn-cs"/>
              </a:rPr>
              <a:t>Este sistema será una aplicación web desarrollada en plataforma .net, poseerá base de datos que estará en el motor de SQL server. Tendrá distintos módulos para cada perfil de usuarios y una arquitectura en capas y utilizara el patrón de diseño Modelo vista controlador, que facilitara a la escalabilidad y flexibilidad del software ante eventuales modificaciones o mantenciones.</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Para este proyecto la empresa cliente debe contar con ciertas características de hardware y software para el funcionamiento del sistema para esto se consideran computadores como estaciones de trabajo que acceden al sistema y un servidor que contendrá la aplicación y la base de datos.</a:t>
            </a:r>
          </a:p>
          <a:p>
            <a:r>
              <a:rPr lang="es-CL" sz="1200" kern="1200" dirty="0" smtClean="0">
                <a:solidFill>
                  <a:schemeClr val="tx1"/>
                </a:solidFill>
                <a:latin typeface="Times New Roman" pitchFamily="18" charset="0"/>
                <a:ea typeface="+mn-ea"/>
                <a:cs typeface="+mn-cs"/>
              </a:rPr>
              <a:t>Los datos mostrados en la diapositiva son los recomendados para una óptima utilización del sistema dentro de un servidor. Como se trata de una aplicación web, para el funcionamiento de esta requiere obligatoriamente poseer una red local para</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Como se aprecia dentro de la diapositiva son las características recomendadas para una estación de trabajo, dentro de esto cabe destacar que es requisito obligatorio poseer un tarjeta de video y monitor con resolución compatible de 1024x768 para la correcta visualización del sistema, como también la utilización de browser de internet que cumplan con los estándares de la W3C con excepción de internet Explorer 7 u 8 que también es compatible.</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 duración del desarrollo del sistema es de 3 meses, el precio de este es de $2.000.000, este precio </a:t>
            </a:r>
            <a:r>
              <a:rPr lang="es-CL" sz="1200" b="1" kern="1200" dirty="0" smtClean="0">
                <a:solidFill>
                  <a:schemeClr val="tx1"/>
                </a:solidFill>
                <a:latin typeface="Times New Roman" pitchFamily="18" charset="0"/>
                <a:ea typeface="+mn-ea"/>
                <a:cs typeface="+mn-cs"/>
              </a:rPr>
              <a:t>incluye el software y la instalación, no incluye código fuente.</a:t>
            </a:r>
          </a:p>
          <a:p>
            <a:r>
              <a:rPr lang="es-CL" sz="1200" kern="1200" dirty="0" smtClean="0">
                <a:solidFill>
                  <a:schemeClr val="tx1"/>
                </a:solidFill>
                <a:latin typeface="Times New Roman" pitchFamily="18" charset="0"/>
                <a:ea typeface="+mn-ea"/>
                <a:cs typeface="+mn-cs"/>
              </a:rPr>
              <a:t>Para utilizar el sistema se consideran dos opciones en servidor según la factibilidad técnica, con SQL Server 2005 Estándar o SQL 2005 Express. La ventaja de SQL Server Estándar es que no esta limitado en espacio de la base de datos y soporta 4 CPUs y memoria RAM limitada por el sistema operativo además de otras características, En cambio SQL server exprés posee licencia gratuita lo cual es su gran ventaja, pero posee limite de 4 gb de base de datos y solo 1 gb de memoria RAM, se muestran estas dos opciones que reflejan diferencias significativas, de cualquier modo el sistema es 100% compatible con los dos motores de base de datos.</a:t>
            </a:r>
          </a:p>
          <a:p>
            <a:r>
              <a:rPr lang="es-CL" sz="1200" kern="1200" dirty="0" smtClean="0">
                <a:solidFill>
                  <a:schemeClr val="tx1"/>
                </a:solidFill>
                <a:latin typeface="Times New Roman" pitchFamily="18" charset="0"/>
                <a:ea typeface="+mn-ea"/>
                <a:cs typeface="+mn-cs"/>
              </a:rPr>
              <a:t>Al ser una aplicación web, las estaciones de trabajo pueden poseer cualquier sistema operativo, es por ello que se da a conocer las dos opciones de un PC con licencia o sin esta.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a:p>
            <a:r>
              <a:rPr lang="es-CL" sz="1200" kern="1200" dirty="0" smtClean="0">
                <a:solidFill>
                  <a:schemeClr val="tx1"/>
                </a:solidFill>
                <a:latin typeface="Times New Roman" pitchFamily="18" charset="0"/>
                <a:ea typeface="+mn-ea"/>
                <a:cs typeface="+mn-cs"/>
              </a:rPr>
              <a:t>Para el análisis financiero se tomo como duración de 5 años, con un mercado de 5% de los servicios técnicos electrónicos que invierten en tecnología. El proyecto se financia con un 70% y una tasa de descuento del 12%. lo que origina un valor neto actual $11.120.660, dando un valor positivo. y un Tir de 42%; donde se recupera la inversión al tercer año.</a:t>
            </a:r>
            <a:endParaRPr lang="es-CL" sz="1200" kern="1200" dirty="0">
              <a:solidFill>
                <a:schemeClr val="tx1"/>
              </a:solidFill>
              <a:latin typeface="Times New Roman" pitchFamily="18"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17</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El proyecto se ha realizado en base la metodología de cascada, que posee un ciclo de vida línea donde la primera etapa consiste en el análisis y definición de requerimientos, luego la etapa de diseño, donde se realizo el modelo lógico, físico, casos de uso, diagramas de secuencia, de flujo de datos y contexto.</a:t>
            </a:r>
          </a:p>
          <a:p>
            <a:r>
              <a:rPr lang="es-CL" sz="1200" kern="1200" dirty="0" smtClean="0">
                <a:solidFill>
                  <a:schemeClr val="tx1"/>
                </a:solidFill>
                <a:latin typeface="Times New Roman" pitchFamily="18" charset="0"/>
                <a:ea typeface="+mn-ea"/>
                <a:cs typeface="+mn-cs"/>
              </a:rPr>
              <a:t>Luego viene la implementación y pruebas, donde se desarrolla y codifica los requerimientos y se llevan a cabo los casos de pruebas según el plan de prueba.</a:t>
            </a:r>
          </a:p>
          <a:p>
            <a:r>
              <a:rPr lang="es-CL" sz="1200" kern="1200" dirty="0" smtClean="0">
                <a:solidFill>
                  <a:schemeClr val="tx1"/>
                </a:solidFill>
                <a:latin typeface="Times New Roman" pitchFamily="18" charset="0"/>
                <a:ea typeface="+mn-ea"/>
                <a:cs typeface="+mn-cs"/>
              </a:rPr>
              <a:t>Por ultimo esta la etapa de instalación y puesta en marcha, terminando con la entrega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18</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Dentro de la etapa de diseño, se realizaron los distintos diagramas del sistema, donde cabe destacar el de el diseño físico del modelo de datos que contempla 34 tablas, relacionadas entre si, a excepción de la tabla configuración que solo persiste valores y descripción. Dentro de estas tablas se destaca la que se muestra en la diapositiva, que es el centro del sistema, la orden de trabajo. Donde puede apreciar como la orden de trabajo se relaciona con Cliente, articulo, técnico asignado, detalle, que a su vez registra el estado y usuario que realizo el cambio, y dentro de los clientes se dividen e cliente particular y comercial. además se destaca que la tabla técnico también se relaciona con usuario, debido a que los técnicos son usuarios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CL" b="1" dirty="0" smtClean="0"/>
              <a:t>RUMINA</a:t>
            </a:r>
          </a:p>
          <a:p>
            <a:r>
              <a:rPr lang="es-CL" sz="1200" kern="1200" dirty="0" smtClean="0">
                <a:solidFill>
                  <a:schemeClr val="tx1"/>
                </a:solidFill>
                <a:latin typeface="Times New Roman" pitchFamily="18" charset="0"/>
                <a:ea typeface="+mn-ea"/>
                <a:cs typeface="+mn-cs"/>
              </a:rPr>
              <a:t>Los contenidos de la presentación serán los siguientes: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Introducción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Donde se describirá brevemente de que se trata el proyecto realizado.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Descripción de la organización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explicara las funciones de la empresa, su estructura organizacional y flujo de trabajo, para entender sobre el tipo de empresas en que se baso el proyecto.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Problema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Luego de la descripción de la organización, se da a conocer el problema encontrado en este tipo de empresas.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Objetivo y delimitación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describirán los objetivos generales y específicos del proyecto, además de sus límites.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Solución Propuesta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Dentro de esta sección se describirán cual fue la solución tecnológica encontrada al problema encontrado, detallando sus características, su factibilidad técnica y económica, su planificación y algunos diagramas relevantes de como se hizo.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Demostración sistema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Ya descrita la solución, se mostrara el funcionamiento de sus características mas importantes.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Conclusión</a:t>
            </a:r>
            <a:endParaRPr lang="es-CL" sz="11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Al finalizar se dará a conocer la conclusión luego de realizado todo el proyecto.</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Dentro de la etapa de diseños además se identificaran diversos casos de uso, en el siguiente diagrama se ven reflejados los distintos casos. Donde se pueden a preciar los siguientes actores y sus casos de uso:</a:t>
            </a:r>
          </a:p>
          <a:p>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que se encarga de ingresar orden, y entregar producto, estos casos de uso se extienden de la revisión y reparación de los casos de uso que realizan los técnicos.</a:t>
            </a:r>
          </a:p>
          <a:p>
            <a:r>
              <a:rPr lang="es-CL" sz="1200" b="1" kern="1200" dirty="0" smtClean="0">
                <a:solidFill>
                  <a:schemeClr val="tx1"/>
                </a:solidFill>
                <a:latin typeface="Times New Roman" pitchFamily="18" charset="0"/>
                <a:ea typeface="+mn-ea"/>
                <a:cs typeface="+mn-cs"/>
              </a:rPr>
              <a:t>Administrativo:</a:t>
            </a:r>
            <a:r>
              <a:rPr lang="es-CL" sz="1200" kern="1200" dirty="0" smtClean="0">
                <a:solidFill>
                  <a:schemeClr val="tx1"/>
                </a:solidFill>
                <a:latin typeface="Times New Roman" pitchFamily="18" charset="0"/>
                <a:ea typeface="+mn-ea"/>
                <a:cs typeface="+mn-cs"/>
              </a:rPr>
              <a:t> es quien realiza la asignación de trabajo para los técnicos.</a:t>
            </a:r>
          </a:p>
          <a:p>
            <a:r>
              <a:rPr lang="es-CL" sz="1200" b="1" kern="1200" dirty="0" smtClean="0">
                <a:solidFill>
                  <a:schemeClr val="tx1"/>
                </a:solidFill>
                <a:latin typeface="Times New Roman" pitchFamily="18" charset="0"/>
                <a:ea typeface="+mn-ea"/>
                <a:cs typeface="+mn-cs"/>
              </a:rPr>
              <a:t>Técnico</a:t>
            </a:r>
            <a:r>
              <a:rPr lang="es-CL" sz="1200" kern="1200" dirty="0" smtClean="0">
                <a:solidFill>
                  <a:schemeClr val="tx1"/>
                </a:solidFill>
                <a:latin typeface="Times New Roman" pitchFamily="18" charset="0"/>
                <a:ea typeface="+mn-ea"/>
                <a:cs typeface="+mn-cs"/>
              </a:rPr>
              <a:t>: es quien realiza la reparación y revisión de los productos.</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20</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arquitectura que utilizara este sistema estará realizada en capas, Estará montada sobre un servidor Windows 2003 server, con IIS 6.0, utilizara base de datos SQL Server 2005, Framework .net 3.5 SP1.</a:t>
            </a:r>
          </a:p>
          <a:p>
            <a:r>
              <a:rPr lang="es-CL" sz="1200" kern="1200" dirty="0" smtClean="0">
                <a:solidFill>
                  <a:schemeClr val="tx1"/>
                </a:solidFill>
                <a:latin typeface="Times New Roman" pitchFamily="18" charset="0"/>
                <a:ea typeface="+mn-ea"/>
                <a:cs typeface="+mn-cs"/>
              </a:rPr>
              <a:t>El nombre código del proyecto es SIGSET, Sistema de gestión servicio técnico electrónico.</a:t>
            </a:r>
          </a:p>
          <a:p>
            <a:r>
              <a:rPr lang="es-CL" sz="1200" kern="1200" dirty="0" smtClean="0">
                <a:solidFill>
                  <a:schemeClr val="tx1"/>
                </a:solidFill>
                <a:latin typeface="Times New Roman" pitchFamily="18" charset="0"/>
                <a:ea typeface="+mn-ea"/>
                <a:cs typeface="+mn-cs"/>
              </a:rPr>
              <a:t>Las capas de la aplicación serán tres Data, Services y Web, las que estarán compuestas de la siguiente forma:</a:t>
            </a:r>
          </a:p>
          <a:p>
            <a:r>
              <a:rPr lang="es-CL" sz="1200" kern="1200" dirty="0" smtClean="0">
                <a:solidFill>
                  <a:schemeClr val="tx1"/>
                </a:solidFill>
                <a:latin typeface="Times New Roman" pitchFamily="18" charset="0"/>
                <a:ea typeface="+mn-ea"/>
                <a:cs typeface="+mn-cs"/>
              </a:rPr>
              <a:t>La capa de data, será la encargada de manejar el accedo a datos mediante una capa de persistencia atreves del ORM, Linq to Sql que pertenece a .net, este encarga de crear las entidades del modelo, esta escrito en lenguaje c# 3, utilizando un patrón de diseño de repositorio.</a:t>
            </a:r>
          </a:p>
          <a:p>
            <a:r>
              <a:rPr lang="es-CL" sz="1200" kern="1200" dirty="0" smtClean="0">
                <a:solidFill>
                  <a:schemeClr val="tx1"/>
                </a:solidFill>
                <a:latin typeface="Times New Roman" pitchFamily="18" charset="0"/>
                <a:ea typeface="+mn-ea"/>
                <a:cs typeface="+mn-cs"/>
              </a:rPr>
              <a:t>Luego encontramos la capa de services, que incluye toda la lógica de negocio, esta escrita en lenguaje c# 3 puro conectándose mediante interfaces a los distintos repositorios, la lógica se divide en distintos servicios que son consumidos por la siguiente capa.</a:t>
            </a:r>
          </a:p>
          <a:p>
            <a:r>
              <a:rPr lang="es-CL" sz="1200" kern="1200" dirty="0" smtClean="0">
                <a:solidFill>
                  <a:schemeClr val="tx1"/>
                </a:solidFill>
                <a:latin typeface="Times New Roman" pitchFamily="18" charset="0"/>
                <a:ea typeface="+mn-ea"/>
                <a:cs typeface="+mn-cs"/>
              </a:rPr>
              <a:t>La capa web es de presentación, utiliza el patrón de diseño modelo vista controlador, utilizando el framework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mvc de .net, donde el modelo son las entidades de la capa de datos, el controller consume los servicios de la capa de negocio y la vista esta hecha mediante la tecnología de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de aspx que genera código de cliente en xhtml, además para el layout y diseño de las paginas se ocupa css, se ocuparon archivos css de terceros con licencia open source y para funcionalidades extras como los menús o la asignación manual de tomar y soltar se ocupo Javascript con librerías open source como jquery.</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21</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dirty="0" smtClean="0"/>
              <a:t>Ahora se llevara a cabo una demostración de cómo funciona el sistema</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22</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23</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24</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25</a:t>
            </a:fld>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27</a:t>
            </a:fld>
            <a:endParaRPr lang="es-E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29</a:t>
            </a:fld>
            <a:endParaRPr lang="es-E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31</a:t>
            </a:fld>
            <a:endParaRPr lang="es-E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33</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Este proyecto esta enfocado a empresas de tipo pymes específicamente empresas del rubro servicio técnico electrónico, además la idea principal es que será un sistema que se adapte a diferentes empresas de este mismo rubro ya que estas empresas tienen un flujo de trabajo similar. para llegar a estas afirmaciones tomamos de referencia dos empresas del rubro de servicio técnico y personalmente trabaje varios años en dos de ellas.</a:t>
            </a:r>
          </a:p>
          <a:p>
            <a:r>
              <a:rPr lang="es-CL" sz="1200" kern="1200" dirty="0" smtClean="0">
                <a:solidFill>
                  <a:schemeClr val="tx1"/>
                </a:solidFill>
                <a:latin typeface="Times New Roman" pitchFamily="18" charset="0"/>
                <a:ea typeface="+mn-ea"/>
                <a:cs typeface="+mn-cs"/>
              </a:rPr>
              <a:t>La metodología de desarrollo que se utiliza es </a:t>
            </a:r>
            <a:r>
              <a:rPr lang="es-CL" sz="1200" b="1" kern="1200" dirty="0" smtClean="0">
                <a:solidFill>
                  <a:schemeClr val="tx1"/>
                </a:solidFill>
                <a:latin typeface="Times New Roman" pitchFamily="18" charset="0"/>
                <a:ea typeface="+mn-ea"/>
                <a:cs typeface="+mn-cs"/>
              </a:rPr>
              <a:t>Modelo cascada </a:t>
            </a:r>
            <a:r>
              <a:rPr lang="es-CL" sz="1200" kern="1200" dirty="0" smtClean="0">
                <a:solidFill>
                  <a:schemeClr val="tx1"/>
                </a:solidFill>
                <a:latin typeface="Times New Roman" pitchFamily="18" charset="0"/>
                <a:ea typeface="+mn-ea"/>
                <a:cs typeface="+mn-cs"/>
              </a:rPr>
              <a:t>debido a que el proyecto es pequeño es factible utilizar esta metodología lineal.</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a:t>
            </a:fld>
            <a:endParaRPr lang="es-E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34</a:t>
            </a:fld>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dirty="0" smtClean="0"/>
              <a:t>Saludos. Presentación nombres y titulo</a:t>
            </a:r>
            <a:r>
              <a:rPr lang="es-CL" baseline="0" dirty="0" smtClean="0"/>
              <a:t> trabajo</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35</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Para llegar a realizar este proyecto nos basamos en estudios realizados por el ministerio de economía, la cámara de comercio y CORFO.</a:t>
            </a:r>
          </a:p>
          <a:p>
            <a:r>
              <a:rPr lang="es-CL" sz="1200" kern="1200" dirty="0" smtClean="0">
                <a:solidFill>
                  <a:schemeClr val="tx1"/>
                </a:solidFill>
                <a:latin typeface="Times New Roman" pitchFamily="18" charset="0"/>
                <a:ea typeface="+mn-ea"/>
                <a:cs typeface="+mn-cs"/>
              </a:rPr>
              <a:t>Dentro de estos estudios uno de ellos indicaba que las empresas pymes van en aumento, cada año existen más empresas de este tipo.</a:t>
            </a:r>
          </a:p>
          <a:p>
            <a:r>
              <a:rPr lang="es-CL" sz="1200" kern="1200" dirty="0" smtClean="0">
                <a:solidFill>
                  <a:schemeClr val="tx1"/>
                </a:solidFill>
                <a:latin typeface="Times New Roman" pitchFamily="18" charset="0"/>
                <a:ea typeface="+mn-ea"/>
                <a:cs typeface="+mn-cs"/>
              </a:rPr>
              <a:t>Para enfocar directamente el mercado de servicios técnicos electrónicos actualmente existen 962 empresas de servicio técnico electrónico registradas en Publiguías.</a:t>
            </a:r>
          </a:p>
          <a:p>
            <a:r>
              <a:rPr lang="es-CL" sz="1200" kern="1200" dirty="0" smtClean="0">
                <a:solidFill>
                  <a:schemeClr val="tx1"/>
                </a:solidFill>
                <a:latin typeface="Times New Roman" pitchFamily="18" charset="0"/>
                <a:ea typeface="+mn-ea"/>
                <a:cs typeface="+mn-cs"/>
              </a:rPr>
              <a:t>Otros datos importantes como un estudio de la cámara de comercio indica que el 10% de las pymes invierte en tecnologías de la información y además programas como pyme21 de CORFO entregan ayuda a las empresas pymes para que inviertan en tecnología, ya sea mediante cofinanciamiento o beneficios.</a:t>
            </a:r>
          </a:p>
          <a:p>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Finalmente</a:t>
            </a:r>
            <a:r>
              <a:rPr lang="es-CL" sz="1200" kern="1200" baseline="0" dirty="0" smtClean="0">
                <a:solidFill>
                  <a:schemeClr val="tx1"/>
                </a:solidFill>
                <a:latin typeface="Times New Roman" pitchFamily="18" charset="0"/>
                <a:ea typeface="+mn-ea"/>
                <a:cs typeface="+mn-cs"/>
              </a:rPr>
              <a:t> con las información de las empresas del rubro y los estudios realizados se puede decir que es un potencial mercado para una solución tecnológica, por lo tanto esta es la principal </a:t>
            </a:r>
            <a:r>
              <a:rPr lang="es-CL" sz="1200" kern="1200" dirty="0" smtClean="0">
                <a:solidFill>
                  <a:schemeClr val="tx1"/>
                </a:solidFill>
                <a:latin typeface="Times New Roman" pitchFamily="18" charset="0"/>
                <a:ea typeface="+mn-ea"/>
                <a:cs typeface="+mn-cs"/>
              </a:rPr>
              <a:t>motivación para este proyecto.</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kern="1200" dirty="0" smtClean="0">
                <a:solidFill>
                  <a:schemeClr val="tx1"/>
                </a:solidFill>
                <a:latin typeface="Times New Roman" pitchFamily="18" charset="0"/>
                <a:ea typeface="+mn-ea"/>
                <a:cs typeface="+mn-cs"/>
              </a:rPr>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La empresa es un servicio técnico electrónico el cual entrega servicios de reparación y revisión de productos electrónicos defectuosos de diferentes marcas para clientes particulares o empresas. Estas empresas además pueden ser centros autorizado de grandes compañías productoras de este tipo de artículos.</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Como se puede apreciar dentro de la diapositiva muestra un organigrama general de este tipo de empresas, patrón que se repite, que no necesariamente corresponde a todas las empresas, pero que en que se baso este proyecto.</a:t>
            </a:r>
          </a:p>
          <a:p>
            <a:r>
              <a:rPr lang="es-CL" sz="1200" kern="1200" dirty="0" smtClean="0">
                <a:solidFill>
                  <a:schemeClr val="tx1"/>
                </a:solidFill>
                <a:latin typeface="Times New Roman" pitchFamily="18" charset="0"/>
                <a:ea typeface="+mn-ea"/>
                <a:cs typeface="+mn-cs"/>
              </a:rPr>
              <a:t>Se puede ver que existe como nivel superior un gerente, luego supervisores de la distintas áreas.</a:t>
            </a:r>
          </a:p>
          <a:p>
            <a:pPr lvl="0"/>
            <a:r>
              <a:rPr lang="es-CL" sz="1200" b="1" kern="1200" dirty="0" smtClean="0">
                <a:solidFill>
                  <a:schemeClr val="tx1"/>
                </a:solidFill>
                <a:latin typeface="Times New Roman" pitchFamily="18" charset="0"/>
                <a:ea typeface="+mn-ea"/>
                <a:cs typeface="+mn-cs"/>
              </a:rPr>
              <a:t>Técnicos</a:t>
            </a:r>
            <a:r>
              <a:rPr lang="es-CL" sz="1200" kern="1200" dirty="0" smtClean="0">
                <a:solidFill>
                  <a:schemeClr val="tx1"/>
                </a:solidFill>
                <a:latin typeface="Times New Roman" pitchFamily="18" charset="0"/>
                <a:ea typeface="+mn-ea"/>
                <a:cs typeface="+mn-cs"/>
              </a:rPr>
              <a:t>: son el personal encargo de revisar y reparar los artículos ingresados a la empresa, estos pueden tener un supervisor a cargo. Aquí se encuentra la mayoría del personal.</a:t>
            </a:r>
          </a:p>
          <a:p>
            <a:pPr lvl="0"/>
            <a:r>
              <a:rPr lang="es-CL" sz="1200" b="1" kern="1200" dirty="0" smtClean="0">
                <a:solidFill>
                  <a:schemeClr val="tx1"/>
                </a:solidFill>
                <a:latin typeface="Times New Roman" pitchFamily="18" charset="0"/>
                <a:ea typeface="+mn-ea"/>
                <a:cs typeface="+mn-cs"/>
              </a:rPr>
              <a:t>Administrativos</a:t>
            </a:r>
            <a:r>
              <a:rPr lang="es-CL" sz="1200" kern="1200" dirty="0" smtClean="0">
                <a:solidFill>
                  <a:schemeClr val="tx1"/>
                </a:solidFill>
                <a:latin typeface="Times New Roman" pitchFamily="18" charset="0"/>
                <a:ea typeface="+mn-ea"/>
                <a:cs typeface="+mn-cs"/>
              </a:rPr>
              <a:t>: es el personal que se encarga principalmente de gestionar la asignación de trabajo para cada técnico, entre otras tareas se encarga de la gestión de repuestos, también puede tener un supervisor directo.</a:t>
            </a:r>
          </a:p>
          <a:p>
            <a:pPr lvl="0"/>
            <a:r>
              <a:rPr lang="es-CL" sz="1200" b="1" kern="1200" dirty="0" smtClean="0">
                <a:solidFill>
                  <a:schemeClr val="tx1"/>
                </a:solidFill>
                <a:latin typeface="Times New Roman" pitchFamily="18" charset="0"/>
                <a:ea typeface="+mn-ea"/>
                <a:cs typeface="+mn-cs"/>
              </a:rPr>
              <a:t>RRHH</a:t>
            </a:r>
            <a:r>
              <a:rPr lang="es-CL" sz="1200" kern="1200" dirty="0" smtClean="0">
                <a:solidFill>
                  <a:schemeClr val="tx1"/>
                </a:solidFill>
                <a:latin typeface="Times New Roman" pitchFamily="18" charset="0"/>
                <a:ea typeface="+mn-ea"/>
                <a:cs typeface="+mn-cs"/>
              </a:rPr>
              <a:t>: es la área administrativa de la empresa que se encarga de los empleados.</a:t>
            </a:r>
          </a:p>
          <a:p>
            <a:pPr lvl="0"/>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Es la persona encarga de registrar el cliente y el articulo ingresado a la empresa para su revisión y reparación, es al persona que interactúa directamente con el cliente.</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Aquí se explica el flujo de trabajo de servicio técnico que consisten en cliente lleva un articulo defectuoso al</a:t>
            </a:r>
          </a:p>
          <a:p>
            <a:r>
              <a:rPr lang="es-CL" sz="1200" kern="1200" dirty="0" smtClean="0">
                <a:solidFill>
                  <a:schemeClr val="tx1"/>
                </a:solidFill>
                <a:latin typeface="Times New Roman" pitchFamily="18" charset="0"/>
                <a:ea typeface="+mn-ea"/>
                <a:cs typeface="+mn-cs"/>
              </a:rPr>
              <a:t>servicio para ser reparado el recepcionista lo recibe, genera un orden de</a:t>
            </a:r>
          </a:p>
          <a:p>
            <a:r>
              <a:rPr lang="es-CL" sz="1200" kern="1200" dirty="0" smtClean="0">
                <a:solidFill>
                  <a:schemeClr val="tx1"/>
                </a:solidFill>
                <a:latin typeface="Times New Roman" pitchFamily="18" charset="0"/>
                <a:ea typeface="+mn-ea"/>
                <a:cs typeface="+mn-cs"/>
              </a:rPr>
              <a:t>trabajo en papel o en sistemas antiguos que utilizan, luego el administrativo, o</a:t>
            </a:r>
          </a:p>
          <a:p>
            <a:r>
              <a:rPr lang="es-CL" sz="1200" kern="1200" dirty="0" smtClean="0">
                <a:solidFill>
                  <a:schemeClr val="tx1"/>
                </a:solidFill>
                <a:latin typeface="Times New Roman" pitchFamily="18" charset="0"/>
                <a:ea typeface="+mn-ea"/>
                <a:cs typeface="+mn-cs"/>
              </a:rPr>
              <a:t>jefe de técnicos se encarga de asignar ese trabajo a los técnicos, el técnico</a:t>
            </a:r>
          </a:p>
          <a:p>
            <a:r>
              <a:rPr lang="es-CL" sz="1200" kern="1200" dirty="0" smtClean="0">
                <a:solidFill>
                  <a:schemeClr val="tx1"/>
                </a:solidFill>
                <a:latin typeface="Times New Roman" pitchFamily="18" charset="0"/>
                <a:ea typeface="+mn-ea"/>
                <a:cs typeface="+mn-cs"/>
              </a:rPr>
              <a:t>revisa y repara el articulo defectuoso o solicita repuesto. Luego la recepcionista se encarga de contactar al cliente, y este lo viene a retirar.</a:t>
            </a:r>
          </a:p>
          <a:p>
            <a:endParaRPr lang="es-CL" b="0"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RUMINA</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 El problema que presenta este tipo de empresa se da en los tiempos de espera de un cliente por la reparación de un articulo ya sea en garantía o particular y este se ve básicamente por que en algunas oportunidades las cargas de trabajo son sobre lo normal y los trabajadores encargados de asignar el trabajo no lo hacen inmediatamente o simplemente no existe retroalimentación de los estados de cada articulo. Por lo que todo esto provoca una sensación de mala atención hacia el cliente, ya que el es el que llega molesto por que su articulo fallo y es obvio que quiere tenerlo reparado o solucionado lo mas pronto posible, debido a esta insatisfacción del cliente estos problemas normalmente derivan en denuncias en sernac.</a:t>
            </a:r>
          </a:p>
          <a:p>
            <a:pPr marL="0" marR="0" indent="0" algn="l" defTabSz="914400" rtl="0" eaLnBrk="0" fontAlgn="base" latinLnBrk="0" hangingPunct="0">
              <a:lnSpc>
                <a:spcPct val="100000"/>
              </a:lnSpc>
              <a:spcBef>
                <a:spcPct val="30000"/>
              </a:spcBef>
              <a:spcAft>
                <a:spcPct val="0"/>
              </a:spcAft>
              <a:buClrTx/>
              <a:buSzTx/>
              <a:buFontTx/>
              <a:buNone/>
              <a:tabLst/>
              <a:defRPr/>
            </a:pPr>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i="1" kern="1200" dirty="0" smtClean="0">
                <a:solidFill>
                  <a:schemeClr val="tx1"/>
                </a:solidFill>
                <a:latin typeface="Times New Roman" pitchFamily="18" charset="0"/>
                <a:ea typeface="+mn-ea"/>
                <a:cs typeface="+mn-cs"/>
              </a:rPr>
              <a:t>"Desarrollar sistema que permita el correcto ingreso de orden de trabajo, asignación automática y manual a técnicos, para empresas de tipo servicio técnico electrónico."</a:t>
            </a:r>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Con esto se quiere decir que nuestro objetivo se enfoca en la asignación de trabajo para técnicos que estén faltos de trabajo o en estado ocioso, para aprovechar mejor los recursos de mano de obra para la reparación de artículos y así solucionar en gran medida el problema que ya se explico.</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9D8F8CB-F9AA-4A2B-A468-9008191DFEE5}" type="slidenum">
              <a:rPr lang="es-ES"/>
              <a:pPr>
                <a:defRPr/>
              </a:pPr>
              <a:t>‹Nº›</a:t>
            </a:fld>
            <a:endParaRPr lang="es-ES" dirty="0"/>
          </a:p>
        </p:txBody>
      </p:sp>
    </p:spTree>
  </p:cSld>
  <p:clrMapOvr>
    <a:masterClrMapping/>
  </p:clrMapOvr>
  <p:transition advTm="2782"/>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07C98EA-50F6-40B0-9753-9D58E7343DF2}" type="slidenum">
              <a:rPr lang="es-ES"/>
              <a:pPr>
                <a:defRPr/>
              </a:pPr>
              <a:t>‹Nº›</a:t>
            </a:fld>
            <a:endParaRPr lang="es-ES" dirty="0"/>
          </a:p>
        </p:txBody>
      </p:sp>
    </p:spTree>
  </p:cSld>
  <p:clrMapOvr>
    <a:masterClrMapping/>
  </p:clrMapOvr>
  <p:transition advTm="2782"/>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D7FA7E1E-1B2B-470A-9FD2-B5B9E0EEA7CA}" type="slidenum">
              <a:rPr lang="es-ES"/>
              <a:pPr>
                <a:defRPr/>
              </a:pPr>
              <a:t>‹Nº›</a:t>
            </a:fld>
            <a:endParaRPr lang="es-ES" dirty="0"/>
          </a:p>
        </p:txBody>
      </p:sp>
    </p:spTree>
  </p:cSld>
  <p:clrMapOvr>
    <a:masterClrMapping/>
  </p:clrMapOvr>
  <p:transition advTm="2782"/>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_tradnl"/>
          </a:p>
        </p:txBody>
      </p:sp>
      <p:sp>
        <p:nvSpPr>
          <p:cNvPr id="3" name="2 Marcador de SmartArt"/>
          <p:cNvSpPr>
            <a:spLocks noGrp="1"/>
          </p:cNvSpPr>
          <p:nvPr>
            <p:ph type="dgm" idx="1"/>
          </p:nvPr>
        </p:nvSpPr>
        <p:spPr>
          <a:xfrm>
            <a:off x="685800" y="1981200"/>
            <a:ext cx="7772400" cy="4114800"/>
          </a:xfrm>
        </p:spPr>
        <p:txBody>
          <a:bodyPr/>
          <a:lstStyle/>
          <a:p>
            <a:pPr lvl="0"/>
            <a:endParaRPr lang="es-ES_tradnl"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A0DC3A02-44A1-4B95-8E7A-C9301E118EDA}" type="slidenum">
              <a:rPr lang="es-ES"/>
              <a:pPr>
                <a:defRPr/>
              </a:pPr>
              <a:t>‹Nº›</a:t>
            </a:fld>
            <a:endParaRPr lang="es-ES" dirty="0"/>
          </a:p>
        </p:txBody>
      </p:sp>
    </p:spTree>
  </p:cSld>
  <p:clrMapOvr>
    <a:masterClrMapping/>
  </p:clrMapOvr>
  <p:transition advTm="2782"/>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EE77224A-F680-465B-80F8-6F9AB61ED381}" type="slidenum">
              <a:rPr lang="es-ES"/>
              <a:pPr>
                <a:defRPr/>
              </a:pPr>
              <a:t>‹Nº›</a:t>
            </a:fld>
            <a:endParaRPr lang="es-ES" dirty="0"/>
          </a:p>
        </p:txBody>
      </p:sp>
    </p:spTree>
  </p:cSld>
  <p:clrMapOvr>
    <a:masterClrMapping/>
  </p:clrMapOvr>
  <p:transition advTm="2782"/>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21C7950-2E9D-415B-9F2C-4F6F69E35D57}" type="slidenum">
              <a:rPr lang="es-ES"/>
              <a:pPr>
                <a:defRPr/>
              </a:pPr>
              <a:t>‹Nº›</a:t>
            </a:fld>
            <a:endParaRPr lang="es-ES" dirty="0"/>
          </a:p>
        </p:txBody>
      </p:sp>
    </p:spTree>
  </p:cSld>
  <p:clrMapOvr>
    <a:masterClrMapping/>
  </p:clrMapOvr>
  <p:transition advTm="2782"/>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8E31A538-CD05-4702-A69F-C731FEF39695}" type="slidenum">
              <a:rPr lang="es-ES"/>
              <a:pPr>
                <a:defRPr/>
              </a:pPr>
              <a:t>‹Nº›</a:t>
            </a:fld>
            <a:endParaRPr lang="es-ES" dirty="0"/>
          </a:p>
        </p:txBody>
      </p:sp>
    </p:spTree>
  </p:cSld>
  <p:clrMapOvr>
    <a:masterClrMapping/>
  </p:clrMapOvr>
  <p:transition advTm="2782"/>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9" name="Rectangle 6"/>
          <p:cNvSpPr>
            <a:spLocks noGrp="1" noChangeArrowheads="1"/>
          </p:cNvSpPr>
          <p:nvPr>
            <p:ph type="sldNum" sz="quarter" idx="12"/>
          </p:nvPr>
        </p:nvSpPr>
        <p:spPr>
          <a:ln/>
        </p:spPr>
        <p:txBody>
          <a:bodyPr/>
          <a:lstStyle>
            <a:lvl1pPr>
              <a:defRPr/>
            </a:lvl1pPr>
          </a:lstStyle>
          <a:p>
            <a:pPr>
              <a:defRPr/>
            </a:pPr>
            <a:fld id="{CA192478-1EC5-4895-A5EE-4912B6E57E1F}" type="slidenum">
              <a:rPr lang="es-ES"/>
              <a:pPr>
                <a:defRPr/>
              </a:pPr>
              <a:t>‹Nº›</a:t>
            </a:fld>
            <a:endParaRPr lang="es-ES" dirty="0"/>
          </a:p>
        </p:txBody>
      </p:sp>
    </p:spTree>
  </p:cSld>
  <p:clrMapOvr>
    <a:masterClrMapping/>
  </p:clrMapOvr>
  <p:transition advTm="2782"/>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5" name="Rectangle 6"/>
          <p:cNvSpPr>
            <a:spLocks noGrp="1" noChangeArrowheads="1"/>
          </p:cNvSpPr>
          <p:nvPr>
            <p:ph type="sldNum" sz="quarter" idx="12"/>
          </p:nvPr>
        </p:nvSpPr>
        <p:spPr>
          <a:ln/>
        </p:spPr>
        <p:txBody>
          <a:bodyPr/>
          <a:lstStyle>
            <a:lvl1pPr>
              <a:defRPr/>
            </a:lvl1pPr>
          </a:lstStyle>
          <a:p>
            <a:pPr>
              <a:defRPr/>
            </a:pPr>
            <a:fld id="{86F16054-12D6-403A-A593-71BF23F4BC7B}" type="slidenum">
              <a:rPr lang="es-ES"/>
              <a:pPr>
                <a:defRPr/>
              </a:pPr>
              <a:t>‹Nº›</a:t>
            </a:fld>
            <a:endParaRPr lang="es-ES" dirty="0"/>
          </a:p>
        </p:txBody>
      </p:sp>
    </p:spTree>
  </p:cSld>
  <p:clrMapOvr>
    <a:masterClrMapping/>
  </p:clrMapOvr>
  <p:transition advTm="2782"/>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4" name="Rectangle 6"/>
          <p:cNvSpPr>
            <a:spLocks noGrp="1" noChangeArrowheads="1"/>
          </p:cNvSpPr>
          <p:nvPr>
            <p:ph type="sldNum" sz="quarter" idx="12"/>
          </p:nvPr>
        </p:nvSpPr>
        <p:spPr>
          <a:ln/>
        </p:spPr>
        <p:txBody>
          <a:bodyPr/>
          <a:lstStyle>
            <a:lvl1pPr>
              <a:defRPr/>
            </a:lvl1pPr>
          </a:lstStyle>
          <a:p>
            <a:pPr>
              <a:defRPr/>
            </a:pPr>
            <a:fld id="{A73438F2-53C1-44DA-92A1-6D72A106E986}" type="slidenum">
              <a:rPr lang="es-ES"/>
              <a:pPr>
                <a:defRPr/>
              </a:pPr>
              <a:t>‹Nº›</a:t>
            </a:fld>
            <a:endParaRPr lang="es-ES" dirty="0"/>
          </a:p>
        </p:txBody>
      </p:sp>
    </p:spTree>
  </p:cSld>
  <p:clrMapOvr>
    <a:masterClrMapping/>
  </p:clrMapOvr>
  <p:transition advTm="2782"/>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49152575-2AFB-4E0D-9765-1DEBD9925C59}" type="slidenum">
              <a:rPr lang="es-ES"/>
              <a:pPr>
                <a:defRPr/>
              </a:pPr>
              <a:t>‹Nº›</a:t>
            </a:fld>
            <a:endParaRPr lang="es-ES" dirty="0"/>
          </a:p>
        </p:txBody>
      </p:sp>
    </p:spTree>
  </p:cSld>
  <p:clrMapOvr>
    <a:masterClrMapping/>
  </p:clrMapOvr>
  <p:transition advTm="2782"/>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9E798F31-E710-4889-BC69-959A229A7345}" type="slidenum">
              <a:rPr lang="es-ES"/>
              <a:pPr>
                <a:defRPr/>
              </a:pPr>
              <a:t>‹Nº›</a:t>
            </a:fld>
            <a:endParaRPr lang="es-ES" dirty="0"/>
          </a:p>
        </p:txBody>
      </p:sp>
    </p:spTree>
  </p:cSld>
  <p:clrMapOvr>
    <a:masterClrMapping/>
  </p:clrMapOvr>
  <p:transition advTm="2782"/>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CF5FF0F-4590-4A06-8760-29CE808B02A9}"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Tm="2782"/>
  <p:txStyles>
    <p:titleStyle>
      <a:lvl1pPr algn="ctr" rtl="0" eaLnBrk="0" fontAlgn="base" hangingPunct="0">
        <a:spcBef>
          <a:spcPct val="0"/>
        </a:spcBef>
        <a:spcAft>
          <a:spcPct val="0"/>
        </a:spcAft>
        <a:defRPr sz="3200">
          <a:solidFill>
            <a:schemeClr val="tx2"/>
          </a:solidFill>
          <a:latin typeface="Futura Lt BT" pitchFamily="34" charset="0"/>
          <a:ea typeface="+mj-ea"/>
          <a:cs typeface="+mj-cs"/>
        </a:defRPr>
      </a:lvl1pPr>
      <a:lvl2pPr algn="ctr" rtl="0" eaLnBrk="0" fontAlgn="base" hangingPunct="0">
        <a:spcBef>
          <a:spcPct val="0"/>
        </a:spcBef>
        <a:spcAft>
          <a:spcPct val="0"/>
        </a:spcAft>
        <a:defRPr sz="3200">
          <a:solidFill>
            <a:schemeClr val="tx2"/>
          </a:solidFill>
          <a:latin typeface="Futura Lt BT" pitchFamily="34" charset="0"/>
        </a:defRPr>
      </a:lvl2pPr>
      <a:lvl3pPr algn="ctr" rtl="0" eaLnBrk="0" fontAlgn="base" hangingPunct="0">
        <a:spcBef>
          <a:spcPct val="0"/>
        </a:spcBef>
        <a:spcAft>
          <a:spcPct val="0"/>
        </a:spcAft>
        <a:defRPr sz="3200">
          <a:solidFill>
            <a:schemeClr val="tx2"/>
          </a:solidFill>
          <a:latin typeface="Futura Lt BT" pitchFamily="34" charset="0"/>
        </a:defRPr>
      </a:lvl3pPr>
      <a:lvl4pPr algn="ctr" rtl="0" eaLnBrk="0" fontAlgn="base" hangingPunct="0">
        <a:spcBef>
          <a:spcPct val="0"/>
        </a:spcBef>
        <a:spcAft>
          <a:spcPct val="0"/>
        </a:spcAft>
        <a:defRPr sz="3200">
          <a:solidFill>
            <a:schemeClr val="tx2"/>
          </a:solidFill>
          <a:latin typeface="Futura Lt BT" pitchFamily="34" charset="0"/>
        </a:defRPr>
      </a:lvl4pPr>
      <a:lvl5pPr algn="ctr" rtl="0" eaLnBrk="0" fontAlgn="base" hangingPunct="0">
        <a:spcBef>
          <a:spcPct val="0"/>
        </a:spcBef>
        <a:spcAft>
          <a:spcPct val="0"/>
        </a:spcAft>
        <a:defRPr sz="3200">
          <a:solidFill>
            <a:schemeClr val="tx2"/>
          </a:solidFill>
          <a:latin typeface="Futura Lt BT"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Futura Lt BT"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Futura Lt BT" pitchFamily="34" charset="0"/>
        </a:defRPr>
      </a:lvl2pPr>
      <a:lvl3pPr marL="1143000" indent="-228600" algn="l" rtl="0" eaLnBrk="0" fontAlgn="base" hangingPunct="0">
        <a:spcBef>
          <a:spcPct val="20000"/>
        </a:spcBef>
        <a:spcAft>
          <a:spcPct val="0"/>
        </a:spcAft>
        <a:buChar char="•"/>
        <a:defRPr sz="2400">
          <a:solidFill>
            <a:schemeClr val="tx1"/>
          </a:solidFill>
          <a:latin typeface="Futura Lt BT" pitchFamily="34" charset="0"/>
        </a:defRPr>
      </a:lvl3pPr>
      <a:lvl4pPr marL="1600200" indent="-228600" algn="l" rtl="0" eaLnBrk="0" fontAlgn="base" hangingPunct="0">
        <a:spcBef>
          <a:spcPct val="20000"/>
        </a:spcBef>
        <a:spcAft>
          <a:spcPct val="0"/>
        </a:spcAft>
        <a:buChar char="–"/>
        <a:defRPr sz="2000">
          <a:solidFill>
            <a:schemeClr val="tx1"/>
          </a:solidFill>
          <a:latin typeface="Futura Lt BT" pitchFamily="34" charset="0"/>
        </a:defRPr>
      </a:lvl4pPr>
      <a:lvl5pPr marL="2057400" indent="-228600" algn="l" rtl="0" eaLnBrk="0" fontAlgn="base" hangingPunct="0">
        <a:spcBef>
          <a:spcPct val="20000"/>
        </a:spcBef>
        <a:spcAft>
          <a:spcPct val="0"/>
        </a:spcAft>
        <a:buChar char="»"/>
        <a:defRPr sz="2000">
          <a:solidFill>
            <a:schemeClr val="tx1"/>
          </a:solidFill>
          <a:latin typeface="Futura Lt BT"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wmf"/><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C:\svn\sigset\documentos\Documentos%20finales\Videos\01-Crear.av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vazthian\AppData\Local\Microsoft\Windows\Temporary Internet Files\Content.IE5\ILTRVQHV\MPj03988690000[1].jpg"/>
          <p:cNvPicPr>
            <a:picLocks noChangeAspect="1" noChangeArrowheads="1"/>
          </p:cNvPicPr>
          <p:nvPr/>
        </p:nvPicPr>
        <p:blipFill>
          <a:blip r:embed="rId3" cstate="print"/>
          <a:srcRect/>
          <a:stretch>
            <a:fillRect/>
          </a:stretch>
        </p:blipFill>
        <p:spPr bwMode="auto">
          <a:xfrm>
            <a:off x="6139089" y="283028"/>
            <a:ext cx="2621597" cy="1872570"/>
          </a:xfrm>
          <a:prstGeom prst="rect">
            <a:avLst/>
          </a:prstGeom>
          <a:noFill/>
        </p:spPr>
      </p:pic>
      <p:sp>
        <p:nvSpPr>
          <p:cNvPr id="3" name="2 Marcador de contenido"/>
          <p:cNvSpPr>
            <a:spLocks noGrp="1"/>
          </p:cNvSpPr>
          <p:nvPr>
            <p:ph idx="1"/>
          </p:nvPr>
        </p:nvSpPr>
        <p:spPr>
          <a:xfrm>
            <a:off x="685800" y="1436914"/>
            <a:ext cx="7772400" cy="4413427"/>
          </a:xfrm>
        </p:spPr>
        <p:txBody>
          <a:bodyPr/>
          <a:lstStyle/>
          <a:p>
            <a:r>
              <a:rPr lang="es-CL" dirty="0" smtClean="0"/>
              <a:t>Objetivos Específicos</a:t>
            </a:r>
          </a:p>
          <a:p>
            <a:pPr lvl="1"/>
            <a:r>
              <a:rPr lang="es-CL" dirty="0" smtClean="0"/>
              <a:t>El registro de artículos que ingresan al servicio</a:t>
            </a:r>
          </a:p>
          <a:p>
            <a:pPr lvl="1"/>
            <a:r>
              <a:rPr lang="es-ES_tradnl" dirty="0" smtClean="0"/>
              <a:t>Automatización de asignación de carga de trabajo hacia los técnicos.</a:t>
            </a:r>
            <a:endParaRPr lang="es-CL" dirty="0" smtClean="0"/>
          </a:p>
          <a:p>
            <a:pPr lvl="1"/>
            <a:r>
              <a:rPr lang="es-ES_tradnl" dirty="0" smtClean="0"/>
              <a:t>Manejo de estados de los artículos ingresados al servicio.</a:t>
            </a:r>
            <a:endParaRPr lang="es-CL" dirty="0" smtClean="0"/>
          </a:p>
          <a:p>
            <a:pPr lvl="1"/>
            <a:r>
              <a:rPr lang="es-ES_tradnl" dirty="0" smtClean="0"/>
              <a:t>Administrar información de técnicos, especialidades, historial de trabajo.</a:t>
            </a:r>
            <a:endParaRPr lang="es-CL" dirty="0" smtClean="0"/>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436914"/>
            <a:ext cx="7772400" cy="4413427"/>
          </a:xfrm>
        </p:spPr>
        <p:txBody>
          <a:bodyPr/>
          <a:lstStyle/>
          <a:p>
            <a:r>
              <a:rPr lang="es-CL" dirty="0" smtClean="0"/>
              <a:t>Limites:</a:t>
            </a:r>
          </a:p>
          <a:p>
            <a:pPr lvl="1"/>
            <a:r>
              <a:rPr lang="es-CL" dirty="0" smtClean="0"/>
              <a:t>No realizara funciones de inventario</a:t>
            </a:r>
          </a:p>
          <a:p>
            <a:pPr lvl="1"/>
            <a:r>
              <a:rPr lang="es-CL" dirty="0" smtClean="0"/>
              <a:t>No realizara administración de repuestos</a:t>
            </a:r>
          </a:p>
          <a:p>
            <a:pPr lvl="1"/>
            <a:r>
              <a:rPr lang="es-CL" dirty="0" smtClean="0"/>
              <a:t>No tendrá funciones de contabilidad</a:t>
            </a:r>
          </a:p>
          <a:p>
            <a:pPr lvl="1"/>
            <a:r>
              <a:rPr lang="es-CL" dirty="0" smtClean="0"/>
              <a:t>No tendrá funciones para RRHH</a:t>
            </a:r>
          </a:p>
          <a:p>
            <a:pPr lvl="1"/>
            <a:r>
              <a:rPr lang="es-CL" dirty="0" smtClean="0"/>
              <a:t>No tendrá funcionalidad para uso de clientes</a:t>
            </a:r>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Delimitación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7170" name="Picture 2" descr="C:\Users\Sevazthian\AppData\Local\Microsoft\Windows\Temporary Internet Files\Content.IE5\CDHEPN03\MCj03331740000[1].wmf"/>
          <p:cNvPicPr>
            <a:picLocks noChangeAspect="1" noChangeArrowheads="1"/>
          </p:cNvPicPr>
          <p:nvPr/>
        </p:nvPicPr>
        <p:blipFill>
          <a:blip r:embed="rId3" cstate="print"/>
          <a:srcRect/>
          <a:stretch>
            <a:fillRect/>
          </a:stretch>
        </p:blipFill>
        <p:spPr bwMode="auto">
          <a:xfrm>
            <a:off x="6299881" y="644071"/>
            <a:ext cx="1812925" cy="976313"/>
          </a:xfrm>
          <a:prstGeom prst="rect">
            <a:avLst/>
          </a:prstGeom>
          <a:noFill/>
        </p:spPr>
      </p:pic>
    </p:spTree>
  </p:cSld>
  <p:clrMapOvr>
    <a:masterClrMapping/>
  </p:clrMapOvr>
  <p:transition advTm="278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29522"/>
            <a:ext cx="7772400" cy="4413427"/>
          </a:xfrm>
        </p:spPr>
        <p:txBody>
          <a:bodyPr/>
          <a:lstStyle/>
          <a:p>
            <a:r>
              <a:rPr lang="es-CL" sz="2400" dirty="0" smtClean="0"/>
              <a:t>Desarrollo sistema para empresas de tipo servicio técnico electrónico</a:t>
            </a:r>
          </a:p>
          <a:p>
            <a:r>
              <a:rPr lang="es-CL" sz="2400" dirty="0" smtClean="0"/>
              <a:t>Realiza procesos de flujos de órdenes de trabajo y la asignación de trabajo a los distintos técnicos de forma manual y automática.</a:t>
            </a:r>
          </a:p>
          <a:p>
            <a:r>
              <a:rPr lang="es-CL" sz="2400" dirty="0" smtClean="0"/>
              <a:t>Aplicación Web en plataforma de desarrollo .Net</a:t>
            </a:r>
          </a:p>
          <a:p>
            <a:r>
              <a:rPr lang="es-CL" sz="2400" dirty="0" smtClean="0"/>
              <a:t>Base datos SQL Server</a:t>
            </a:r>
          </a:p>
          <a:p>
            <a:r>
              <a:rPr lang="es-CL" sz="2400" dirty="0" smtClean="0"/>
              <a:t>Compuesta por módulos y arquitectura en capas utilizando el patrón de diseño Modelo Vista Controlador</a:t>
            </a:r>
          </a:p>
          <a:p>
            <a:endParaRPr lang="es-CL" sz="24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194" name="Picture 2" descr="C:\Users\Sevazthian\AppData\Local\Microsoft\Windows\Temporary Internet Files\Content.IE5\ILTRVQHV\MCj04413970000[1].png"/>
          <p:cNvPicPr>
            <a:picLocks noChangeAspect="1" noChangeArrowheads="1"/>
          </p:cNvPicPr>
          <p:nvPr/>
        </p:nvPicPr>
        <p:blipFill>
          <a:blip r:embed="rId3" cstate="print"/>
          <a:srcRect/>
          <a:stretch>
            <a:fillRect/>
          </a:stretch>
        </p:blipFill>
        <p:spPr bwMode="auto">
          <a:xfrm>
            <a:off x="7178225" y="224336"/>
            <a:ext cx="1520438" cy="1520438"/>
          </a:xfrm>
          <a:prstGeom prst="rect">
            <a:avLst/>
          </a:prstGeom>
          <a:noFill/>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183612"/>
            <a:ext cx="7772400" cy="4413427"/>
          </a:xfrm>
        </p:spPr>
        <p:txBody>
          <a:bodyPr/>
          <a:lstStyle/>
          <a:p>
            <a:r>
              <a:rPr lang="es-CL" sz="2400" dirty="0" smtClean="0"/>
              <a:t>Factibilidad Técnica Servidor</a:t>
            </a:r>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9219" name="Picture 3" descr="C:\Users\Sevazthian\AppData\Local\Microsoft\Windows\Temporary Internet Files\Content.IE5\CDHEPN03\MCj04260500000[1].wmf"/>
          <p:cNvPicPr>
            <a:picLocks noChangeAspect="1" noChangeArrowheads="1"/>
          </p:cNvPicPr>
          <p:nvPr/>
        </p:nvPicPr>
        <p:blipFill>
          <a:blip r:embed="rId3" cstate="print"/>
          <a:srcRect/>
          <a:stretch>
            <a:fillRect/>
          </a:stretch>
        </p:blipFill>
        <p:spPr bwMode="auto">
          <a:xfrm>
            <a:off x="7013508" y="216054"/>
            <a:ext cx="1778000" cy="1851025"/>
          </a:xfrm>
          <a:prstGeom prst="rect">
            <a:avLst/>
          </a:prstGeom>
          <a:noFill/>
        </p:spPr>
      </p:pic>
      <p:graphicFrame>
        <p:nvGraphicFramePr>
          <p:cNvPr id="6" name="5 Diagrama"/>
          <p:cNvGraphicFramePr/>
          <p:nvPr/>
        </p:nvGraphicFramePr>
        <p:xfrm>
          <a:off x="928048" y="1937984"/>
          <a:ext cx="757450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Users\Sevazthian\AppData\Local\Microsoft\Windows\Temporary Internet Files\Content.IE5\DQNYL9HM\MPj04100840000[1].jpg"/>
          <p:cNvPicPr>
            <a:picLocks noChangeAspect="1" noChangeArrowheads="1"/>
          </p:cNvPicPr>
          <p:nvPr/>
        </p:nvPicPr>
        <p:blipFill>
          <a:blip r:embed="rId3" cstate="print"/>
          <a:srcRect l="1891" t="836"/>
          <a:stretch>
            <a:fillRect/>
          </a:stretch>
        </p:blipFill>
        <p:spPr bwMode="auto">
          <a:xfrm>
            <a:off x="7014949" y="163773"/>
            <a:ext cx="2129051" cy="2283510"/>
          </a:xfrm>
          <a:prstGeom prst="rect">
            <a:avLst/>
          </a:prstGeom>
          <a:noFill/>
        </p:spPr>
      </p:pic>
      <p:graphicFrame>
        <p:nvGraphicFramePr>
          <p:cNvPr id="9" name="8 Diagrama"/>
          <p:cNvGraphicFramePr/>
          <p:nvPr/>
        </p:nvGraphicFramePr>
        <p:xfrm>
          <a:off x="928049" y="1678676"/>
          <a:ext cx="7779224" cy="4667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2 Marcador de contenido"/>
          <p:cNvSpPr>
            <a:spLocks noGrp="1"/>
          </p:cNvSpPr>
          <p:nvPr>
            <p:ph idx="1"/>
          </p:nvPr>
        </p:nvSpPr>
        <p:spPr>
          <a:xfrm>
            <a:off x="713095" y="1279146"/>
            <a:ext cx="7772400" cy="723075"/>
          </a:xfrm>
        </p:spPr>
        <p:txBody>
          <a:bodyPr/>
          <a:lstStyle/>
          <a:p>
            <a:r>
              <a:rPr lang="es-CL" sz="2400" dirty="0" smtClean="0"/>
              <a:t>Factibilidad Técnica Estación de Trabajo</a:t>
            </a:r>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evazthian\AppData\Local\Microsoft\Windows\Temporary Internet Files\Content.IE5\ILTRVQHV\MPj04328550000[1].jpg"/>
          <p:cNvPicPr>
            <a:picLocks noChangeAspect="1" noChangeArrowheads="1"/>
          </p:cNvPicPr>
          <p:nvPr/>
        </p:nvPicPr>
        <p:blipFill>
          <a:blip r:embed="rId3" cstate="print"/>
          <a:srcRect l="13426" t="11208" r="16204"/>
          <a:stretch>
            <a:fillRect/>
          </a:stretch>
        </p:blipFill>
        <p:spPr bwMode="auto">
          <a:xfrm>
            <a:off x="6837542" y="4299045"/>
            <a:ext cx="2074446" cy="1964425"/>
          </a:xfrm>
          <a:prstGeom prst="rect">
            <a:avLst/>
          </a:prstGeom>
          <a:noFill/>
        </p:spPr>
      </p:pic>
      <p:sp>
        <p:nvSpPr>
          <p:cNvPr id="3" name="2 Marcador de contenido"/>
          <p:cNvSpPr>
            <a:spLocks noGrp="1"/>
          </p:cNvSpPr>
          <p:nvPr>
            <p:ph idx="1"/>
          </p:nvPr>
        </p:nvSpPr>
        <p:spPr>
          <a:xfrm>
            <a:off x="713095" y="1279146"/>
            <a:ext cx="7772400" cy="4413427"/>
          </a:xfrm>
        </p:spPr>
        <p:txBody>
          <a:bodyPr/>
          <a:lstStyle/>
          <a:p>
            <a:r>
              <a:rPr lang="es-CL" sz="2400" dirty="0" smtClean="0"/>
              <a:t>Factibilidad económica.</a:t>
            </a:r>
          </a:p>
          <a:p>
            <a:pPr lvl="1"/>
            <a:r>
              <a:rPr lang="es-CL" sz="2000" dirty="0" smtClean="0"/>
              <a:t>Duración del desarrollo de 3 Meses.</a:t>
            </a:r>
          </a:p>
          <a:p>
            <a:pPr lvl="1"/>
            <a:r>
              <a:rPr lang="es-CL" sz="2000" dirty="0" smtClean="0"/>
              <a:t>Precio Sistema $2.000.000</a:t>
            </a:r>
          </a:p>
          <a:p>
            <a:pPr lvl="1">
              <a:buNone/>
            </a:pPr>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6" name="5 Diagrama"/>
          <p:cNvGraphicFramePr/>
          <p:nvPr/>
        </p:nvGraphicFramePr>
        <p:xfrm>
          <a:off x="473123" y="2611650"/>
          <a:ext cx="6760190" cy="3625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Tm="278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1041021"/>
            <a:ext cx="8239125" cy="4883529"/>
          </a:xfrm>
        </p:spPr>
        <p:txBody>
          <a:bodyPr/>
          <a:lstStyle/>
          <a:p>
            <a:r>
              <a:rPr lang="es-CL" sz="2400" dirty="0" smtClean="0"/>
              <a:t>Análisis Financiero</a:t>
            </a:r>
          </a:p>
          <a:p>
            <a:pPr lvl="1" algn="just"/>
            <a:r>
              <a:rPr lang="es-CL" sz="2000" dirty="0" smtClean="0"/>
              <a:t>Proyecto a 5 años </a:t>
            </a:r>
          </a:p>
          <a:p>
            <a:pPr lvl="1" algn="just"/>
            <a:r>
              <a:rPr lang="es-CL" sz="2000" dirty="0" smtClean="0"/>
              <a:t>Valor del sistema 2.000.000</a:t>
            </a:r>
          </a:p>
          <a:p>
            <a:pPr lvl="1" algn="just"/>
            <a:r>
              <a:rPr lang="es-CL" sz="2000" dirty="0" smtClean="0"/>
              <a:t>El proyecto abarcara el 5% del mercado de los servicios técnicos electrónicos. Esto quiere decir 3 empresas cliente el primer año.</a:t>
            </a:r>
          </a:p>
          <a:p>
            <a:pPr lvl="1" algn="just"/>
            <a:r>
              <a:rPr lang="es-CL" sz="2000" dirty="0" smtClean="0"/>
              <a:t>Con un financiamiento del 70% y una tasa de descuento del 12%</a:t>
            </a:r>
          </a:p>
          <a:p>
            <a:pPr lvl="1" algn="just"/>
            <a:r>
              <a:rPr lang="es-CL" sz="2000" dirty="0" smtClean="0"/>
              <a:t>Se considera el analista para desarrollo por 3 meses y el analista para soporte y mantenciones desde que termine el desarrollo hasta los cinco años que dura el proyecto.</a:t>
            </a:r>
          </a:p>
          <a:p>
            <a:pPr algn="just">
              <a:buNone/>
            </a:pPr>
            <a:r>
              <a:rPr lang="es-CL" sz="2000" dirty="0" smtClean="0"/>
              <a:t> </a:t>
            </a:r>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r>
              <a:rPr lang="es-CL" sz="2400" dirty="0" smtClean="0"/>
              <a:t>Análisis Financiero</a:t>
            </a:r>
          </a:p>
          <a:p>
            <a:pPr lvl="1" algn="just"/>
            <a:r>
              <a:rPr lang="es-CL" sz="2000" dirty="0" smtClean="0"/>
              <a:t>En resumen del flujo de caja final la inversión se recuperara al cuarto año el Tir será de 42% lo que significa que se esta ganando más de los que se esperaba y el proyecto es factible económicamente.</a:t>
            </a:r>
          </a:p>
          <a:p>
            <a:pPr lvl="1">
              <a:buNone/>
            </a:pPr>
            <a:endParaRPr lang="es-CL" sz="2000" dirty="0" smtClean="0"/>
          </a:p>
          <a:p>
            <a:pPr lvl="1">
              <a:buNone/>
            </a:pPr>
            <a:endParaRPr lang="es-CL" sz="2000" dirty="0" smtClean="0"/>
          </a:p>
          <a:p>
            <a:pPr lvl="1">
              <a:buNone/>
            </a:pPr>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2290" name="Picture 2" descr="C:\Users\Sevazthian\AppData\Local\Microsoft\Windows\Temporary Internet Files\Content.IE5\RVAN69P0\MCPE01573_0000[1].wmf"/>
          <p:cNvPicPr>
            <a:picLocks noChangeAspect="1" noChangeArrowheads="1"/>
          </p:cNvPicPr>
          <p:nvPr/>
        </p:nvPicPr>
        <p:blipFill>
          <a:blip r:embed="rId3" cstate="print"/>
          <a:srcRect/>
          <a:stretch>
            <a:fillRect/>
          </a:stretch>
        </p:blipFill>
        <p:spPr bwMode="auto">
          <a:xfrm>
            <a:off x="6790472" y="3698508"/>
            <a:ext cx="2031613" cy="1711498"/>
          </a:xfrm>
          <a:prstGeom prst="rect">
            <a:avLst/>
          </a:prstGeom>
          <a:noFill/>
        </p:spPr>
      </p:pic>
      <p:graphicFrame>
        <p:nvGraphicFramePr>
          <p:cNvPr id="8" name="7 Tabla"/>
          <p:cNvGraphicFramePr>
            <a:graphicFrameLocks noGrp="1"/>
          </p:cNvGraphicFramePr>
          <p:nvPr/>
        </p:nvGraphicFramePr>
        <p:xfrm>
          <a:off x="2114550" y="3330575"/>
          <a:ext cx="3181350" cy="2667000"/>
        </p:xfrm>
        <a:graphic>
          <a:graphicData uri="http://schemas.openxmlformats.org/drawingml/2006/table">
            <a:tbl>
              <a:tblPr firstRow="1" bandRow="1">
                <a:tableStyleId>{5C22544A-7EE6-4342-B048-85BDC9FD1C3A}</a:tableStyleId>
              </a:tblPr>
              <a:tblGrid>
                <a:gridCol w="1438275"/>
                <a:gridCol w="1743075"/>
              </a:tblGrid>
              <a:tr h="370840">
                <a:tc>
                  <a:txBody>
                    <a:bodyPr/>
                    <a:lstStyle/>
                    <a:p>
                      <a:r>
                        <a:rPr lang="es-ES" baseline="0" dirty="0" smtClean="0">
                          <a:solidFill>
                            <a:schemeClr val="tx1"/>
                          </a:solidFill>
                        </a:rPr>
                        <a:t>Indicadores</a:t>
                      </a:r>
                      <a:endParaRPr lang="es-ES" baseline="0" dirty="0">
                        <a:solidFill>
                          <a:schemeClr val="tx1"/>
                        </a:solidFill>
                      </a:endParaRPr>
                    </a:p>
                  </a:txBody>
                  <a:tcPr>
                    <a:solidFill>
                      <a:schemeClr val="bg1">
                        <a:lumMod val="50000"/>
                      </a:schemeClr>
                    </a:solidFill>
                  </a:tcPr>
                </a:tc>
                <a:tc>
                  <a:txBody>
                    <a:bodyPr/>
                    <a:lstStyle/>
                    <a:p>
                      <a:r>
                        <a:rPr lang="es-ES" baseline="0" dirty="0" smtClean="0">
                          <a:solidFill>
                            <a:schemeClr val="tx1"/>
                          </a:solidFill>
                        </a:rPr>
                        <a:t>Valores</a:t>
                      </a:r>
                      <a:endParaRPr lang="es-ES" baseline="0" dirty="0">
                        <a:solidFill>
                          <a:schemeClr val="tx1"/>
                        </a:solidFill>
                      </a:endParaRPr>
                    </a:p>
                  </a:txBody>
                  <a:tcPr>
                    <a:solidFill>
                      <a:schemeClr val="bg1">
                        <a:lumMod val="50000"/>
                      </a:schemeClr>
                    </a:solidFill>
                  </a:tcPr>
                </a:tc>
              </a:tr>
              <a:tr h="356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Td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Van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11.120.660</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Tir</a:t>
                      </a:r>
                      <a:endParaRPr lang="es-ES" dirty="0"/>
                    </a:p>
                  </a:txBody>
                  <a:tcPr/>
                </a:tc>
                <a:tc>
                  <a:txBody>
                    <a:bodyPr/>
                    <a:lstStyle/>
                    <a:p>
                      <a:r>
                        <a:rPr lang="es-ES" sz="1800" b="1" i="0" u="none" strike="noStrike" dirty="0" smtClean="0">
                          <a:solidFill>
                            <a:srgbClr val="000000"/>
                          </a:solidFill>
                          <a:latin typeface="Calibri"/>
                        </a:rPr>
                        <a:t>42%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Pri</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Se recupera inversión al </a:t>
                      </a:r>
                      <a:r>
                        <a:rPr lang="es-ES" sz="1800" b="1" i="0" u="none" strike="noStrike" dirty="0" smtClean="0">
                          <a:solidFill>
                            <a:srgbClr val="000000"/>
                          </a:solidFill>
                          <a:latin typeface="Calibri"/>
                        </a:rPr>
                        <a:t>cuarto año</a:t>
                      </a:r>
                      <a:endParaRPr lang="es-ES" b="1" dirty="0"/>
                    </a:p>
                  </a:txBody>
                  <a:tcPr/>
                </a:tc>
              </a:tr>
            </a:tbl>
          </a:graphicData>
        </a:graphic>
      </p:graphicFrame>
    </p:spTree>
  </p:cSld>
  <p:clrMapOvr>
    <a:masterClrMapping/>
  </p:clrMapOvr>
  <p:transition advTm="278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pPr lvl="1"/>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Planificación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6" name="9 Imagen" descr="sshot-97.png"/>
          <p:cNvPicPr/>
          <p:nvPr/>
        </p:nvPicPr>
        <p:blipFill>
          <a:blip r:embed="rId3" cstate="print">
            <a:lum bright="-20000" contrast="40000"/>
          </a:blip>
          <a:stretch>
            <a:fillRect/>
          </a:stretch>
        </p:blipFill>
        <p:spPr>
          <a:xfrm>
            <a:off x="914400" y="1091821"/>
            <a:ext cx="7792873" cy="5240740"/>
          </a:xfrm>
          <a:prstGeom prst="rect">
            <a:avLst/>
          </a:prstGeom>
        </p:spPr>
      </p:pic>
    </p:spTree>
  </p:cSld>
  <p:clrMapOvr>
    <a:masterClrMapping/>
  </p:clrMapOvr>
  <p:transition advTm="278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Modelo de datos, orden trabajo</a:t>
            </a:r>
          </a:p>
        </p:txBody>
      </p:sp>
      <p:pic>
        <p:nvPicPr>
          <p:cNvPr id="11" name="10 Marcador de contenido" descr="modeloOrden.png"/>
          <p:cNvPicPr>
            <a:picLocks noGrp="1" noChangeAspect="1"/>
          </p:cNvPicPr>
          <p:nvPr>
            <p:ph idx="1"/>
          </p:nvPr>
        </p:nvPicPr>
        <p:blipFill>
          <a:blip r:embed="rId3" cstate="print">
            <a:clrChange>
              <a:clrFrom>
                <a:srgbClr val="FFFFFF"/>
              </a:clrFrom>
              <a:clrTo>
                <a:srgbClr val="FFFFFF">
                  <a:alpha val="0"/>
                </a:srgbClr>
              </a:clrTo>
            </a:clrChange>
          </a:blip>
          <a:srcRect r="51932" b="36391"/>
          <a:stretch>
            <a:fillRect/>
          </a:stretch>
        </p:blipFill>
        <p:spPr>
          <a:xfrm>
            <a:off x="192815" y="1187359"/>
            <a:ext cx="8869297" cy="4858604"/>
          </a:xfrm>
        </p:spPr>
      </p:pic>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452" y="1460311"/>
            <a:ext cx="7772400" cy="4735773"/>
          </a:xfrm>
        </p:spPr>
        <p:txBody>
          <a:bodyPr/>
          <a:lstStyle/>
          <a:p>
            <a:r>
              <a:rPr lang="es-CL" dirty="0" smtClean="0"/>
              <a:t>Introducción</a:t>
            </a:r>
          </a:p>
          <a:p>
            <a:r>
              <a:rPr lang="es-CL" dirty="0" smtClean="0"/>
              <a:t>Descripción de la organización</a:t>
            </a:r>
          </a:p>
          <a:p>
            <a:r>
              <a:rPr lang="es-CL" dirty="0" smtClean="0"/>
              <a:t>Problema</a:t>
            </a:r>
          </a:p>
          <a:p>
            <a:r>
              <a:rPr lang="es-CL" dirty="0" smtClean="0"/>
              <a:t>Objetivo y delimitación</a:t>
            </a:r>
          </a:p>
          <a:p>
            <a:r>
              <a:rPr lang="es-CL" dirty="0" smtClean="0"/>
              <a:t>Solución Propuesta</a:t>
            </a:r>
          </a:p>
          <a:p>
            <a:r>
              <a:rPr lang="es-CL" dirty="0" smtClean="0"/>
              <a:t>Demostración sistema</a:t>
            </a:r>
          </a:p>
          <a:p>
            <a:r>
              <a:rPr lang="es-CL" dirty="0" smtClean="0"/>
              <a:t>Conclusión</a:t>
            </a:r>
          </a:p>
          <a:p>
            <a:endParaRPr lang="es-CL" dirty="0" smtClean="0"/>
          </a:p>
          <a:p>
            <a:endParaRPr lang="es-CL" dirty="0"/>
          </a:p>
        </p:txBody>
      </p:sp>
      <p:pic>
        <p:nvPicPr>
          <p:cNvPr id="17411" name="Picture 3" descr="C:\Users\Sevazthian\AppData\Local\Microsoft\Windows\Temporary Internet Files\Content.IE5\DQNYL9HM\MCj04347840000[1].png"/>
          <p:cNvPicPr>
            <a:picLocks noChangeAspect="1" noChangeArrowheads="1"/>
          </p:cNvPicPr>
          <p:nvPr/>
        </p:nvPicPr>
        <p:blipFill>
          <a:blip r:embed="rId3" cstate="print"/>
          <a:srcRect/>
          <a:stretch>
            <a:fillRect/>
          </a:stretch>
        </p:blipFill>
        <p:spPr bwMode="auto">
          <a:xfrm>
            <a:off x="6550997" y="3985667"/>
            <a:ext cx="1828800" cy="1828800"/>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Contenido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Casos de uso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4" name="3 Rectángulo"/>
          <p:cNvSpPr/>
          <p:nvPr/>
        </p:nvSpPr>
        <p:spPr>
          <a:xfrm>
            <a:off x="1849120" y="1117600"/>
            <a:ext cx="5222240" cy="4612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Elipse"/>
          <p:cNvSpPr/>
          <p:nvPr/>
        </p:nvSpPr>
        <p:spPr>
          <a:xfrm>
            <a:off x="2011680" y="1198880"/>
            <a:ext cx="178816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2438400" y="2387600"/>
            <a:ext cx="1828800" cy="1087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5039360" y="3108960"/>
            <a:ext cx="1991360" cy="873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Elipse"/>
          <p:cNvSpPr/>
          <p:nvPr/>
        </p:nvSpPr>
        <p:spPr>
          <a:xfrm>
            <a:off x="5049520" y="1371600"/>
            <a:ext cx="1778000" cy="802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Elipse"/>
          <p:cNvSpPr/>
          <p:nvPr/>
        </p:nvSpPr>
        <p:spPr>
          <a:xfrm>
            <a:off x="3718560" y="4754880"/>
            <a:ext cx="158496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4" name="83 Imagen" descr="mono.png"/>
          <p:cNvPicPr>
            <a:picLocks noChangeAspect="1"/>
          </p:cNvPicPr>
          <p:nvPr/>
        </p:nvPicPr>
        <p:blipFill>
          <a:blip r:embed="rId3" cstate="print"/>
          <a:stretch>
            <a:fillRect/>
          </a:stretch>
        </p:blipFill>
        <p:spPr>
          <a:xfrm>
            <a:off x="547052" y="2589847"/>
            <a:ext cx="1010509" cy="1433513"/>
          </a:xfrm>
          <a:prstGeom prst="rect">
            <a:avLst/>
          </a:prstGeom>
        </p:spPr>
      </p:pic>
      <p:pic>
        <p:nvPicPr>
          <p:cNvPr id="85" name="84 Imagen" descr="mono.png"/>
          <p:cNvPicPr>
            <a:picLocks noChangeAspect="1"/>
          </p:cNvPicPr>
          <p:nvPr/>
        </p:nvPicPr>
        <p:blipFill>
          <a:blip r:embed="rId3" cstate="print"/>
          <a:stretch>
            <a:fillRect/>
          </a:stretch>
        </p:blipFill>
        <p:spPr>
          <a:xfrm>
            <a:off x="7547292" y="1096327"/>
            <a:ext cx="1010509" cy="1433513"/>
          </a:xfrm>
          <a:prstGeom prst="rect">
            <a:avLst/>
          </a:prstGeom>
        </p:spPr>
      </p:pic>
      <p:pic>
        <p:nvPicPr>
          <p:cNvPr id="86" name="85 Imagen" descr="mono.png"/>
          <p:cNvPicPr>
            <a:picLocks noChangeAspect="1"/>
          </p:cNvPicPr>
          <p:nvPr/>
        </p:nvPicPr>
        <p:blipFill>
          <a:blip r:embed="rId3" cstate="print"/>
          <a:stretch>
            <a:fillRect/>
          </a:stretch>
        </p:blipFill>
        <p:spPr>
          <a:xfrm>
            <a:off x="7689532" y="4002087"/>
            <a:ext cx="1010509" cy="1433513"/>
          </a:xfrm>
          <a:prstGeom prst="rect">
            <a:avLst/>
          </a:prstGeom>
        </p:spPr>
      </p:pic>
      <p:sp>
        <p:nvSpPr>
          <p:cNvPr id="87" name="86 CuadroTexto"/>
          <p:cNvSpPr txBox="1"/>
          <p:nvPr/>
        </p:nvSpPr>
        <p:spPr>
          <a:xfrm>
            <a:off x="121920" y="3921761"/>
            <a:ext cx="1706880" cy="369332"/>
          </a:xfrm>
          <a:prstGeom prst="rect">
            <a:avLst/>
          </a:prstGeom>
          <a:noFill/>
        </p:spPr>
        <p:txBody>
          <a:bodyPr wrap="square" rtlCol="0">
            <a:spAutoFit/>
          </a:bodyPr>
          <a:lstStyle/>
          <a:p>
            <a:r>
              <a:rPr lang="es-ES" sz="1800" dirty="0" smtClean="0">
                <a:latin typeface="Arial" pitchFamily="34" charset="0"/>
                <a:cs typeface="Arial" pitchFamily="34" charset="0"/>
              </a:rPr>
              <a:t>Recepcionista</a:t>
            </a:r>
            <a:endParaRPr lang="es-ES" sz="1800" dirty="0">
              <a:latin typeface="Arial" pitchFamily="34" charset="0"/>
              <a:cs typeface="Arial" pitchFamily="34" charset="0"/>
            </a:endParaRPr>
          </a:p>
        </p:txBody>
      </p:sp>
      <p:sp>
        <p:nvSpPr>
          <p:cNvPr id="89" name="88 CuadroTexto"/>
          <p:cNvSpPr txBox="1"/>
          <p:nvPr/>
        </p:nvSpPr>
        <p:spPr>
          <a:xfrm>
            <a:off x="7142480" y="2529841"/>
            <a:ext cx="1706880" cy="369332"/>
          </a:xfrm>
          <a:prstGeom prst="rect">
            <a:avLst/>
          </a:prstGeom>
          <a:noFill/>
        </p:spPr>
        <p:txBody>
          <a:bodyPr wrap="square" rtlCol="0">
            <a:spAutoFit/>
          </a:bodyPr>
          <a:lstStyle/>
          <a:p>
            <a:r>
              <a:rPr lang="es-ES" sz="1800" dirty="0" smtClean="0">
                <a:latin typeface="Arial" pitchFamily="34" charset="0"/>
                <a:cs typeface="Arial" pitchFamily="34" charset="0"/>
              </a:rPr>
              <a:t>Administrativo</a:t>
            </a:r>
            <a:endParaRPr lang="es-ES" sz="1800" dirty="0">
              <a:latin typeface="Arial" pitchFamily="34" charset="0"/>
              <a:cs typeface="Arial" pitchFamily="34" charset="0"/>
            </a:endParaRPr>
          </a:p>
        </p:txBody>
      </p:sp>
      <p:sp>
        <p:nvSpPr>
          <p:cNvPr id="90" name="89 CuadroTexto"/>
          <p:cNvSpPr txBox="1"/>
          <p:nvPr/>
        </p:nvSpPr>
        <p:spPr>
          <a:xfrm>
            <a:off x="7630160" y="5415280"/>
            <a:ext cx="1127760" cy="369332"/>
          </a:xfrm>
          <a:prstGeom prst="rect">
            <a:avLst/>
          </a:prstGeom>
          <a:noFill/>
        </p:spPr>
        <p:txBody>
          <a:bodyPr wrap="square" rtlCol="0">
            <a:spAutoFit/>
          </a:bodyPr>
          <a:lstStyle/>
          <a:p>
            <a:r>
              <a:rPr lang="es-ES" sz="1800" dirty="0" smtClean="0">
                <a:latin typeface="Arial" pitchFamily="34" charset="0"/>
                <a:cs typeface="Arial" pitchFamily="34" charset="0"/>
              </a:rPr>
              <a:t>Técnico</a:t>
            </a:r>
            <a:endParaRPr lang="es-ES" sz="1800" dirty="0">
              <a:latin typeface="Arial" pitchFamily="34" charset="0"/>
              <a:cs typeface="Arial" pitchFamily="34" charset="0"/>
            </a:endParaRPr>
          </a:p>
        </p:txBody>
      </p:sp>
      <p:sp>
        <p:nvSpPr>
          <p:cNvPr id="91" name="90 CuadroTexto"/>
          <p:cNvSpPr txBox="1"/>
          <p:nvPr/>
        </p:nvSpPr>
        <p:spPr>
          <a:xfrm>
            <a:off x="2001520" y="1391921"/>
            <a:ext cx="1706880" cy="369332"/>
          </a:xfrm>
          <a:prstGeom prst="rect">
            <a:avLst/>
          </a:prstGeom>
          <a:noFill/>
        </p:spPr>
        <p:txBody>
          <a:bodyPr wrap="square" rtlCol="0">
            <a:spAutoFit/>
          </a:bodyPr>
          <a:lstStyle/>
          <a:p>
            <a:r>
              <a:rPr lang="es-ES" sz="1800" dirty="0" smtClean="0">
                <a:latin typeface="Arial" pitchFamily="34" charset="0"/>
                <a:cs typeface="Arial" pitchFamily="34" charset="0"/>
              </a:rPr>
              <a:t>Ingresa orden </a:t>
            </a:r>
            <a:endParaRPr lang="es-ES" sz="1800" dirty="0">
              <a:latin typeface="Arial" pitchFamily="34" charset="0"/>
              <a:cs typeface="Arial" pitchFamily="34" charset="0"/>
            </a:endParaRPr>
          </a:p>
        </p:txBody>
      </p:sp>
      <p:sp>
        <p:nvSpPr>
          <p:cNvPr id="92" name="91 CuadroTexto"/>
          <p:cNvSpPr txBox="1"/>
          <p:nvPr/>
        </p:nvSpPr>
        <p:spPr>
          <a:xfrm>
            <a:off x="5415280" y="1584959"/>
            <a:ext cx="1066800" cy="369332"/>
          </a:xfrm>
          <a:prstGeom prst="rect">
            <a:avLst/>
          </a:prstGeom>
          <a:noFill/>
        </p:spPr>
        <p:txBody>
          <a:bodyPr wrap="square" rtlCol="0">
            <a:spAutoFit/>
          </a:bodyPr>
          <a:lstStyle/>
          <a:p>
            <a:r>
              <a:rPr lang="es-ES" sz="1800" dirty="0" smtClean="0">
                <a:latin typeface="Arial" pitchFamily="34" charset="0"/>
                <a:cs typeface="Arial" pitchFamily="34" charset="0"/>
              </a:rPr>
              <a:t>Asignar</a:t>
            </a:r>
            <a:endParaRPr lang="es-ES" sz="1800" dirty="0">
              <a:latin typeface="Arial" pitchFamily="34" charset="0"/>
              <a:cs typeface="Arial" pitchFamily="34" charset="0"/>
            </a:endParaRPr>
          </a:p>
        </p:txBody>
      </p:sp>
      <p:sp>
        <p:nvSpPr>
          <p:cNvPr id="93" name="92 CuadroTexto"/>
          <p:cNvSpPr txBox="1"/>
          <p:nvPr/>
        </p:nvSpPr>
        <p:spPr>
          <a:xfrm>
            <a:off x="5232400" y="3241041"/>
            <a:ext cx="1706880" cy="646331"/>
          </a:xfrm>
          <a:prstGeom prst="rect">
            <a:avLst/>
          </a:prstGeom>
          <a:noFill/>
        </p:spPr>
        <p:txBody>
          <a:bodyPr wrap="square" rtlCol="0">
            <a:spAutoFit/>
          </a:bodyPr>
          <a:lstStyle/>
          <a:p>
            <a:r>
              <a:rPr lang="es-ES" sz="1800" dirty="0" smtClean="0">
                <a:latin typeface="Arial" pitchFamily="34" charset="0"/>
                <a:cs typeface="Arial" pitchFamily="34" charset="0"/>
              </a:rPr>
              <a:t>Revisar y Diagnosticar</a:t>
            </a:r>
            <a:endParaRPr lang="es-ES" sz="1800" dirty="0">
              <a:latin typeface="Arial" pitchFamily="34" charset="0"/>
              <a:cs typeface="Arial" pitchFamily="34" charset="0"/>
            </a:endParaRPr>
          </a:p>
        </p:txBody>
      </p:sp>
      <p:sp>
        <p:nvSpPr>
          <p:cNvPr id="94" name="93 CuadroTexto"/>
          <p:cNvSpPr txBox="1"/>
          <p:nvPr/>
        </p:nvSpPr>
        <p:spPr>
          <a:xfrm>
            <a:off x="2550160" y="2672081"/>
            <a:ext cx="1656080" cy="923330"/>
          </a:xfrm>
          <a:prstGeom prst="rect">
            <a:avLst/>
          </a:prstGeom>
          <a:noFill/>
        </p:spPr>
        <p:txBody>
          <a:bodyPr wrap="square" rtlCol="0">
            <a:spAutoFit/>
          </a:bodyPr>
          <a:lstStyle/>
          <a:p>
            <a:r>
              <a:rPr lang="es-ES" sz="1800" dirty="0" smtClean="0">
                <a:latin typeface="Arial" pitchFamily="34" charset="0"/>
                <a:cs typeface="Arial" pitchFamily="34" charset="0"/>
              </a:rPr>
              <a:t>Cierra orden y entrega</a:t>
            </a:r>
          </a:p>
          <a:p>
            <a:endParaRPr lang="es-ES" sz="1800" dirty="0">
              <a:latin typeface="Arial" pitchFamily="34" charset="0"/>
              <a:cs typeface="Arial" pitchFamily="34" charset="0"/>
            </a:endParaRPr>
          </a:p>
        </p:txBody>
      </p:sp>
      <p:sp>
        <p:nvSpPr>
          <p:cNvPr id="95" name="94 CuadroTexto"/>
          <p:cNvSpPr txBox="1"/>
          <p:nvPr/>
        </p:nvSpPr>
        <p:spPr>
          <a:xfrm>
            <a:off x="3789680" y="4947921"/>
            <a:ext cx="1452880" cy="369332"/>
          </a:xfrm>
          <a:prstGeom prst="rect">
            <a:avLst/>
          </a:prstGeom>
          <a:noFill/>
        </p:spPr>
        <p:txBody>
          <a:bodyPr wrap="square" rtlCol="0">
            <a:spAutoFit/>
          </a:bodyPr>
          <a:lstStyle/>
          <a:p>
            <a:r>
              <a:rPr lang="es-ES" sz="1800" dirty="0" smtClean="0">
                <a:latin typeface="Arial" pitchFamily="34" charset="0"/>
                <a:cs typeface="Arial" pitchFamily="34" charset="0"/>
              </a:rPr>
              <a:t>Reparación</a:t>
            </a:r>
            <a:endParaRPr lang="es-ES" sz="1800" dirty="0">
              <a:latin typeface="Arial" pitchFamily="34" charset="0"/>
              <a:cs typeface="Arial" pitchFamily="34" charset="0"/>
            </a:endParaRPr>
          </a:p>
        </p:txBody>
      </p:sp>
      <p:cxnSp>
        <p:nvCxnSpPr>
          <p:cNvPr id="97" name="96 Conector recto de flecha"/>
          <p:cNvCxnSpPr/>
          <p:nvPr/>
        </p:nvCxnSpPr>
        <p:spPr>
          <a:xfrm rot="5400000" flipH="1" flipV="1">
            <a:off x="1016000" y="2438400"/>
            <a:ext cx="1767840" cy="10769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100 Conector recto de flecha"/>
          <p:cNvCxnSpPr/>
          <p:nvPr/>
        </p:nvCxnSpPr>
        <p:spPr>
          <a:xfrm flipV="1">
            <a:off x="1402080" y="3312160"/>
            <a:ext cx="12192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105 Conector recto de flecha"/>
          <p:cNvCxnSpPr/>
          <p:nvPr/>
        </p:nvCxnSpPr>
        <p:spPr>
          <a:xfrm rot="10800000">
            <a:off x="6471920" y="2103120"/>
            <a:ext cx="1270000" cy="111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107 Conector recto de flecha"/>
          <p:cNvCxnSpPr/>
          <p:nvPr/>
        </p:nvCxnSpPr>
        <p:spPr>
          <a:xfrm rot="10800000">
            <a:off x="6329680" y="4053840"/>
            <a:ext cx="1412240" cy="9448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110 Conector recto de flecha"/>
          <p:cNvCxnSpPr/>
          <p:nvPr/>
        </p:nvCxnSpPr>
        <p:spPr>
          <a:xfrm rot="10800000" flipV="1">
            <a:off x="5344160" y="5039360"/>
            <a:ext cx="2418080" cy="2438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114 Conector recto de flecha"/>
          <p:cNvCxnSpPr>
            <a:stCxn id="10" idx="0"/>
            <a:endCxn id="11" idx="4"/>
          </p:cNvCxnSpPr>
          <p:nvPr/>
        </p:nvCxnSpPr>
        <p:spPr>
          <a:xfrm rot="16200000" flipV="1">
            <a:off x="5519420" y="2593340"/>
            <a:ext cx="934720" cy="9652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7" name="116 Conector recto de flecha"/>
          <p:cNvCxnSpPr/>
          <p:nvPr/>
        </p:nvCxnSpPr>
        <p:spPr>
          <a:xfrm rot="5400000" flipH="1" flipV="1">
            <a:off x="4673600" y="4003040"/>
            <a:ext cx="812800" cy="73152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0" name="119 Conector recto de flecha"/>
          <p:cNvCxnSpPr>
            <a:endCxn id="10" idx="2"/>
          </p:cNvCxnSpPr>
          <p:nvPr/>
        </p:nvCxnSpPr>
        <p:spPr>
          <a:xfrm>
            <a:off x="3637280" y="3434080"/>
            <a:ext cx="1402080" cy="11176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5" name="124 Conector recto de flecha"/>
          <p:cNvCxnSpPr>
            <a:endCxn id="12" idx="1"/>
          </p:cNvCxnSpPr>
          <p:nvPr/>
        </p:nvCxnSpPr>
        <p:spPr>
          <a:xfrm rot="16200000" flipH="1">
            <a:off x="3001452" y="3927668"/>
            <a:ext cx="1402168" cy="49627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1" name="130 CuadroTexto"/>
          <p:cNvSpPr txBox="1"/>
          <p:nvPr/>
        </p:nvSpPr>
        <p:spPr>
          <a:xfrm>
            <a:off x="2865120" y="5811521"/>
            <a:ext cx="3291840" cy="461665"/>
          </a:xfrm>
          <a:prstGeom prst="rect">
            <a:avLst/>
          </a:prstGeom>
          <a:noFill/>
        </p:spPr>
        <p:txBody>
          <a:bodyPr wrap="square" rtlCol="0">
            <a:spAutoFit/>
          </a:bodyPr>
          <a:lstStyle/>
          <a:p>
            <a:r>
              <a:rPr lang="es-ES" dirty="0" smtClean="0"/>
              <a:t>Sistema Servicio Técnico</a:t>
            </a:r>
            <a:endParaRPr lang="es-ES" dirty="0"/>
          </a:p>
        </p:txBody>
      </p:sp>
    </p:spTree>
  </p:cSld>
  <p:clrMapOvr>
    <a:masterClrMapping/>
  </p:clrMapOvr>
  <p:transition advTm="278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 - arquitectura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7" name="6 Marcador de contenido"/>
          <p:cNvGraphicFramePr>
            <a:graphicFrameLocks noGrp="1"/>
          </p:cNvGraphicFramePr>
          <p:nvPr>
            <p:ph idx="1"/>
          </p:nvPr>
        </p:nvGraphicFramePr>
        <p:xfrm>
          <a:off x="371896" y="1323833"/>
          <a:ext cx="8458200" cy="4772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Demostración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Marcador de contenido"/>
          <p:cNvSpPr>
            <a:spLocks noGrp="1"/>
          </p:cNvSpPr>
          <p:nvPr>
            <p:ph idx="1"/>
          </p:nvPr>
        </p:nvSpPr>
        <p:spPr>
          <a:xfrm>
            <a:off x="808630" y="1244222"/>
            <a:ext cx="7772400" cy="4992806"/>
          </a:xfrm>
        </p:spPr>
        <p:txBody>
          <a:bodyPr/>
          <a:lstStyle/>
          <a:p>
            <a:endParaRPr lang="es-CL" dirty="0" smtClean="0"/>
          </a:p>
          <a:p>
            <a:r>
              <a:rPr lang="es-CL" dirty="0" smtClean="0"/>
              <a:t>Crear Orden de trabajo</a:t>
            </a:r>
          </a:p>
          <a:p>
            <a:r>
              <a:rPr lang="es-CL" dirty="0" smtClean="0"/>
              <a:t>Asignar Orden de trabajo </a:t>
            </a:r>
            <a:br>
              <a:rPr lang="es-CL" dirty="0" smtClean="0"/>
            </a:br>
            <a:r>
              <a:rPr lang="es-CL" dirty="0" smtClean="0"/>
              <a:t>Manual</a:t>
            </a:r>
          </a:p>
          <a:p>
            <a:r>
              <a:rPr lang="es-CL" dirty="0" smtClean="0"/>
              <a:t>Técnico modifica orden</a:t>
            </a:r>
          </a:p>
          <a:p>
            <a:r>
              <a:rPr lang="es-CL" dirty="0" smtClean="0"/>
              <a:t>Recepcionista finaliza orden</a:t>
            </a:r>
          </a:p>
          <a:p>
            <a:r>
              <a:rPr lang="es-CL" dirty="0" smtClean="0"/>
              <a:t>Configuración de Sistema</a:t>
            </a:r>
            <a:endParaRPr lang="es-CL" dirty="0"/>
          </a:p>
        </p:txBody>
      </p:sp>
      <p:pic>
        <p:nvPicPr>
          <p:cNvPr id="13314" name="Picture 2" descr="C:\Users\Sevazthian\AppData\Local\Microsoft\Windows\Temporary Internet Files\Content.IE5\ILTRVQHV\MCj04315730000[1].png"/>
          <p:cNvPicPr>
            <a:picLocks noChangeAspect="1" noChangeArrowheads="1"/>
          </p:cNvPicPr>
          <p:nvPr/>
        </p:nvPicPr>
        <p:blipFill>
          <a:blip r:embed="rId3" cstate="print"/>
          <a:srcRect/>
          <a:stretch>
            <a:fillRect/>
          </a:stretch>
        </p:blipFill>
        <p:spPr bwMode="auto">
          <a:xfrm>
            <a:off x="6144691" y="2549335"/>
            <a:ext cx="1905000" cy="1917700"/>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hlinkClick r:id="rId3" action="ppaction://program"/>
          </p:cNvPr>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CREAR ORDEN DE TRABAJO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1265" name="WindowsMediaPlayer1" r:id="rId2" imgW="9142857" imgH="6857143"/>
    </p:controls>
  </p:cSld>
  <p:clrMapOvr>
    <a:masterClrMapping/>
  </p:clrMapOvr>
  <p:transition advTm="278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954107"/>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Asignar orden de trabajo manualmente</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1682" name="WindowsMediaPlayer1" r:id="rId2" imgW="9142857" imgH="6857143"/>
    </p:controls>
  </p:cSld>
  <p:clrMapOvr>
    <a:masterClrMapping/>
  </p:clrMapOvr>
  <p:transition advTm="278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Técnico modifica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2706" name="WindowsMediaPlayer1" r:id="rId2" imgW="9142857" imgH="6857143"/>
    </p:controls>
  </p:cSld>
  <p:clrMapOvr>
    <a:masterClrMapping/>
  </p:clrMapOvr>
  <p:transition advTm="278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Recepcionista finaliza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Proyecto enfocado en empresas Pymes</a:t>
            </a:r>
          </a:p>
          <a:p>
            <a:r>
              <a:rPr lang="es-CL" dirty="0" smtClean="0"/>
              <a:t>Servicio Técnico Electrónico</a:t>
            </a:r>
          </a:p>
          <a:p>
            <a:r>
              <a:rPr lang="es-CL" dirty="0" smtClean="0"/>
              <a:t>Sistema para distintas empresas</a:t>
            </a:r>
          </a:p>
          <a:p>
            <a:r>
              <a:rPr lang="es-CL" dirty="0" smtClean="0"/>
              <a:t>Metodología de desarrollo</a:t>
            </a:r>
            <a:endParaRPr lang="es-CL" dirty="0"/>
          </a:p>
        </p:txBody>
      </p:sp>
    </p:spTree>
  </p:cSld>
  <p:clrMapOvr>
    <a:masterClrMapping/>
  </p:clrMapOvr>
  <p:transition advTm="278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3730" name="WindowsMediaPlayer1" r:id="rId2" imgW="9142857" imgH="6857143"/>
    </p:controls>
  </p:cSld>
  <p:clrMapOvr>
    <a:masterClrMapping/>
  </p:clrMapOvr>
  <p:transition advTm="2782"/>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Configuración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026" name="WindowsMediaPlayer1" r:id="rId2" imgW="9142857" imgH="6857143"/>
    </p:controls>
  </p:cSld>
  <p:clrMapOvr>
    <a:masterClrMapping/>
  </p:clrMapOvr>
  <p:transition advTm="278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Conclusión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7" name="6 Marcador de contenido"/>
          <p:cNvSpPr>
            <a:spLocks noGrp="1"/>
          </p:cNvSpPr>
          <p:nvPr>
            <p:ph idx="1"/>
          </p:nvPr>
        </p:nvSpPr>
        <p:spPr>
          <a:xfrm>
            <a:off x="672153" y="1367050"/>
            <a:ext cx="7772400" cy="4829032"/>
          </a:xfrm>
        </p:spPr>
        <p:txBody>
          <a:bodyPr/>
          <a:lstStyle/>
          <a:p>
            <a:r>
              <a:rPr lang="es-CL" dirty="0" smtClean="0"/>
              <a:t>El problema se puede solucionar con desarrollo especifico para cada empresa pero el costo es elevado</a:t>
            </a:r>
          </a:p>
          <a:p>
            <a:r>
              <a:rPr lang="es-CL" dirty="0" smtClean="0"/>
              <a:t>El apoyo tecnológico ayuda a que las Pymes puedan crecer</a:t>
            </a:r>
          </a:p>
          <a:p>
            <a:r>
              <a:rPr lang="es-CL" dirty="0" smtClean="0"/>
              <a:t>En consecuencia se mejora el servicio al cliente</a:t>
            </a:r>
          </a:p>
          <a:p>
            <a:r>
              <a:rPr lang="es-CL" dirty="0" smtClean="0"/>
              <a:t>El sistema brinda una fácil escalabilidad y flexibilidad para el futuro.</a:t>
            </a:r>
            <a:endParaRPr lang="es-CL" dirty="0"/>
          </a:p>
        </p:txBody>
      </p:sp>
    </p:spTree>
  </p:cSld>
  <p:clrMapOvr>
    <a:masterClrMapping/>
  </p:clrMapOvr>
  <p:transition advTm="278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044280"/>
            <a:ext cx="7915702" cy="769441"/>
          </a:xfrm>
          <a:prstGeom prst="rect">
            <a:avLst/>
          </a:prstGeom>
          <a:noFill/>
        </p:spPr>
        <p:txBody>
          <a:bodyPr wrap="square" rtlCol="0">
            <a:spAutoFit/>
          </a:bodyPr>
          <a:lstStyle/>
          <a:p>
            <a:pPr algn="ctr"/>
            <a:r>
              <a:rPr lang="es-CL"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¿Preguntas?</a:t>
            </a:r>
            <a:endParaRPr lang="es-CL"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026" name="Picture 2" descr="C:\Users\Sevazthian\AppData\Local\Microsoft\Windows\Temporary Internet Files\Content.IE5\ILTRVQHV\MCj04414980000[1].png"/>
          <p:cNvPicPr>
            <a:picLocks noChangeAspect="1" noChangeArrowheads="1"/>
          </p:cNvPicPr>
          <p:nvPr/>
        </p:nvPicPr>
        <p:blipFill>
          <a:blip r:embed="rId3" cstate="print"/>
          <a:srcRect/>
          <a:stretch>
            <a:fillRect/>
          </a:stretch>
        </p:blipFill>
        <p:spPr bwMode="auto">
          <a:xfrm>
            <a:off x="6919556" y="0"/>
            <a:ext cx="2060670" cy="2060670"/>
          </a:xfrm>
          <a:prstGeom prst="rect">
            <a:avLst/>
          </a:prstGeom>
          <a:noFill/>
        </p:spPr>
      </p:pic>
    </p:spTree>
  </p:cSld>
  <p:clrMapOvr>
    <a:masterClrMapping/>
  </p:clrMapOvr>
  <p:transition advTm="2782"/>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Antecedentes</a:t>
            </a:r>
          </a:p>
          <a:p>
            <a:pPr lvl="1"/>
            <a:r>
              <a:rPr lang="es-CL" dirty="0" smtClean="0"/>
              <a:t>Pymes en aumento </a:t>
            </a:r>
            <a:r>
              <a:rPr lang="es-CL" sz="1600" dirty="0" smtClean="0"/>
              <a:t>(Fuente: ministerio de economía)</a:t>
            </a:r>
            <a:endParaRPr lang="es-CL" dirty="0" smtClean="0"/>
          </a:p>
          <a:p>
            <a:pPr lvl="1"/>
            <a:r>
              <a:rPr lang="es-CL" dirty="0" smtClean="0"/>
              <a:t>962 Empresas de servicio técnico electrónico </a:t>
            </a:r>
            <a:r>
              <a:rPr lang="es-CL" sz="1600" dirty="0" smtClean="0"/>
              <a:t>(Fuente: Publiguias)</a:t>
            </a:r>
          </a:p>
          <a:p>
            <a:pPr lvl="1"/>
            <a:r>
              <a:rPr lang="es-CL" dirty="0" smtClean="0"/>
              <a:t>10% Invierte en tecnología (Fuente: Cámara Comercio Santiago)</a:t>
            </a:r>
          </a:p>
          <a:p>
            <a:pPr lvl="1"/>
            <a:r>
              <a:rPr lang="es-CL" dirty="0" smtClean="0"/>
              <a:t>Existen programas de apoyo para inversión en TI en pymes </a:t>
            </a:r>
            <a:r>
              <a:rPr lang="es-CL" sz="1600" dirty="0" smtClean="0"/>
              <a:t>(Fuente: Pyme’21, CORFO)</a:t>
            </a:r>
            <a:endParaRPr lang="es-CL" dirty="0" smtClean="0"/>
          </a:p>
          <a:p>
            <a:pPr lvl="1"/>
            <a:endParaRPr lang="es-CL" dirty="0" smtClean="0"/>
          </a:p>
          <a:p>
            <a:pPr lvl="1"/>
            <a:endParaRPr lang="es-CL" dirty="0"/>
          </a:p>
        </p:txBody>
      </p:sp>
      <p:pic>
        <p:nvPicPr>
          <p:cNvPr id="2054" name="Picture 6" descr="C:\Users\Sevazthian\AppData\Local\Microsoft\Windows\Temporary Internet Files\Content.IE5\CDHEPN03\MCj02908900000[1].wmf"/>
          <p:cNvPicPr>
            <a:picLocks noChangeAspect="1" noChangeArrowheads="1"/>
          </p:cNvPicPr>
          <p:nvPr/>
        </p:nvPicPr>
        <p:blipFill>
          <a:blip r:embed="rId3" cstate="print"/>
          <a:srcRect/>
          <a:stretch>
            <a:fillRect/>
          </a:stretch>
        </p:blipFill>
        <p:spPr bwMode="auto">
          <a:xfrm>
            <a:off x="6291263" y="285750"/>
            <a:ext cx="2222906" cy="1943100"/>
          </a:xfrm>
          <a:prstGeom prst="rect">
            <a:avLst/>
          </a:prstGeom>
          <a:noFill/>
        </p:spPr>
      </p:pic>
    </p:spTree>
  </p:cSld>
  <p:clrMapOvr>
    <a:masterClrMapping/>
  </p:clrMapOvr>
  <p:transition advTm="278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Funciones de la empresa</a:t>
            </a:r>
          </a:p>
          <a:p>
            <a:pPr lvl="1"/>
            <a:r>
              <a:rPr lang="es-CL" dirty="0" smtClean="0"/>
              <a:t>Revisión y reparación de artículos electrónicos defectuosos</a:t>
            </a:r>
          </a:p>
          <a:p>
            <a:pPr lvl="1"/>
            <a:r>
              <a:rPr lang="es-CL" dirty="0" smtClean="0"/>
              <a:t>Distintas marcas</a:t>
            </a:r>
          </a:p>
          <a:p>
            <a:pPr lvl="1"/>
            <a:r>
              <a:rPr lang="es-CL" dirty="0" smtClean="0"/>
              <a:t>Garantías</a:t>
            </a:r>
          </a:p>
          <a:p>
            <a:pPr lvl="1"/>
            <a:r>
              <a:rPr lang="es-CL" dirty="0" smtClean="0"/>
              <a:t>Clientes particulares o comerciales</a:t>
            </a:r>
          </a:p>
        </p:txBody>
      </p:sp>
      <p:pic>
        <p:nvPicPr>
          <p:cNvPr id="3077" name="Picture 5" descr="C:\Users\Sevazthian\AppData\Local\Microsoft\Windows\Temporary Internet Files\Content.IE5\DQNYL9HM\MCj02176940000[1].wmf"/>
          <p:cNvPicPr>
            <a:picLocks noChangeAspect="1" noChangeArrowheads="1"/>
          </p:cNvPicPr>
          <p:nvPr/>
        </p:nvPicPr>
        <p:blipFill>
          <a:blip r:embed="rId3" cstate="print"/>
          <a:srcRect/>
          <a:stretch>
            <a:fillRect/>
          </a:stretch>
        </p:blipFill>
        <p:spPr bwMode="auto">
          <a:xfrm>
            <a:off x="6862458" y="3483429"/>
            <a:ext cx="2281542" cy="2858861"/>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721888"/>
            <a:ext cx="7772400" cy="4114800"/>
          </a:xfrm>
        </p:spPr>
        <p:txBody>
          <a:bodyPr/>
          <a:lstStyle/>
          <a:p>
            <a:r>
              <a:rPr lang="es-CL" dirty="0" smtClean="0"/>
              <a:t>Estructura organizacional</a:t>
            </a:r>
          </a:p>
        </p:txBody>
      </p:sp>
      <p:graphicFrame>
        <p:nvGraphicFramePr>
          <p:cNvPr id="7" name="6 Diagrama"/>
          <p:cNvGraphicFramePr/>
          <p:nvPr/>
        </p:nvGraphicFramePr>
        <p:xfrm>
          <a:off x="541361" y="1637731"/>
          <a:ext cx="8302388" cy="503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612704"/>
            <a:ext cx="7772400" cy="4114800"/>
          </a:xfrm>
        </p:spPr>
        <p:txBody>
          <a:bodyPr/>
          <a:lstStyle/>
          <a:p>
            <a:r>
              <a:rPr lang="es-CL" dirty="0" smtClean="0"/>
              <a:t>Metodología de trabajo</a:t>
            </a:r>
          </a:p>
        </p:txBody>
      </p:sp>
      <p:pic>
        <p:nvPicPr>
          <p:cNvPr id="7" name="3 Imagen" descr="flujo01.jpg"/>
          <p:cNvPicPr/>
          <p:nvPr/>
        </p:nvPicPr>
        <p:blipFill>
          <a:blip r:embed="rId3" cstate="print">
            <a:lum bright="-20000" contrast="40000"/>
          </a:blip>
          <a:stretch>
            <a:fillRect/>
          </a:stretch>
        </p:blipFill>
        <p:spPr>
          <a:xfrm>
            <a:off x="1824718" y="2470567"/>
            <a:ext cx="5541936" cy="3652157"/>
          </a:xfrm>
          <a:prstGeom prst="rect">
            <a:avLst/>
          </a:prstGeom>
          <a:ln>
            <a:noFill/>
          </a:ln>
          <a:effectLst>
            <a:outerShdw blurRad="292100" dist="139700" dir="2700000" algn="tl" rotWithShape="0">
              <a:srgbClr val="333333">
                <a:alpha val="65000"/>
              </a:srgbClr>
            </a:outerShdw>
          </a:effectLst>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Problema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Tiempo de entrega  es extenso y los plazos tienden a extenderse.</a:t>
            </a:r>
          </a:p>
          <a:p>
            <a:r>
              <a:rPr lang="es-CL" dirty="0" smtClean="0"/>
              <a:t>Surgen problemas entre cliente y servicio, que derivan en denuncias, disconformidades y mala imagen de la empresa. </a:t>
            </a:r>
          </a:p>
          <a:p>
            <a:r>
              <a:rPr lang="es-CL" dirty="0" smtClean="0"/>
              <a:t>No existe optima gestión.</a:t>
            </a:r>
          </a:p>
        </p:txBody>
      </p:sp>
      <p:pic>
        <p:nvPicPr>
          <p:cNvPr id="4103" name="Picture 7" descr="C:\Users\Sevazthian\AppData\Local\Microsoft\Windows\Temporary Internet Files\Content.IE5\ILTRVQHV\MCj03836300000[1].wmf"/>
          <p:cNvPicPr>
            <a:picLocks noChangeAspect="1" noChangeArrowheads="1"/>
          </p:cNvPicPr>
          <p:nvPr/>
        </p:nvPicPr>
        <p:blipFill>
          <a:blip r:embed="rId3" cstate="print"/>
          <a:srcRect/>
          <a:stretch>
            <a:fillRect/>
          </a:stretch>
        </p:blipFill>
        <p:spPr bwMode="auto">
          <a:xfrm>
            <a:off x="7303760" y="761999"/>
            <a:ext cx="1513028" cy="3021113"/>
          </a:xfrm>
          <a:prstGeom prst="rect">
            <a:avLst/>
          </a:prstGeom>
          <a:noFill/>
        </p:spPr>
      </p:pic>
    </p:spTree>
  </p:cSld>
  <p:clrMapOvr>
    <a:masterClrMapping/>
  </p:clrMapOvr>
  <p:transition advTm="278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35541"/>
            <a:ext cx="7772400" cy="4114800"/>
          </a:xfrm>
        </p:spPr>
        <p:txBody>
          <a:bodyPr/>
          <a:lstStyle/>
          <a:p>
            <a:pPr algn="just"/>
            <a:r>
              <a:rPr lang="es-CL" dirty="0" smtClean="0"/>
              <a:t>Desarrollar sistema que permita el correcto ingreso de orden de trabajo, asignación automática y manual a técnicos, para empresas de tipo servicio técnico electrónico.</a:t>
            </a:r>
          </a:p>
          <a:p>
            <a:endParaRPr lang="es-CL" dirty="0"/>
          </a:p>
        </p:txBody>
      </p:sp>
      <p:pic>
        <p:nvPicPr>
          <p:cNvPr id="18434" name="Picture 2" descr="C:\Users\Sevazthian\AppData\Local\Microsoft\Windows\Temporary Internet Files\Content.IE5\DQNYL9HM\MPj04054160000[1].jpg"/>
          <p:cNvPicPr>
            <a:picLocks noChangeAspect="1" noChangeArrowheads="1"/>
          </p:cNvPicPr>
          <p:nvPr/>
        </p:nvPicPr>
        <p:blipFill>
          <a:blip r:embed="rId3" cstate="print">
            <a:lum/>
          </a:blip>
          <a:srcRect/>
          <a:stretch>
            <a:fillRect/>
          </a:stretch>
        </p:blipFill>
        <p:spPr bwMode="auto">
          <a:xfrm>
            <a:off x="5128093" y="3657599"/>
            <a:ext cx="3811191" cy="2722279"/>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theme/theme1.xml><?xml version="1.0" encoding="utf-8"?>
<a:theme xmlns:a="http://schemas.openxmlformats.org/drawingml/2006/main" name="Plantilla">
  <a:themeElements>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fontScheme name="Plantill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ntill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till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till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till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til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til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til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lantill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B2B2B2"/>
        </a:folHlink>
      </a:clrScheme>
      <a:clrMap bg1="lt1" tx1="dk1" bg2="lt2" tx2="dk2" accent1="accent1" accent2="accent2" accent3="accent3" accent4="accent4" accent5="accent5" accent6="accent6" hlink="hlink" folHlink="folHlink"/>
    </a:extraClrScheme>
    <a:extraClrScheme>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6195</TotalTime>
  <Words>1038</Words>
  <Application>Microsoft Office PowerPoint</Application>
  <PresentationFormat>Presentación en pantalla (4:3)</PresentationFormat>
  <Paragraphs>363</Paragraphs>
  <Slides>35</Slides>
  <Notes>31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Plantilla</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vector>
  </TitlesOfParts>
  <Company>I N A C A 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Amparo Urmeneta</dc:creator>
  <cp:lastModifiedBy>Usuario</cp:lastModifiedBy>
  <cp:revision>418</cp:revision>
  <dcterms:created xsi:type="dcterms:W3CDTF">2004-11-16T16:53:53Z</dcterms:created>
  <dcterms:modified xsi:type="dcterms:W3CDTF">2009-12-10T17:12:27Z</dcterms:modified>
</cp:coreProperties>
</file>