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77" r:id="rId18"/>
    <p:sldId id="354" r:id="rId19"/>
    <p:sldId id="364" r:id="rId20"/>
    <p:sldId id="355" r:id="rId21"/>
    <p:sldId id="372" r:id="rId22"/>
    <p:sldId id="357" r:id="rId23"/>
    <p:sldId id="337" r:id="rId24"/>
    <p:sldId id="369" r:id="rId25"/>
    <p:sldId id="365" r:id="rId26"/>
    <p:sldId id="373" r:id="rId27"/>
    <p:sldId id="366" r:id="rId28"/>
    <p:sldId id="374" r:id="rId29"/>
    <p:sldId id="367" r:id="rId30"/>
    <p:sldId id="375" r:id="rId31"/>
    <p:sldId id="368" r:id="rId32"/>
    <p:sldId id="358" r:id="rId33"/>
    <p:sldId id="356" r:id="rId34"/>
    <p:sldId id="370" r:id="rId35"/>
    <p:sldId id="371" r:id="rId36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69696"/>
    <a:srgbClr val="99CC00"/>
    <a:srgbClr val="C40000"/>
    <a:srgbClr val="D8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7" autoAdjust="0"/>
    <p:restoredTop sz="88318" autoAdjust="0"/>
  </p:normalViewPr>
  <p:slideViewPr>
    <p:cSldViewPr snapToGrid="0">
      <p:cViewPr>
        <p:scale>
          <a:sx n="50" d="100"/>
          <a:sy n="50" d="100"/>
        </p:scale>
        <p:origin x="-768" y="-54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4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.Net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97771F-DC93-4AD3-8C40-0F56AD012119}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.Net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 2005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4000" cy="3646711"/>
      </dsp:txXfrm>
    </dsp:sp>
    <dsp:sp modelId="{6B7D2FE9-FA86-4E82-9996-41C9EC07B79C}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4999A6-8239-4781-8813-D424C1999DB7}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Estándar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$1.427.570</a:t>
          </a:r>
          <a:endParaRPr lang="es-CL" sz="14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Express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$757.570</a:t>
          </a:r>
          <a:endParaRPr lang="es-CL" sz="14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Con Windows XP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$366.137</a:t>
          </a:r>
          <a:endParaRPr lang="es-CL" sz="14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Sin sistema operativo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$259.765</a:t>
          </a:r>
          <a:endParaRPr lang="es-CL" sz="14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C28955-7066-4C2E-BFD1-AC5B4C6E6806}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Modelo Vista Controlador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900" y="1041021"/>
            <a:ext cx="8239125" cy="4883529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Valor del sistema 2.000.000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/>
            <a:r>
              <a:rPr lang="es-CL" sz="2000" dirty="0" smtClean="0"/>
              <a:t>Se </a:t>
            </a:r>
            <a:r>
              <a:rPr lang="es-CL" sz="2000" smtClean="0"/>
              <a:t>considera </a:t>
            </a:r>
            <a:r>
              <a:rPr lang="es-CL" sz="2000" smtClean="0"/>
              <a:t>el </a:t>
            </a:r>
            <a:r>
              <a:rPr lang="es-CL" sz="2000" dirty="0" smtClean="0"/>
              <a:t>analista para desarrollo por 3 meses y el analista para soporte y mantenciones desde que termine el desarrollo hasta los cinco años que dura el proyecto.</a:t>
            </a:r>
          </a:p>
          <a:p>
            <a:pPr>
              <a:buNone/>
            </a:pPr>
            <a:r>
              <a:rPr lang="es-CL" sz="2000" dirty="0" smtClean="0"/>
              <a:t> </a:t>
            </a:r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19175" y="3366168"/>
          <a:ext cx="6943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25"/>
                <a:gridCol w="4429125"/>
                <a:gridCol w="17811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Cant.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Personal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Remuneración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Analista Programador Desarrollo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600.000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Analista Programador Soporte y  mantenciones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300.000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En resumen del flujo de caja final la inversión se recuperara al cuarto año el Tir será de 42% lo que significa que se esta ganando mas de los que se </a:t>
            </a:r>
            <a:r>
              <a:rPr lang="es-CL" sz="2000" dirty="0" smtClean="0"/>
              <a:t>esperaba y el proyecto es factible </a:t>
            </a:r>
            <a:r>
              <a:rPr lang="es-CL" sz="2000" dirty="0" err="1" smtClean="0"/>
              <a:t>economicamente</a:t>
            </a:r>
            <a:r>
              <a:rPr lang="es-CL" sz="2000" dirty="0" smtClean="0"/>
              <a:t>.</a:t>
            </a:r>
            <a:endParaRPr lang="es-CL" sz="24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472" y="3698508"/>
            <a:ext cx="2031613" cy="1711498"/>
          </a:xfrm>
          <a:prstGeom prst="rect">
            <a:avLst/>
          </a:prstGeom>
          <a:noFill/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14550" y="3006725"/>
          <a:ext cx="31813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  <a:gridCol w="17430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Indicadores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Td  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Van  $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11.120.660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42%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2,061385207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6032</TotalTime>
  <Words>1527</Words>
  <Application>Microsoft Office PowerPoint</Application>
  <PresentationFormat>Presentación en pantalla (4:3)</PresentationFormat>
  <Paragraphs>315</Paragraphs>
  <Slides>35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380</cp:revision>
  <dcterms:created xsi:type="dcterms:W3CDTF">2004-11-16T16:53:53Z</dcterms:created>
  <dcterms:modified xsi:type="dcterms:W3CDTF">2009-12-08T02:38:28Z</dcterms:modified>
</cp:coreProperties>
</file>