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2441620"/>
          </a:xfrm>
        </p:spPr>
        <p:txBody>
          <a:bodyPr/>
          <a:lstStyle/>
          <a:p>
            <a:r>
              <a:rPr lang="en-IN" dirty="0" smtClean="0"/>
              <a:t>Cross Synthesis Using MATLAB</a:t>
            </a:r>
            <a:endParaRPr lang="en-IN" dirty="0"/>
          </a:p>
        </p:txBody>
      </p:sp>
      <p:sp>
        <p:nvSpPr>
          <p:cNvPr id="3" name="Subtitle 2"/>
          <p:cNvSpPr>
            <a:spLocks noGrp="1"/>
          </p:cNvSpPr>
          <p:nvPr>
            <p:ph type="subTitle" idx="1"/>
          </p:nvPr>
        </p:nvSpPr>
        <p:spPr>
          <a:xfrm>
            <a:off x="1154955" y="3889421"/>
            <a:ext cx="8825658" cy="1749379"/>
          </a:xfrm>
        </p:spPr>
        <p:txBody>
          <a:bodyPr>
            <a:normAutofit/>
          </a:bodyPr>
          <a:lstStyle/>
          <a:p>
            <a:r>
              <a:rPr lang="en-IN" b="1" dirty="0" smtClean="0"/>
              <a:t>BY : 	Shabarish Kumar. R</a:t>
            </a:r>
          </a:p>
          <a:p>
            <a:r>
              <a:rPr lang="en-IN" b="1" dirty="0"/>
              <a:t>	</a:t>
            </a:r>
            <a:r>
              <a:rPr lang="en-IN" b="1" dirty="0" smtClean="0"/>
              <a:t>	</a:t>
            </a:r>
            <a:r>
              <a:rPr lang="en-IN" b="1" dirty="0" err="1" smtClean="0"/>
              <a:t>Sankara</a:t>
            </a:r>
            <a:r>
              <a:rPr lang="en-IN" b="1" dirty="0" smtClean="0"/>
              <a:t> Subramanian. </a:t>
            </a:r>
            <a:r>
              <a:rPr lang="en-IN" b="1" smtClean="0"/>
              <a:t>M</a:t>
            </a:r>
            <a:endParaRPr lang="en-IN" b="1" dirty="0" smtClean="0"/>
          </a:p>
          <a:p>
            <a:r>
              <a:rPr lang="en-IN" b="1" dirty="0" smtClean="0"/>
              <a:t>	</a:t>
            </a:r>
            <a:r>
              <a:rPr lang="en-IN" b="1" dirty="0"/>
              <a:t>	</a:t>
            </a:r>
            <a:r>
              <a:rPr lang="en-IN" b="1" dirty="0" smtClean="0"/>
              <a:t>Naveen. N	</a:t>
            </a:r>
            <a:endParaRPr lang="en-IN" b="1" dirty="0"/>
          </a:p>
        </p:txBody>
      </p:sp>
    </p:spTree>
    <p:extLst>
      <p:ext uri="{BB962C8B-B14F-4D97-AF65-F5344CB8AC3E}">
        <p14:creationId xmlns:p14="http://schemas.microsoft.com/office/powerpoint/2010/main" val="269015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Cross synthesized sound</a:t>
            </a:r>
            <a:endParaRPr lang="en-IN" dirty="0"/>
          </a:p>
        </p:txBody>
      </p:sp>
      <p:sp>
        <p:nvSpPr>
          <p:cNvPr id="3" name="Content Placeholder 2"/>
          <p:cNvSpPr>
            <a:spLocks noGrp="1"/>
          </p:cNvSpPr>
          <p:nvPr>
            <p:ph idx="1"/>
          </p:nvPr>
        </p:nvSpPr>
        <p:spPr>
          <a:xfrm>
            <a:off x="1103312" y="2052918"/>
            <a:ext cx="8946541" cy="1269831"/>
          </a:xfrm>
        </p:spPr>
        <p:txBody>
          <a:bodyPr/>
          <a:lstStyle/>
          <a:p>
            <a:r>
              <a:rPr lang="en-IN" dirty="0" smtClean="0"/>
              <a:t>If all the procedure above have been performed correctly we will be able to get a cross-synthesized sound which is modulated carrier as shown below</a:t>
            </a:r>
            <a:endParaRPr lang="en-IN" dirty="0"/>
          </a:p>
        </p:txBody>
      </p:sp>
      <p:pic>
        <p:nvPicPr>
          <p:cNvPr id="4" name="vocoded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271782" y="4360572"/>
            <a:ext cx="609600" cy="609600"/>
          </a:xfrm>
          <a:prstGeom prst="rect">
            <a:avLst/>
          </a:prstGeom>
        </p:spPr>
      </p:pic>
    </p:spTree>
    <p:extLst>
      <p:ext uri="{BB962C8B-B14F-4D97-AF65-F5344CB8AC3E}">
        <p14:creationId xmlns:p14="http://schemas.microsoft.com/office/powerpoint/2010/main" val="20988892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228"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What is cross synthesis?</a:t>
            </a:r>
            <a:endParaRPr lang="en-IN" dirty="0"/>
          </a:p>
        </p:txBody>
      </p:sp>
      <p:sp>
        <p:nvSpPr>
          <p:cNvPr id="3" name="Content Placeholder 2"/>
          <p:cNvSpPr>
            <a:spLocks noGrp="1"/>
          </p:cNvSpPr>
          <p:nvPr>
            <p:ph idx="1"/>
          </p:nvPr>
        </p:nvSpPr>
        <p:spPr/>
        <p:txBody>
          <a:bodyPr/>
          <a:lstStyle/>
          <a:p>
            <a:r>
              <a:rPr lang="en-IN" dirty="0" smtClean="0"/>
              <a:t>A technology of impressing the spectral envelope of one sound on the flattened spectrum of another sound.</a:t>
            </a:r>
          </a:p>
          <a:p>
            <a:r>
              <a:rPr lang="en-IN" dirty="0" smtClean="0"/>
              <a:t>Used </a:t>
            </a:r>
            <a:r>
              <a:rPr lang="en-IN" dirty="0"/>
              <a:t>as musical instruments consist of a keyboard synthesizer (for playing the carrier sounds) and a microphone for picking up the voice of the performer (to extract the modulation envelope</a:t>
            </a:r>
            <a:r>
              <a:rPr lang="en-IN" dirty="0" smtClean="0"/>
              <a:t>).</a:t>
            </a:r>
          </a:p>
          <a:p>
            <a:r>
              <a:rPr lang="en-IN" dirty="0" smtClean="0"/>
              <a:t>Examples : creating a talking organ or talking wind.</a:t>
            </a:r>
            <a:endParaRPr lang="en-IN" dirty="0"/>
          </a:p>
        </p:txBody>
      </p:sp>
    </p:spTree>
    <p:extLst>
      <p:ext uri="{BB962C8B-B14F-4D97-AF65-F5344CB8AC3E}">
        <p14:creationId xmlns:p14="http://schemas.microsoft.com/office/powerpoint/2010/main" val="34933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Sound signal requirement : </a:t>
            </a:r>
            <a:endParaRPr lang="en-IN" dirty="0"/>
          </a:p>
        </p:txBody>
      </p:sp>
      <p:sp>
        <p:nvSpPr>
          <p:cNvPr id="3" name="Content Placeholder 2"/>
          <p:cNvSpPr>
            <a:spLocks noGrp="1"/>
          </p:cNvSpPr>
          <p:nvPr>
            <p:ph idx="1"/>
          </p:nvPr>
        </p:nvSpPr>
        <p:spPr/>
        <p:txBody>
          <a:bodyPr/>
          <a:lstStyle/>
          <a:p>
            <a:r>
              <a:rPr lang="en-IN" dirty="0" smtClean="0"/>
              <a:t>The basic necessities to perform cross synthesis are two sounds.</a:t>
            </a:r>
          </a:p>
          <a:p>
            <a:pPr marL="936000" indent="-457200">
              <a:buFont typeface="+mj-lt"/>
              <a:buAutoNum type="arabicPeriod"/>
            </a:pPr>
            <a:r>
              <a:rPr lang="en-IN" dirty="0" smtClean="0"/>
              <a:t>A modulator sound .</a:t>
            </a:r>
          </a:p>
          <a:p>
            <a:pPr marL="936000" indent="-457200">
              <a:buFont typeface="+mj-lt"/>
              <a:buAutoNum type="arabicPeriod"/>
            </a:pPr>
            <a:r>
              <a:rPr lang="en-IN" dirty="0" smtClean="0"/>
              <a:t>And a carrier sound.</a:t>
            </a:r>
          </a:p>
          <a:p>
            <a:pPr marL="457200" indent="-457200"/>
            <a:r>
              <a:rPr lang="en-IN" dirty="0" smtClean="0"/>
              <a:t>The sound signal such as the voice, which is to be impressed is called the modulator.</a:t>
            </a:r>
          </a:p>
          <a:p>
            <a:pPr marL="457200" indent="-457200"/>
            <a:r>
              <a:rPr lang="en-IN" dirty="0" smtClean="0"/>
              <a:t>The sound signal which is to be flattened to provide the base for the modulator is called the carrier sound.</a:t>
            </a:r>
            <a:endParaRPr lang="en-IN" dirty="0"/>
          </a:p>
        </p:txBody>
      </p:sp>
    </p:spTree>
    <p:extLst>
      <p:ext uri="{BB962C8B-B14F-4D97-AF65-F5344CB8AC3E}">
        <p14:creationId xmlns:p14="http://schemas.microsoft.com/office/powerpoint/2010/main" val="79341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Summarising the steps involved : </a:t>
            </a:r>
            <a:endParaRPr lang="en-IN" dirty="0"/>
          </a:p>
        </p:txBody>
      </p:sp>
      <p:sp>
        <p:nvSpPr>
          <p:cNvPr id="3" name="Content Placeholder 2"/>
          <p:cNvSpPr>
            <a:spLocks noGrp="1"/>
          </p:cNvSpPr>
          <p:nvPr>
            <p:ph idx="1"/>
          </p:nvPr>
        </p:nvSpPr>
        <p:spPr/>
        <p:txBody>
          <a:bodyPr/>
          <a:lstStyle/>
          <a:p>
            <a:r>
              <a:rPr lang="en-IN" dirty="0" smtClean="0"/>
              <a:t>Performing Short-time </a:t>
            </a:r>
            <a:r>
              <a:rPr lang="en-IN" dirty="0" err="1" smtClean="0"/>
              <a:t>fourier</a:t>
            </a:r>
            <a:r>
              <a:rPr lang="en-IN" dirty="0" smtClean="0"/>
              <a:t> transform on both the carrier and modulator waves.</a:t>
            </a:r>
          </a:p>
          <a:p>
            <a:r>
              <a:rPr lang="en-IN" dirty="0" smtClean="0"/>
              <a:t>Extracting the spectral envelope of each time frame of the modulator and the carrier waves.</a:t>
            </a:r>
          </a:p>
          <a:p>
            <a:r>
              <a:rPr lang="en-IN" dirty="0" smtClean="0"/>
              <a:t>Dividing the spectrum of each time frame of the carrier wave by its own carrier, thereby flattening it.</a:t>
            </a:r>
          </a:p>
          <a:p>
            <a:r>
              <a:rPr lang="en-IN" dirty="0" smtClean="0"/>
              <a:t>Multiplying the flattened spectrum of the carrier with the envelope of the modulator, thereby replacing the envelope of the carrier.</a:t>
            </a:r>
            <a:endParaRPr lang="en-IN" dirty="0"/>
          </a:p>
        </p:txBody>
      </p:sp>
    </p:spTree>
    <p:extLst>
      <p:ext uri="{BB962C8B-B14F-4D97-AF65-F5344CB8AC3E}">
        <p14:creationId xmlns:p14="http://schemas.microsoft.com/office/powerpoint/2010/main" val="83307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Short- time Fourier Transform</a:t>
            </a:r>
            <a:endParaRPr lang="en-IN" dirty="0"/>
          </a:p>
        </p:txBody>
      </p:sp>
      <p:sp>
        <p:nvSpPr>
          <p:cNvPr id="3" name="Content Placeholder 2"/>
          <p:cNvSpPr>
            <a:spLocks noGrp="1"/>
          </p:cNvSpPr>
          <p:nvPr>
            <p:ph idx="1"/>
          </p:nvPr>
        </p:nvSpPr>
        <p:spPr/>
        <p:txBody>
          <a:bodyPr/>
          <a:lstStyle/>
          <a:p>
            <a:r>
              <a:rPr lang="en-IN" dirty="0" smtClean="0"/>
              <a:t>Is </a:t>
            </a:r>
            <a:r>
              <a:rPr lang="en-IN" dirty="0"/>
              <a:t>a powerful general-purpose tool for audio signal </a:t>
            </a:r>
            <a:r>
              <a:rPr lang="en-IN" dirty="0" smtClean="0"/>
              <a:t>processing.</a:t>
            </a:r>
          </a:p>
          <a:p>
            <a:r>
              <a:rPr lang="en-IN" dirty="0" smtClean="0"/>
              <a:t>Defines </a:t>
            </a:r>
            <a:r>
              <a:rPr lang="en-IN" dirty="0"/>
              <a:t>a particularly useful class of </a:t>
            </a:r>
            <a:r>
              <a:rPr lang="en-IN" i="1" dirty="0"/>
              <a:t>time-frequency </a:t>
            </a:r>
            <a:r>
              <a:rPr lang="en-IN" i="1" dirty="0" smtClean="0"/>
              <a:t>distributions</a:t>
            </a:r>
            <a:r>
              <a:rPr lang="en-IN" dirty="0" smtClean="0"/>
              <a:t> </a:t>
            </a:r>
            <a:r>
              <a:rPr lang="en-IN" dirty="0"/>
              <a:t>which specify complex </a:t>
            </a:r>
            <a:r>
              <a:rPr lang="en-IN" dirty="0" smtClean="0"/>
              <a:t>amplitude </a:t>
            </a:r>
            <a:r>
              <a:rPr lang="en-IN" dirty="0"/>
              <a:t>versus time and frequency for any signal. </a:t>
            </a:r>
            <a:endParaRPr lang="en-IN" dirty="0" smtClean="0"/>
          </a:p>
          <a:p>
            <a:r>
              <a:rPr lang="en-IN" dirty="0"/>
              <a:t>Measuring model parameters in a short-time spectrum.</a:t>
            </a:r>
          </a:p>
        </p:txBody>
      </p:sp>
    </p:spTree>
    <p:extLst>
      <p:ext uri="{BB962C8B-B14F-4D97-AF65-F5344CB8AC3E}">
        <p14:creationId xmlns:p14="http://schemas.microsoft.com/office/powerpoint/2010/main" val="178684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Why prefer STFT over DFT</a:t>
            </a:r>
            <a:endParaRPr lang="en-IN" dirty="0"/>
          </a:p>
        </p:txBody>
      </p:sp>
      <p:sp>
        <p:nvSpPr>
          <p:cNvPr id="3" name="Content Placeholder 2"/>
          <p:cNvSpPr>
            <a:spLocks noGrp="1"/>
          </p:cNvSpPr>
          <p:nvPr>
            <p:ph idx="1"/>
          </p:nvPr>
        </p:nvSpPr>
        <p:spPr/>
        <p:txBody>
          <a:bodyPr/>
          <a:lstStyle/>
          <a:p>
            <a:r>
              <a:rPr lang="en-IN" dirty="0" smtClean="0"/>
              <a:t>The major advantage of preferring STFT over DFT is that, by taking the STFT of the audio signal, we can get the spectrum of the signal for each little time frame.</a:t>
            </a:r>
          </a:p>
          <a:p>
            <a:r>
              <a:rPr lang="en-IN" dirty="0" smtClean="0"/>
              <a:t>Dividing the signal into small time frames and replacing the spectral envelope of that particular time frame of the carrier by that of the modulator, in turn increases the clarity of the output signal.</a:t>
            </a:r>
            <a:endParaRPr lang="en-IN" dirty="0"/>
          </a:p>
        </p:txBody>
      </p:sp>
    </p:spTree>
    <p:extLst>
      <p:ext uri="{BB962C8B-B14F-4D97-AF65-F5344CB8AC3E}">
        <p14:creationId xmlns:p14="http://schemas.microsoft.com/office/powerpoint/2010/main" val="223224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Spectral Envelope</a:t>
            </a:r>
            <a:endParaRPr lang="en-IN" dirty="0"/>
          </a:p>
        </p:txBody>
      </p:sp>
      <p:sp>
        <p:nvSpPr>
          <p:cNvPr id="3" name="Content Placeholder 2"/>
          <p:cNvSpPr>
            <a:spLocks noGrp="1"/>
          </p:cNvSpPr>
          <p:nvPr>
            <p:ph idx="1"/>
          </p:nvPr>
        </p:nvSpPr>
        <p:spPr/>
        <p:txBody>
          <a:bodyPr/>
          <a:lstStyle/>
          <a:p>
            <a:r>
              <a:rPr lang="en-IN" dirty="0"/>
              <a:t> </a:t>
            </a:r>
            <a:r>
              <a:rPr lang="en-IN" dirty="0" smtClean="0"/>
              <a:t>A </a:t>
            </a:r>
            <a:r>
              <a:rPr lang="en-IN" b="1" dirty="0" smtClean="0"/>
              <a:t>spectral </a:t>
            </a:r>
            <a:r>
              <a:rPr lang="en-IN" b="1" dirty="0"/>
              <a:t>envelope</a:t>
            </a:r>
            <a:r>
              <a:rPr lang="en-IN" dirty="0"/>
              <a:t> is a curve in the frequency-amplitude plane, derived from a Fourier magnitude spectrum</a:t>
            </a:r>
            <a:r>
              <a:rPr lang="en-IN" dirty="0" smtClean="0"/>
              <a:t>.</a:t>
            </a:r>
          </a:p>
          <a:p>
            <a:r>
              <a:rPr lang="en-IN" dirty="0"/>
              <a:t>It describes one point in time (one window, to be precise</a:t>
            </a:r>
            <a:r>
              <a:rPr lang="en-IN" dirty="0" smtClean="0"/>
              <a:t>).</a:t>
            </a:r>
          </a:p>
          <a:p>
            <a:r>
              <a:rPr lang="en-IN" dirty="0" smtClean="0"/>
              <a:t>Regarding Cross synthesis, Spectral envelope extraction is done by Cepstral smoothening method.</a:t>
            </a:r>
          </a:p>
          <a:p>
            <a:endParaRPr lang="en-IN" dirty="0"/>
          </a:p>
        </p:txBody>
      </p:sp>
    </p:spTree>
    <p:extLst>
      <p:ext uri="{BB962C8B-B14F-4D97-AF65-F5344CB8AC3E}">
        <p14:creationId xmlns:p14="http://schemas.microsoft.com/office/powerpoint/2010/main" val="42776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Cepstral smoothening.</a:t>
            </a:r>
            <a:endParaRPr lang="en-IN" dirty="0"/>
          </a:p>
        </p:txBody>
      </p:sp>
      <p:sp>
        <p:nvSpPr>
          <p:cNvPr id="3" name="Content Placeholder 2"/>
          <p:cNvSpPr>
            <a:spLocks noGrp="1"/>
          </p:cNvSpPr>
          <p:nvPr>
            <p:ph idx="1"/>
          </p:nvPr>
        </p:nvSpPr>
        <p:spPr/>
        <p:txBody>
          <a:bodyPr/>
          <a:lstStyle/>
          <a:p>
            <a:r>
              <a:rPr lang="en-IN" dirty="0"/>
              <a:t>The spectral envelope obtained by cepstral windowing is defined </a:t>
            </a:r>
            <a:r>
              <a:rPr lang="en-IN" dirty="0" smtClean="0"/>
              <a:t>as</a:t>
            </a:r>
          </a:p>
          <a:p>
            <a:pPr marL="0" indent="0">
              <a:buNone/>
            </a:pPr>
            <a:endParaRPr lang="en-IN" dirty="0" smtClean="0"/>
          </a:p>
          <a:p>
            <a:pPr marL="0" indent="0">
              <a:buNone/>
            </a:pPr>
            <a:endParaRPr lang="en-IN" dirty="0"/>
          </a:p>
          <a:p>
            <a:pPr marL="0" indent="0">
              <a:buNone/>
            </a:pPr>
            <a:endParaRPr lang="en-IN" dirty="0"/>
          </a:p>
          <a:p>
            <a:r>
              <a:rPr lang="en-IN" dirty="0"/>
              <a:t>where w</a:t>
            </a:r>
            <a:r>
              <a:rPr lang="en-IN" dirty="0" smtClean="0"/>
              <a:t> </a:t>
            </a:r>
            <a:r>
              <a:rPr lang="en-IN" dirty="0"/>
              <a:t>is a </a:t>
            </a:r>
            <a:r>
              <a:rPr lang="en-IN" dirty="0" err="1"/>
              <a:t>lowpass</a:t>
            </a:r>
            <a:r>
              <a:rPr lang="en-IN" dirty="0"/>
              <a:t>-window in the cepstral domain. A simple but commonly used </a:t>
            </a:r>
            <a:r>
              <a:rPr lang="en-IN" dirty="0" err="1"/>
              <a:t>lowpass</a:t>
            </a:r>
            <a:r>
              <a:rPr lang="en-IN" dirty="0"/>
              <a:t>-window is given 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825" y="2633929"/>
            <a:ext cx="3461130" cy="1042509"/>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825" y="4511964"/>
            <a:ext cx="3461130" cy="1532540"/>
          </a:xfrm>
          <a:prstGeom prst="rect">
            <a:avLst/>
          </a:prstGeom>
        </p:spPr>
      </p:pic>
    </p:spTree>
    <p:extLst>
      <p:ext uri="{BB962C8B-B14F-4D97-AF65-F5344CB8AC3E}">
        <p14:creationId xmlns:p14="http://schemas.microsoft.com/office/powerpoint/2010/main" val="301192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Spectral Envelope by Cepstral smoothening</a:t>
            </a:r>
            <a:endParaRPr lang="en-IN" dirty="0"/>
          </a:p>
        </p:txBody>
      </p:sp>
      <p:sp>
        <p:nvSpPr>
          <p:cNvPr id="3" name="Content Placeholder 2"/>
          <p:cNvSpPr>
            <a:spLocks noGrp="1"/>
          </p:cNvSpPr>
          <p:nvPr>
            <p:ph idx="1"/>
          </p:nvPr>
        </p:nvSpPr>
        <p:spPr/>
        <p:txBody>
          <a:bodyPr/>
          <a:lstStyle/>
          <a:p>
            <a:r>
              <a:rPr lang="en-IN" dirty="0" smtClean="0"/>
              <a:t>Perform </a:t>
            </a:r>
            <a:r>
              <a:rPr lang="en-IN" dirty="0"/>
              <a:t>the inverse FFT to obtain the real </a:t>
            </a:r>
            <a:r>
              <a:rPr lang="en-IN" dirty="0" err="1"/>
              <a:t>cepstrum</a:t>
            </a:r>
            <a:r>
              <a:rPr lang="en-IN" dirty="0"/>
              <a:t>, </a:t>
            </a:r>
            <a:r>
              <a:rPr lang="en-IN" dirty="0" err="1"/>
              <a:t>lowpass</a:t>
            </a:r>
            <a:r>
              <a:rPr lang="en-IN" dirty="0"/>
              <a:t>-window the </a:t>
            </a:r>
            <a:r>
              <a:rPr lang="en-IN" dirty="0" err="1"/>
              <a:t>cepstrum</a:t>
            </a:r>
            <a:r>
              <a:rPr lang="en-IN" dirty="0"/>
              <a:t>, and perform the FFT to obtain the smoothed log-magnitude </a:t>
            </a:r>
            <a:r>
              <a:rPr lang="en-IN" dirty="0" smtClean="0"/>
              <a:t>spectrum.</a:t>
            </a:r>
          </a:p>
          <a:p>
            <a:r>
              <a:rPr lang="en-IN" dirty="0" smtClean="0"/>
              <a:t>Then window the log magnitude spectrum using the </a:t>
            </a:r>
            <a:r>
              <a:rPr lang="en-IN" dirty="0" err="1" smtClean="0"/>
              <a:t>hanning</a:t>
            </a:r>
            <a:r>
              <a:rPr lang="en-IN" dirty="0" smtClean="0"/>
              <a:t> window to get the smoothened spectrum which </a:t>
            </a:r>
            <a:r>
              <a:rPr lang="en-IN" dirty="0" err="1" smtClean="0"/>
              <a:t>consisits</a:t>
            </a:r>
            <a:r>
              <a:rPr lang="en-IN" dirty="0" smtClean="0"/>
              <a:t> of only the real part and normalize it to zero mean.</a:t>
            </a:r>
            <a:endParaRPr lang="en-IN" dirty="0"/>
          </a:p>
        </p:txBody>
      </p:sp>
    </p:spTree>
    <p:extLst>
      <p:ext uri="{BB962C8B-B14F-4D97-AF65-F5344CB8AC3E}">
        <p14:creationId xmlns:p14="http://schemas.microsoft.com/office/powerpoint/2010/main" val="488123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427</Words>
  <Application>Microsoft Office PowerPoint</Application>
  <PresentationFormat>Widescreen</PresentationFormat>
  <Paragraphs>41</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Cross Synthesis Using MATLAB</vt:lpstr>
      <vt:lpstr>What is cross synthesis?</vt:lpstr>
      <vt:lpstr>Sound signal requirement : </vt:lpstr>
      <vt:lpstr>Summarising the steps involved : </vt:lpstr>
      <vt:lpstr>Short- time Fourier Transform</vt:lpstr>
      <vt:lpstr>Why prefer STFT over DFT</vt:lpstr>
      <vt:lpstr>Spectral Envelope</vt:lpstr>
      <vt:lpstr>Cepstral smoothening.</vt:lpstr>
      <vt:lpstr>Spectral Envelope by Cepstral smoothening</vt:lpstr>
      <vt:lpstr>Cross synthesized sound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Synthesis Using MATLAB</dc:title>
  <dc:creator>Shabarish Kumar</dc:creator>
  <cp:lastModifiedBy>Shabarish Kumar</cp:lastModifiedBy>
  <cp:revision>6</cp:revision>
  <dcterms:created xsi:type="dcterms:W3CDTF">2015-10-19T06:31:29Z</dcterms:created>
  <dcterms:modified xsi:type="dcterms:W3CDTF">2015-10-19T08:26:48Z</dcterms:modified>
</cp:coreProperties>
</file>