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58" r:id="rId4"/>
    <p:sldId id="262" r:id="rId5"/>
    <p:sldId id="265" r:id="rId6"/>
    <p:sldId id="266" r:id="rId7"/>
    <p:sldId id="270" r:id="rId8"/>
    <p:sldId id="269" r:id="rId9"/>
    <p:sldId id="257" r:id="rId10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95" autoAdjust="0"/>
    <p:restoredTop sz="87634" autoAdjust="0"/>
  </p:normalViewPr>
  <p:slideViewPr>
    <p:cSldViewPr>
      <p:cViewPr varScale="1">
        <p:scale>
          <a:sx n="85" d="100"/>
          <a:sy n="85" d="100"/>
        </p:scale>
        <p:origin x="-330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7/8/2013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7/8/2013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7/8/2013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7/8/2013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7/8/2013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7/8/2013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7/8/2013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7/8/2013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7/8/2013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7/8/2013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7/8/2013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928662" y="428610"/>
            <a:ext cx="7477132" cy="3952890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            </a:t>
            </a:r>
            <a:r>
              <a:rPr lang="en-US" dirty="0" smtClean="0">
                <a:latin typeface="Copperplate Gothic Bold" pitchFamily="34" charset="0"/>
              </a:rPr>
              <a:t>A project </a:t>
            </a:r>
            <a:br>
              <a:rPr lang="en-US" dirty="0" smtClean="0">
                <a:latin typeface="Copperplate Gothic Bold" pitchFamily="34" charset="0"/>
              </a:rPr>
            </a:br>
            <a:r>
              <a:rPr lang="en-US" dirty="0" smtClean="0">
                <a:latin typeface="Copperplate Gothic Bold" pitchFamily="34" charset="0"/>
              </a:rPr>
              <a:t>                    on </a:t>
            </a:r>
            <a:br>
              <a:rPr lang="en-US" dirty="0" smtClean="0">
                <a:latin typeface="Copperplate Gothic Bold" pitchFamily="34" charset="0"/>
              </a:rPr>
            </a:br>
            <a:r>
              <a:rPr lang="en-US" dirty="0" smtClean="0">
                <a:latin typeface="Copperplate Gothic Bold" pitchFamily="34" charset="0"/>
              </a:rPr>
              <a:t>            Bus Ticket reservation 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     Application Development Using Java 7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95486"/>
            <a:ext cx="21240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72" y="267496"/>
            <a:ext cx="2543175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635646"/>
            <a:ext cx="8210872" cy="2764904"/>
          </a:xfrm>
        </p:spPr>
        <p:txBody>
          <a:bodyPr anchor="ctr">
            <a:normAutofit fontScale="85000" lnSpcReduction="20000"/>
          </a:bodyPr>
          <a:lstStyle>
            <a:extLst/>
          </a:lstStyle>
          <a:p>
            <a:r>
              <a:rPr lang="en-IN" sz="3200" dirty="0" smtClean="0"/>
              <a:t>This project is basically a proposal for issue and management of bus tickets based on the patent admin.</a:t>
            </a:r>
            <a:endParaRPr lang="en-US" dirty="0" smtClean="0"/>
          </a:p>
          <a:p>
            <a:r>
              <a:rPr lang="en-IN" sz="3200" dirty="0" smtClean="0"/>
              <a:t>The main player/actor of this system are customers and admin.</a:t>
            </a:r>
            <a:endParaRPr lang="en-US" dirty="0" smtClean="0"/>
          </a:p>
          <a:p>
            <a:pPr marL="274320" lvl="1">
              <a:buNone/>
            </a:pPr>
            <a:endParaRPr lang="en-US" dirty="0" smtClean="0"/>
          </a:p>
          <a:p>
            <a:r>
              <a:rPr lang="en-IN" sz="3200" dirty="0" smtClean="0"/>
              <a:t>Admin has access to all the fields and customer needs to get them verified by the admin.</a:t>
            </a:r>
            <a:endParaRPr lang="en-US" dirty="0" smtClean="0"/>
          </a:p>
          <a:p>
            <a:pPr marL="274320" lvl="1"/>
            <a:endParaRPr lang="en-US" dirty="0"/>
          </a:p>
          <a:p>
            <a:pPr marL="274320" lvl="1">
              <a:buNone/>
            </a:pPr>
            <a:endParaRPr lang="en-US" dirty="0" smtClean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u="sng" dirty="0" smtClean="0">
                <a:solidFill>
                  <a:schemeClr val="accent2">
                    <a:lumMod val="50000"/>
                  </a:schemeClr>
                </a:solidFill>
              </a:rPr>
              <a:t>INTRODUCTION</a:t>
            </a:r>
            <a:endParaRPr lang="en-US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 flipH="1">
            <a:off x="8731104" y="4575456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643056"/>
            <a:ext cx="3886200" cy="2757494"/>
          </a:xfrm>
        </p:spPr>
        <p:txBody>
          <a:bodyPr anchor="ctr">
            <a:normAutofit/>
          </a:bodyPr>
          <a:lstStyle>
            <a:extLst/>
          </a:lstStyle>
          <a:p>
            <a:pPr marL="274320" lvl="1"/>
            <a:r>
              <a:rPr lang="en-US" dirty="0" smtClean="0"/>
              <a:t>Add New Buses</a:t>
            </a:r>
          </a:p>
          <a:p>
            <a:pPr marL="274320" lvl="1"/>
            <a:r>
              <a:rPr lang="en-US" dirty="0" smtClean="0"/>
              <a:t>Cancel A Bus</a:t>
            </a:r>
          </a:p>
          <a:p>
            <a:pPr marL="274320" lvl="1"/>
            <a:r>
              <a:rPr lang="en-US" dirty="0" smtClean="0"/>
              <a:t>Update Bus fare</a:t>
            </a:r>
          </a:p>
          <a:p>
            <a:pPr marL="274320" lvl="1"/>
            <a:r>
              <a:rPr lang="en-US" dirty="0" smtClean="0"/>
              <a:t>View All Database</a:t>
            </a:r>
          </a:p>
          <a:p>
            <a:pPr marL="274320" lvl="1"/>
            <a:endParaRPr lang="en-US" dirty="0"/>
          </a:p>
          <a:p>
            <a:pPr marL="274320" lvl="1">
              <a:buNone/>
            </a:pPr>
            <a:endParaRPr lang="en-US" dirty="0" smtClean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u="sng" dirty="0" smtClean="0">
                <a:solidFill>
                  <a:schemeClr val="accent2">
                    <a:lumMod val="50000"/>
                  </a:schemeClr>
                </a:solidFill>
              </a:rPr>
              <a:t>Role of Administrator</a:t>
            </a:r>
            <a:endParaRPr lang="en-US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C:\Users\Sayantan\Desktop\bus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5050" y="1689798"/>
            <a:ext cx="3886200" cy="27624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blipFill>
            <a:blip r:embed="rId3" cstate="print"/>
            <a:tile tx="0" ty="0" sx="100000" sy="100000" flip="none" algn="tl"/>
          </a:blipFill>
        </p:spPr>
        <p:txBody>
          <a:bodyPr/>
          <a:lstStyle>
            <a:extLst/>
          </a:lstStyle>
          <a:p>
            <a:r>
              <a:rPr lang="en-US" dirty="0" smtClean="0">
                <a:latin typeface="Jokerman" pitchFamily="82" charset="0"/>
              </a:rPr>
              <a:t>           Database of Buses                              </a:t>
            </a:r>
            <a:endParaRPr lang="en-US" dirty="0">
              <a:latin typeface="Jokerman" pitchFamily="82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</p:nvPr>
        </p:nvGraphicFramePr>
        <p:xfrm>
          <a:off x="609600" y="1428750"/>
          <a:ext cx="8391558" cy="278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794"/>
                <a:gridCol w="1198794"/>
                <a:gridCol w="1198794"/>
                <a:gridCol w="1198794"/>
                <a:gridCol w="1198794"/>
                <a:gridCol w="1198794"/>
                <a:gridCol w="1198794"/>
              </a:tblGrid>
              <a:tr h="69651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Bus No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From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To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Bus Type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Date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Total Seat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Fare</a:t>
                      </a:r>
                      <a:endParaRPr lang="en-IN" sz="1800" dirty="0"/>
                    </a:p>
                  </a:txBody>
                  <a:tcPr/>
                </a:tc>
              </a:tr>
              <a:tr h="69651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Kolkata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Digha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Volvo</a:t>
                      </a:r>
                      <a:r>
                        <a:rPr lang="en-US" sz="1800" baseline="0" dirty="0" smtClean="0"/>
                        <a:t> AC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7.07.2013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280</a:t>
                      </a:r>
                      <a:endParaRPr lang="en-IN" sz="1800" dirty="0"/>
                    </a:p>
                  </a:txBody>
                  <a:tcPr/>
                </a:tc>
              </a:tr>
              <a:tr h="69651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Durgapur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Esplanade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Deluxe AC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8.07.2013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155</a:t>
                      </a:r>
                      <a:endParaRPr lang="en-IN" sz="1800" dirty="0"/>
                    </a:p>
                  </a:txBody>
                  <a:tcPr/>
                </a:tc>
              </a:tr>
              <a:tr h="69651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Kharagpur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Patna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</a:t>
                      </a:r>
                      <a:r>
                        <a:rPr lang="en-US" sz="1800" baseline="0" dirty="0" smtClean="0"/>
                        <a:t> One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8.07.2013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300</a:t>
                      </a:r>
                      <a:endParaRPr lang="en-IN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5786" y="4500578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  <a:latin typeface="Copperplate Gothic Bold" pitchFamily="34" charset="0"/>
              </a:rPr>
              <a:t>It can be accessed by Admin only .</a:t>
            </a:r>
            <a:endParaRPr lang="en-IN" sz="2400" dirty="0">
              <a:solidFill>
                <a:srgbClr val="7030A0"/>
              </a:solidFill>
              <a:latin typeface="Copperplate Gothic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u="sng" dirty="0" smtClean="0">
                <a:solidFill>
                  <a:schemeClr val="accent3">
                    <a:lumMod val="50000"/>
                  </a:schemeClr>
                </a:solidFill>
              </a:rPr>
              <a:t>Role of Customer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886200" cy="3200400"/>
          </a:xfrm>
        </p:spPr>
        <p:txBody>
          <a:bodyPr anchor="ctr"/>
          <a:lstStyle>
            <a:extLst/>
          </a:lstStyle>
          <a:p>
            <a:pPr marL="274320" lvl="1"/>
            <a:r>
              <a:rPr lang="en-US" dirty="0" smtClean="0"/>
              <a:t>Book Ticket</a:t>
            </a:r>
          </a:p>
          <a:p>
            <a:pPr marL="274320" lvl="1"/>
            <a:r>
              <a:rPr lang="en-US" dirty="0" smtClean="0"/>
              <a:t>Cancel Ticket</a:t>
            </a:r>
          </a:p>
          <a:p>
            <a:pPr marL="274320" lvl="1"/>
            <a:r>
              <a:rPr lang="en-US" dirty="0" smtClean="0"/>
              <a:t>View Ticket</a:t>
            </a:r>
          </a:p>
          <a:p>
            <a:pPr marL="274320" lvl="1"/>
            <a:r>
              <a:rPr lang="en-US" dirty="0" smtClean="0"/>
              <a:t>Show Seat</a:t>
            </a:r>
            <a:endParaRPr lang="en-US" dirty="0"/>
          </a:p>
        </p:txBody>
      </p:sp>
      <p:pic>
        <p:nvPicPr>
          <p:cNvPr id="2050" name="Picture 2" descr="C:\Users\Sayantan\Desktop\bus6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5050" y="1775619"/>
            <a:ext cx="3886200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>
            <a:extLst/>
          </a:lstStyle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Jokerman" pitchFamily="82" charset="0"/>
              </a:rPr>
              <a:t>          Database of Tickets</a:t>
            </a:r>
            <a:r>
              <a:rPr lang="en-US" dirty="0" smtClean="0">
                <a:latin typeface="Jokerman" pitchFamily="82" charset="0"/>
              </a:rPr>
              <a:t>                              </a:t>
            </a:r>
            <a:endParaRPr lang="en-US" dirty="0">
              <a:latin typeface="Jokerman" pitchFamily="82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</p:nvPr>
        </p:nvGraphicFramePr>
        <p:xfrm>
          <a:off x="0" y="1347616"/>
          <a:ext cx="9144000" cy="306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Ticket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 No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From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To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Bus Type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Bus</a:t>
                      </a:r>
                      <a:r>
                        <a:rPr lang="en-US" sz="1800" baseline="0" dirty="0" smtClean="0"/>
                        <a:t> Id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Date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Fare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Seats Booked</a:t>
                      </a:r>
                      <a:endParaRPr lang="en-IN" sz="1800" dirty="0"/>
                    </a:p>
                  </a:txBody>
                  <a:tcPr/>
                </a:tc>
              </a:tr>
              <a:tr h="71680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Kalyani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Digha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Volvo</a:t>
                      </a:r>
                      <a:r>
                        <a:rPr lang="en-US" sz="1800" baseline="0" dirty="0" smtClean="0"/>
                        <a:t> AC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7.07.13</a:t>
                      </a:r>
                      <a:endParaRPr lang="en-IN" sz="1800" dirty="0" smtClean="0"/>
                    </a:p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280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4</a:t>
                      </a:r>
                      <a:endParaRPr lang="en-IN" sz="1800" dirty="0"/>
                    </a:p>
                  </a:txBody>
                  <a:tcPr/>
                </a:tc>
              </a:tr>
              <a:tr h="71680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Durgapur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Esplanade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Deluxe AC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8.07.13</a:t>
                      </a:r>
                      <a:endParaRPr lang="en-IN" sz="1800" dirty="0" smtClean="0"/>
                    </a:p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7</a:t>
                      </a:r>
                      <a:endParaRPr lang="en-IN" sz="1800" dirty="0"/>
                    </a:p>
                  </a:txBody>
                  <a:tcPr/>
                </a:tc>
              </a:tr>
              <a:tr h="71680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Ranchi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Patna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Volvo-LCD 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8.07.13</a:t>
                      </a:r>
                      <a:endParaRPr lang="en-IN" sz="1800" dirty="0" smtClean="0"/>
                    </a:p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300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10</a:t>
                      </a:r>
                      <a:endParaRPr lang="en-IN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Arabic Typesetting" pitchFamily="66" charset="-78"/>
                <a:cs typeface="Arabic Typesetting" pitchFamily="66" charset="-78"/>
              </a:rPr>
              <a:t>Future Scope of Improvements</a:t>
            </a:r>
            <a:endParaRPr lang="en-IN" dirty="0">
              <a:solidFill>
                <a:srgbClr val="FF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In future, there will be new works on this project.</a:t>
            </a:r>
          </a:p>
          <a:p>
            <a:r>
              <a:rPr lang="en-IN" dirty="0" smtClean="0"/>
              <a:t>Large number of Customers can access this software at the same time</a:t>
            </a:r>
          </a:p>
          <a:p>
            <a:r>
              <a:rPr lang="en-IN" dirty="0" smtClean="0"/>
              <a:t>Printing system will integrate this process.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635646"/>
            <a:ext cx="8210872" cy="2764904"/>
          </a:xfrm>
        </p:spPr>
        <p:txBody>
          <a:bodyPr anchor="ctr">
            <a:normAutofit fontScale="85000" lnSpcReduction="10000"/>
          </a:bodyPr>
          <a:lstStyle>
            <a:extLst/>
          </a:lstStyle>
          <a:p>
            <a:r>
              <a:rPr lang="en-IN" sz="3200" dirty="0" smtClean="0"/>
              <a:t>Nowadays, bus agencies are taking important role in</a:t>
            </a:r>
          </a:p>
          <a:p>
            <a:pPr>
              <a:buNone/>
            </a:pPr>
            <a:r>
              <a:rPr lang="en-IN" sz="3200" dirty="0" smtClean="0"/>
              <a:t>   transportation, and to make reservation reliable they need a strong system that they will make reservation easier, faster and safer.</a:t>
            </a:r>
          </a:p>
          <a:p>
            <a:pPr>
              <a:buNone/>
            </a:pPr>
            <a:r>
              <a:rPr lang="en-IN" sz="3200" dirty="0" smtClean="0"/>
              <a:t>   This project designed to meet requirements of a bus reservation System.</a:t>
            </a:r>
            <a:endParaRPr lang="en-US" dirty="0"/>
          </a:p>
          <a:p>
            <a:pPr marL="274320" lvl="1">
              <a:buNone/>
            </a:pPr>
            <a:endParaRPr lang="en-US" dirty="0" smtClean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u="sng" dirty="0" smtClean="0">
                <a:solidFill>
                  <a:schemeClr val="accent2">
                    <a:lumMod val="50000"/>
                  </a:schemeClr>
                </a:solidFill>
              </a:rPr>
              <a:t>CONCLUSION</a:t>
            </a:r>
            <a:endParaRPr lang="en-US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 flipH="1">
            <a:off x="8731104" y="4575456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Project Presented By 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395536" y="4803999"/>
            <a:ext cx="8280920" cy="33950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>
            <a:extLst/>
          </a:lstStyle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Papyrus" pitchFamily="66" charset="0"/>
              </a:rPr>
              <a:t>                            Globsyn Summer School 2013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Papyrus" pitchFamily="66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4"/>
          </p:nvPr>
        </p:nvGraphicFramePr>
        <p:xfrm>
          <a:off x="285724" y="1409934"/>
          <a:ext cx="8572559" cy="330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927094"/>
                <a:gridCol w="4645465"/>
              </a:tblGrid>
              <a:tr h="101895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           </a:t>
                      </a:r>
                      <a:r>
                        <a:rPr lang="en-US" sz="3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Name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aseline="0" dirty="0" smtClean="0"/>
                        <a:t>        </a:t>
                      </a:r>
                      <a:r>
                        <a:rPr lang="en-US" sz="3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College </a:t>
                      </a:r>
                      <a:endParaRPr lang="en-IN" sz="32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lonna MT" pitchFamily="82" charset="0"/>
                        </a:rPr>
                        <a:t>Somnath</a:t>
                      </a:r>
                      <a:r>
                        <a:rPr lang="en-US" sz="2400" baseline="0" dirty="0" smtClean="0">
                          <a:latin typeface="Colonna MT" pitchFamily="82" charset="0"/>
                        </a:rPr>
                        <a:t> Ghose Roy</a:t>
                      </a:r>
                      <a:endParaRPr lang="en-IN" sz="2400" dirty="0">
                        <a:latin typeface="Colonna MT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Netaji Subhash Engineering College</a:t>
                      </a:r>
                      <a:endParaRPr lang="en-IN" sz="18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lonna MT" pitchFamily="82" charset="0"/>
                        </a:rPr>
                        <a:t>Sayantan</a:t>
                      </a:r>
                      <a:r>
                        <a:rPr lang="en-US" sz="2400" baseline="0" dirty="0" smtClean="0">
                          <a:latin typeface="Colonna MT" pitchFamily="82" charset="0"/>
                        </a:rPr>
                        <a:t> Majumder</a:t>
                      </a:r>
                      <a:endParaRPr lang="en-IN" sz="2400" dirty="0">
                        <a:latin typeface="Colonna MT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Netaji Subhash Engineering College</a:t>
                      </a:r>
                      <a:endParaRPr lang="en-IN" sz="1800" dirty="0" smtClean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lonna MT" pitchFamily="82" charset="0"/>
                        </a:rPr>
                        <a:t>Sabyasachi</a:t>
                      </a:r>
                      <a:r>
                        <a:rPr lang="en-US" sz="2400" baseline="0" dirty="0" smtClean="0">
                          <a:latin typeface="Colonna MT" pitchFamily="82" charset="0"/>
                        </a:rPr>
                        <a:t> Pahari</a:t>
                      </a:r>
                      <a:endParaRPr lang="en-IN" sz="2400" dirty="0">
                        <a:latin typeface="Colonna MT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Netaji Subhash Engineering College</a:t>
                      </a:r>
                      <a:endParaRPr lang="en-IN" sz="1800" dirty="0" smtClean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lonna MT" pitchFamily="82" charset="0"/>
                        </a:rPr>
                        <a:t>Manish</a:t>
                      </a:r>
                      <a:r>
                        <a:rPr lang="en-US" sz="2400" baseline="0" dirty="0" smtClean="0">
                          <a:latin typeface="Colonna MT" pitchFamily="82" charset="0"/>
                        </a:rPr>
                        <a:t> Sinha</a:t>
                      </a:r>
                      <a:endParaRPr lang="en-IN" sz="2400" dirty="0">
                        <a:latin typeface="Colonna MT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Netaji Subhash Engineering College</a:t>
                      </a:r>
                      <a:endParaRPr lang="en-IN" sz="1800" dirty="0" smtClean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lonna MT" pitchFamily="82" charset="0"/>
                        </a:rPr>
                        <a:t>Kundan</a:t>
                      </a:r>
                      <a:r>
                        <a:rPr lang="en-US" sz="2400" baseline="0" dirty="0" smtClean="0">
                          <a:latin typeface="Colonna MT" pitchFamily="82" charset="0"/>
                        </a:rPr>
                        <a:t> Kumar</a:t>
                      </a:r>
                      <a:endParaRPr lang="en-IN" sz="2400" dirty="0">
                        <a:latin typeface="Colonna MT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Netaji Subhash Engineering College</a:t>
                      </a:r>
                      <a:endParaRPr lang="en-IN" sz="18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314</Words>
  <Application>Microsoft Office PowerPoint</Application>
  <PresentationFormat>On-screen Show (16:9)</PresentationFormat>
  <Paragraphs>110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WidescreenPresentation</vt:lpstr>
      <vt:lpstr>            A project                      on              Bus Ticket reservation  system             </vt:lpstr>
      <vt:lpstr>INTRODUCTION</vt:lpstr>
      <vt:lpstr>Role of Administrator</vt:lpstr>
      <vt:lpstr>           Database of Buses                              </vt:lpstr>
      <vt:lpstr>Role of Customer</vt:lpstr>
      <vt:lpstr>          Database of Tickets                              </vt:lpstr>
      <vt:lpstr>Future Scope of Improvements</vt:lpstr>
      <vt:lpstr>CONCLUSION</vt:lpstr>
      <vt:lpstr>Project Presented By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2013-07-07T14:34:17Z</dcterms:created>
  <dcterms:modified xsi:type="dcterms:W3CDTF">2013-07-08T09:01:40Z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