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83" r:id="rId5"/>
  </p:sldMasterIdLst>
  <p:notesMasterIdLst>
    <p:notesMasterId r:id="rId34"/>
  </p:notesMasterIdLst>
  <p:handoutMasterIdLst>
    <p:handoutMasterId r:id="rId35"/>
  </p:handoutMasterIdLst>
  <p:sldIdLst>
    <p:sldId id="538" r:id="rId6"/>
    <p:sldId id="516" r:id="rId7"/>
    <p:sldId id="517" r:id="rId8"/>
    <p:sldId id="351" r:id="rId9"/>
    <p:sldId id="537" r:id="rId10"/>
    <p:sldId id="523" r:id="rId11"/>
    <p:sldId id="374" r:id="rId12"/>
    <p:sldId id="524" r:id="rId13"/>
    <p:sldId id="535" r:id="rId14"/>
    <p:sldId id="510" r:id="rId15"/>
    <p:sldId id="377" r:id="rId16"/>
    <p:sldId id="378" r:id="rId17"/>
    <p:sldId id="380" r:id="rId18"/>
    <p:sldId id="271" r:id="rId19"/>
    <p:sldId id="369" r:id="rId20"/>
    <p:sldId id="324" r:id="rId21"/>
    <p:sldId id="466" r:id="rId22"/>
    <p:sldId id="467" r:id="rId23"/>
    <p:sldId id="470" r:id="rId24"/>
    <p:sldId id="471" r:id="rId25"/>
    <p:sldId id="465" r:id="rId26"/>
    <p:sldId id="463" r:id="rId27"/>
    <p:sldId id="472" r:id="rId28"/>
    <p:sldId id="469" r:id="rId29"/>
    <p:sldId id="473" r:id="rId30"/>
    <p:sldId id="477" r:id="rId31"/>
    <p:sldId id="479" r:id="rId32"/>
    <p:sldId id="539" r:id="rId33"/>
  </p:sldIdLst>
  <p:sldSz cx="12436475" cy="6994525"/>
  <p:notesSz cx="6858000" cy="150495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717171"/>
    <a:srgbClr val="CC9900"/>
    <a:srgbClr val="9B9B9B"/>
    <a:srgbClr val="737373"/>
    <a:srgbClr val="525252"/>
    <a:srgbClr val="00188F"/>
    <a:srgbClr val="004B1C"/>
    <a:srgbClr val="969696"/>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225D7-3658-4296-998F-A3DF9822DE9B}" v="2" dt="2022-07-08T12:02:06.9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75358" autoAdjust="0"/>
  </p:normalViewPr>
  <p:slideViewPr>
    <p:cSldViewPr snapToGrid="0">
      <p:cViewPr varScale="1">
        <p:scale>
          <a:sx n="117" d="100"/>
          <a:sy n="117" d="100"/>
        </p:scale>
        <p:origin x="848" y="16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e Iturzaeta" userId="765801d0-9f9d-4d0b-a53c-4b9034a32709" providerId="ADAL" clId="{2FCF4F53-B539-4C2A-95D8-A29E6F823870}"/>
    <pc:docChg chg="undo custSel addSld delSld modSld">
      <pc:chgData name="Ane Iturzaeta" userId="765801d0-9f9d-4d0b-a53c-4b9034a32709" providerId="ADAL" clId="{2FCF4F53-B539-4C2A-95D8-A29E6F823870}" dt="2022-05-04T20:02:56.641" v="1859" actId="47"/>
      <pc:docMkLst>
        <pc:docMk/>
      </pc:docMkLst>
      <pc:sldChg chg="add del mod modTransition modShow modNotesTx">
        <pc:chgData name="Ane Iturzaeta" userId="765801d0-9f9d-4d0b-a53c-4b9034a32709" providerId="ADAL" clId="{2FCF4F53-B539-4C2A-95D8-A29E6F823870}" dt="2022-05-04T19:47:48.820" v="1778" actId="47"/>
        <pc:sldMkLst>
          <pc:docMk/>
          <pc:sldMk cId="0" sldId="261"/>
        </pc:sldMkLst>
      </pc:sldChg>
      <pc:sldChg chg="addSp modSp add mod modClrScheme chgLayout">
        <pc:chgData name="Ane Iturzaeta" userId="765801d0-9f9d-4d0b-a53c-4b9034a32709" providerId="ADAL" clId="{2FCF4F53-B539-4C2A-95D8-A29E6F823870}" dt="2022-05-04T19:48:36.065" v="1787" actId="207"/>
        <pc:sldMkLst>
          <pc:docMk/>
          <pc:sldMk cId="0" sldId="264"/>
        </pc:sldMkLst>
        <pc:spChg chg="mod ord">
          <ac:chgData name="Ane Iturzaeta" userId="765801d0-9f9d-4d0b-a53c-4b9034a32709" providerId="ADAL" clId="{2FCF4F53-B539-4C2A-95D8-A29E6F823870}" dt="2022-05-04T19:48:01.356" v="1779" actId="700"/>
          <ac:spMkLst>
            <pc:docMk/>
            <pc:sldMk cId="0" sldId="264"/>
            <ac:spMk id="2" creationId="{00000000-0000-0000-0000-000000000000}"/>
          </ac:spMkLst>
        </pc:spChg>
        <pc:spChg chg="mod">
          <ac:chgData name="Ane Iturzaeta" userId="765801d0-9f9d-4d0b-a53c-4b9034a32709" providerId="ADAL" clId="{2FCF4F53-B539-4C2A-95D8-A29E6F823870}" dt="2022-05-04T19:48:36.065" v="1787" actId="207"/>
          <ac:spMkLst>
            <pc:docMk/>
            <pc:sldMk cId="0" sldId="264"/>
            <ac:spMk id="3" creationId="{00000000-0000-0000-0000-000000000000}"/>
          </ac:spMkLst>
        </pc:spChg>
        <pc:spChg chg="mod">
          <ac:chgData name="Ane Iturzaeta" userId="765801d0-9f9d-4d0b-a53c-4b9034a32709" providerId="ADAL" clId="{2FCF4F53-B539-4C2A-95D8-A29E6F823870}" dt="2022-05-04T19:48:36.065" v="1787" actId="207"/>
          <ac:spMkLst>
            <pc:docMk/>
            <pc:sldMk cId="0" sldId="264"/>
            <ac:spMk id="4" creationId="{00000000-0000-0000-0000-000000000000}"/>
          </ac:spMkLst>
        </pc:spChg>
        <pc:spChg chg="mod">
          <ac:chgData name="Ane Iturzaeta" userId="765801d0-9f9d-4d0b-a53c-4b9034a32709" providerId="ADAL" clId="{2FCF4F53-B539-4C2A-95D8-A29E6F823870}" dt="2022-05-04T19:48:36.065" v="1787" actId="207"/>
          <ac:spMkLst>
            <pc:docMk/>
            <pc:sldMk cId="0" sldId="264"/>
            <ac:spMk id="11" creationId="{00000000-0000-0000-0000-000000000000}"/>
          </ac:spMkLst>
        </pc:spChg>
        <pc:spChg chg="add mod ord">
          <ac:chgData name="Ane Iturzaeta" userId="765801d0-9f9d-4d0b-a53c-4b9034a32709" providerId="ADAL" clId="{2FCF4F53-B539-4C2A-95D8-A29E6F823870}" dt="2022-05-04T19:48:01.356" v="1779" actId="700"/>
          <ac:spMkLst>
            <pc:docMk/>
            <pc:sldMk cId="0" sldId="264"/>
            <ac:spMk id="29" creationId="{439F55E3-4F11-AB16-F1EF-E7D364FA79A5}"/>
          </ac:spMkLst>
        </pc:spChg>
        <pc:graphicFrameChg chg="modGraphic">
          <ac:chgData name="Ane Iturzaeta" userId="765801d0-9f9d-4d0b-a53c-4b9034a32709" providerId="ADAL" clId="{2FCF4F53-B539-4C2A-95D8-A29E6F823870}" dt="2022-05-04T19:48:27.298" v="1786" actId="12385"/>
          <ac:graphicFrameMkLst>
            <pc:docMk/>
            <pc:sldMk cId="0" sldId="264"/>
            <ac:graphicFrameMk id="28" creationId="{00000000-0000-0000-0000-000000000000}"/>
          </ac:graphicFrameMkLst>
        </pc:graphicFrameChg>
      </pc:sldChg>
      <pc:sldChg chg="addSp delSp modSp add mod modClrScheme chgLayout modNotesTx">
        <pc:chgData name="Ane Iturzaeta" userId="765801d0-9f9d-4d0b-a53c-4b9034a32709" providerId="ADAL" clId="{2FCF4F53-B539-4C2A-95D8-A29E6F823870}" dt="2022-05-04T20:02:10.611" v="1858" actId="1076"/>
        <pc:sldMkLst>
          <pc:docMk/>
          <pc:sldMk cId="0" sldId="266"/>
        </pc:sldMkLst>
        <pc:spChg chg="add del mod">
          <ac:chgData name="Ane Iturzaeta" userId="765801d0-9f9d-4d0b-a53c-4b9034a32709" providerId="ADAL" clId="{2FCF4F53-B539-4C2A-95D8-A29E6F823870}" dt="2022-05-04T19:54:20.258" v="1840" actId="478"/>
          <ac:spMkLst>
            <pc:docMk/>
            <pc:sldMk cId="0" sldId="266"/>
            <ac:spMk id="2" creationId="{00000000-0000-0000-0000-000000000000}"/>
          </ac:spMkLst>
        </pc:spChg>
        <pc:spChg chg="add del mod">
          <ac:chgData name="Ane Iturzaeta" userId="765801d0-9f9d-4d0b-a53c-4b9034a32709" providerId="ADAL" clId="{2FCF4F53-B539-4C2A-95D8-A29E6F823870}" dt="2022-05-04T19:54:20.258" v="1840" actId="478"/>
          <ac:spMkLst>
            <pc:docMk/>
            <pc:sldMk cId="0" sldId="266"/>
            <ac:spMk id="3" creationId="{00000000-0000-0000-0000-000000000000}"/>
          </ac:spMkLst>
        </pc:spChg>
        <pc:spChg chg="add del mod">
          <ac:chgData name="Ane Iturzaeta" userId="765801d0-9f9d-4d0b-a53c-4b9034a32709" providerId="ADAL" clId="{2FCF4F53-B539-4C2A-95D8-A29E6F823870}" dt="2022-05-04T19:54:20.258" v="1840" actId="478"/>
          <ac:spMkLst>
            <pc:docMk/>
            <pc:sldMk cId="0" sldId="266"/>
            <ac:spMk id="4" creationId="{00000000-0000-0000-0000-000000000000}"/>
          </ac:spMkLst>
        </pc:spChg>
        <pc:spChg chg="mod ord">
          <ac:chgData name="Ane Iturzaeta" userId="765801d0-9f9d-4d0b-a53c-4b9034a32709" providerId="ADAL" clId="{2FCF4F53-B539-4C2A-95D8-A29E6F823870}" dt="2022-05-04T19:49:03.983" v="1794" actId="20577"/>
          <ac:spMkLst>
            <pc:docMk/>
            <pc:sldMk cId="0" sldId="266"/>
            <ac:spMk id="5" creationId="{00000000-0000-0000-0000-000000000000}"/>
          </ac:spMkLst>
        </pc:spChg>
        <pc:spChg chg="del">
          <ac:chgData name="Ane Iturzaeta" userId="765801d0-9f9d-4d0b-a53c-4b9034a32709" providerId="ADAL" clId="{2FCF4F53-B539-4C2A-95D8-A29E6F823870}" dt="2022-05-04T19:52:04.527" v="1813" actId="478"/>
          <ac:spMkLst>
            <pc:docMk/>
            <pc:sldMk cId="0" sldId="266"/>
            <ac:spMk id="6" creationId="{00000000-0000-0000-0000-000000000000}"/>
          </ac:spMkLst>
        </pc:spChg>
        <pc:spChg chg="add del mod">
          <ac:chgData name="Ane Iturzaeta" userId="765801d0-9f9d-4d0b-a53c-4b9034a32709" providerId="ADAL" clId="{2FCF4F53-B539-4C2A-95D8-A29E6F823870}" dt="2022-05-04T19:54:20.258" v="1840" actId="478"/>
          <ac:spMkLst>
            <pc:docMk/>
            <pc:sldMk cId="0" sldId="266"/>
            <ac:spMk id="11" creationId="{00000000-0000-0000-0000-000000000000}"/>
          </ac:spMkLst>
        </pc:spChg>
        <pc:spChg chg="add del">
          <ac:chgData name="Ane Iturzaeta" userId="765801d0-9f9d-4d0b-a53c-4b9034a32709" providerId="ADAL" clId="{2FCF4F53-B539-4C2A-95D8-A29E6F823870}" dt="2022-05-04T19:54:20.258" v="1840" actId="478"/>
          <ac:spMkLst>
            <pc:docMk/>
            <pc:sldMk cId="0" sldId="266"/>
            <ac:spMk id="12" creationId="{00000000-0000-0000-0000-000000000000}"/>
          </ac:spMkLst>
        </pc:spChg>
        <pc:spChg chg="add del">
          <ac:chgData name="Ane Iturzaeta" userId="765801d0-9f9d-4d0b-a53c-4b9034a32709" providerId="ADAL" clId="{2FCF4F53-B539-4C2A-95D8-A29E6F823870}" dt="2022-05-04T19:54:20.258" v="1840" actId="478"/>
          <ac:spMkLst>
            <pc:docMk/>
            <pc:sldMk cId="0" sldId="266"/>
            <ac:spMk id="13" creationId="{00000000-0000-0000-0000-000000000000}"/>
          </ac:spMkLst>
        </pc:spChg>
        <pc:spChg chg="add del">
          <ac:chgData name="Ane Iturzaeta" userId="765801d0-9f9d-4d0b-a53c-4b9034a32709" providerId="ADAL" clId="{2FCF4F53-B539-4C2A-95D8-A29E6F823870}" dt="2022-05-04T19:54:20.258" v="1840" actId="478"/>
          <ac:spMkLst>
            <pc:docMk/>
            <pc:sldMk cId="0" sldId="266"/>
            <ac:spMk id="14" creationId="{00000000-0000-0000-0000-000000000000}"/>
          </ac:spMkLst>
        </pc:spChg>
        <pc:spChg chg="add del mod ord">
          <ac:chgData name="Ane Iturzaeta" userId="765801d0-9f9d-4d0b-a53c-4b9034a32709" providerId="ADAL" clId="{2FCF4F53-B539-4C2A-95D8-A29E6F823870}" dt="2022-05-04T20:02:10.611" v="1858" actId="1076"/>
          <ac:spMkLst>
            <pc:docMk/>
            <pc:sldMk cId="0" sldId="266"/>
            <ac:spMk id="27" creationId="{60AB3B5A-025D-2201-5050-16E01F2099FA}"/>
          </ac:spMkLst>
        </pc:spChg>
        <pc:spChg chg="add mod">
          <ac:chgData name="Ane Iturzaeta" userId="765801d0-9f9d-4d0b-a53c-4b9034a32709" providerId="ADAL" clId="{2FCF4F53-B539-4C2A-95D8-A29E6F823870}" dt="2022-05-04T19:49:17.422" v="1797" actId="571"/>
          <ac:spMkLst>
            <pc:docMk/>
            <pc:sldMk cId="0" sldId="266"/>
            <ac:spMk id="28" creationId="{E947E0DE-E30C-CC45-C94E-A5AB271BFC2C}"/>
          </ac:spMkLst>
        </pc:spChg>
        <pc:spChg chg="add mod">
          <ac:chgData name="Ane Iturzaeta" userId="765801d0-9f9d-4d0b-a53c-4b9034a32709" providerId="ADAL" clId="{2FCF4F53-B539-4C2A-95D8-A29E6F823870}" dt="2022-05-04T19:49:17.422" v="1797" actId="571"/>
          <ac:spMkLst>
            <pc:docMk/>
            <pc:sldMk cId="0" sldId="266"/>
            <ac:spMk id="29" creationId="{0592634B-757B-F095-65B2-5453F1DF9250}"/>
          </ac:spMkLst>
        </pc:spChg>
        <pc:spChg chg="add del mod">
          <ac:chgData name="Ane Iturzaeta" userId="765801d0-9f9d-4d0b-a53c-4b9034a32709" providerId="ADAL" clId="{2FCF4F53-B539-4C2A-95D8-A29E6F823870}" dt="2022-05-04T19:50:13.777" v="1801"/>
          <ac:spMkLst>
            <pc:docMk/>
            <pc:sldMk cId="0" sldId="266"/>
            <ac:spMk id="30" creationId="{A8BB009C-C4C4-8892-2532-EFE424F2F060}"/>
          </ac:spMkLst>
        </pc:spChg>
        <pc:spChg chg="add del mod">
          <ac:chgData name="Ane Iturzaeta" userId="765801d0-9f9d-4d0b-a53c-4b9034a32709" providerId="ADAL" clId="{2FCF4F53-B539-4C2A-95D8-A29E6F823870}" dt="2022-05-04T19:50:13.777" v="1801"/>
          <ac:spMkLst>
            <pc:docMk/>
            <pc:sldMk cId="0" sldId="266"/>
            <ac:spMk id="31" creationId="{4597EBD4-5B28-DEF8-FE88-8D712F8C5942}"/>
          </ac:spMkLst>
        </pc:spChg>
        <pc:spChg chg="add del mod">
          <ac:chgData name="Ane Iturzaeta" userId="765801d0-9f9d-4d0b-a53c-4b9034a32709" providerId="ADAL" clId="{2FCF4F53-B539-4C2A-95D8-A29E6F823870}" dt="2022-05-04T19:50:13.777" v="1801"/>
          <ac:spMkLst>
            <pc:docMk/>
            <pc:sldMk cId="0" sldId="266"/>
            <ac:spMk id="32" creationId="{F81770BB-4C53-593E-4F80-EEDEF403C4E5}"/>
          </ac:spMkLst>
        </pc:spChg>
        <pc:spChg chg="mod">
          <ac:chgData name="Ane Iturzaeta" userId="765801d0-9f9d-4d0b-a53c-4b9034a32709" providerId="ADAL" clId="{2FCF4F53-B539-4C2A-95D8-A29E6F823870}" dt="2022-05-04T19:50:09.803" v="1800"/>
          <ac:spMkLst>
            <pc:docMk/>
            <pc:sldMk cId="0" sldId="266"/>
            <ac:spMk id="34" creationId="{5B411C47-F7E6-379F-9FD5-61649A7F7BF0}"/>
          </ac:spMkLst>
        </pc:spChg>
        <pc:spChg chg="mod">
          <ac:chgData name="Ane Iturzaeta" userId="765801d0-9f9d-4d0b-a53c-4b9034a32709" providerId="ADAL" clId="{2FCF4F53-B539-4C2A-95D8-A29E6F823870}" dt="2022-05-04T19:50:09.803" v="1800"/>
          <ac:spMkLst>
            <pc:docMk/>
            <pc:sldMk cId="0" sldId="266"/>
            <ac:spMk id="35" creationId="{FC93E680-C383-849C-36DD-926C36BE00AE}"/>
          </ac:spMkLst>
        </pc:spChg>
        <pc:spChg chg="mod">
          <ac:chgData name="Ane Iturzaeta" userId="765801d0-9f9d-4d0b-a53c-4b9034a32709" providerId="ADAL" clId="{2FCF4F53-B539-4C2A-95D8-A29E6F823870}" dt="2022-05-04T19:50:09.803" v="1800"/>
          <ac:spMkLst>
            <pc:docMk/>
            <pc:sldMk cId="0" sldId="266"/>
            <ac:spMk id="38" creationId="{4B4D22D4-2612-118E-F886-E54D3E9FC505}"/>
          </ac:spMkLst>
        </pc:spChg>
        <pc:spChg chg="mod">
          <ac:chgData name="Ane Iturzaeta" userId="765801d0-9f9d-4d0b-a53c-4b9034a32709" providerId="ADAL" clId="{2FCF4F53-B539-4C2A-95D8-A29E6F823870}" dt="2022-05-04T19:50:09.803" v="1800"/>
          <ac:spMkLst>
            <pc:docMk/>
            <pc:sldMk cId="0" sldId="266"/>
            <ac:spMk id="39" creationId="{AE4A163D-C168-894D-596E-EE2E88AA476A}"/>
          </ac:spMkLst>
        </pc:spChg>
        <pc:spChg chg="mod">
          <ac:chgData name="Ane Iturzaeta" userId="765801d0-9f9d-4d0b-a53c-4b9034a32709" providerId="ADAL" clId="{2FCF4F53-B539-4C2A-95D8-A29E6F823870}" dt="2022-05-04T19:50:09.803" v="1800"/>
          <ac:spMkLst>
            <pc:docMk/>
            <pc:sldMk cId="0" sldId="266"/>
            <ac:spMk id="42" creationId="{35DFB88A-22D3-0445-FFD3-4843988D7B0D}"/>
          </ac:spMkLst>
        </pc:spChg>
        <pc:spChg chg="mod">
          <ac:chgData name="Ane Iturzaeta" userId="765801d0-9f9d-4d0b-a53c-4b9034a32709" providerId="ADAL" clId="{2FCF4F53-B539-4C2A-95D8-A29E6F823870}" dt="2022-05-04T19:50:09.803" v="1800"/>
          <ac:spMkLst>
            <pc:docMk/>
            <pc:sldMk cId="0" sldId="266"/>
            <ac:spMk id="43" creationId="{B174662B-FE39-EA11-1AFF-E203C3489A5A}"/>
          </ac:spMkLst>
        </pc:spChg>
        <pc:spChg chg="mod">
          <ac:chgData name="Ane Iturzaeta" userId="765801d0-9f9d-4d0b-a53c-4b9034a32709" providerId="ADAL" clId="{2FCF4F53-B539-4C2A-95D8-A29E6F823870}" dt="2022-05-04T19:50:09.803" v="1800"/>
          <ac:spMkLst>
            <pc:docMk/>
            <pc:sldMk cId="0" sldId="266"/>
            <ac:spMk id="44" creationId="{283A9ECA-AA15-D383-2D15-DAF9F5E3EB5D}"/>
          </ac:spMkLst>
        </pc:spChg>
        <pc:spChg chg="add del mod">
          <ac:chgData name="Ane Iturzaeta" userId="765801d0-9f9d-4d0b-a53c-4b9034a32709" providerId="ADAL" clId="{2FCF4F53-B539-4C2A-95D8-A29E6F823870}" dt="2022-05-04T19:50:17.929" v="1804" actId="478"/>
          <ac:spMkLst>
            <pc:docMk/>
            <pc:sldMk cId="0" sldId="266"/>
            <ac:spMk id="45" creationId="{1340153B-39B8-9D11-B58C-D6D281600981}"/>
          </ac:spMkLst>
        </pc:spChg>
        <pc:spChg chg="add del mod">
          <ac:chgData name="Ane Iturzaeta" userId="765801d0-9f9d-4d0b-a53c-4b9034a32709" providerId="ADAL" clId="{2FCF4F53-B539-4C2A-95D8-A29E6F823870}" dt="2022-05-04T19:50:17.929" v="1804" actId="478"/>
          <ac:spMkLst>
            <pc:docMk/>
            <pc:sldMk cId="0" sldId="266"/>
            <ac:spMk id="46" creationId="{FD76B898-69A6-77C5-ACB0-52011E4D3BC4}"/>
          </ac:spMkLst>
        </pc:spChg>
        <pc:spChg chg="add del mod">
          <ac:chgData name="Ane Iturzaeta" userId="765801d0-9f9d-4d0b-a53c-4b9034a32709" providerId="ADAL" clId="{2FCF4F53-B539-4C2A-95D8-A29E6F823870}" dt="2022-05-04T19:50:17.929" v="1804" actId="478"/>
          <ac:spMkLst>
            <pc:docMk/>
            <pc:sldMk cId="0" sldId="266"/>
            <ac:spMk id="47" creationId="{BD65642A-B77D-DA22-1AF4-87F5C2F95E17}"/>
          </ac:spMkLst>
        </pc:spChg>
        <pc:spChg chg="mod">
          <ac:chgData name="Ane Iturzaeta" userId="765801d0-9f9d-4d0b-a53c-4b9034a32709" providerId="ADAL" clId="{2FCF4F53-B539-4C2A-95D8-A29E6F823870}" dt="2022-05-04T19:50:13.807" v="1802"/>
          <ac:spMkLst>
            <pc:docMk/>
            <pc:sldMk cId="0" sldId="266"/>
            <ac:spMk id="49" creationId="{9653C09F-B2BF-52EC-EA78-AE9030065A18}"/>
          </ac:spMkLst>
        </pc:spChg>
        <pc:spChg chg="mod">
          <ac:chgData name="Ane Iturzaeta" userId="765801d0-9f9d-4d0b-a53c-4b9034a32709" providerId="ADAL" clId="{2FCF4F53-B539-4C2A-95D8-A29E6F823870}" dt="2022-05-04T19:50:13.807" v="1802"/>
          <ac:spMkLst>
            <pc:docMk/>
            <pc:sldMk cId="0" sldId="266"/>
            <ac:spMk id="50" creationId="{46F1D7AB-768C-7588-B23A-931D9DAF96EB}"/>
          </ac:spMkLst>
        </pc:spChg>
        <pc:spChg chg="mod">
          <ac:chgData name="Ane Iturzaeta" userId="765801d0-9f9d-4d0b-a53c-4b9034a32709" providerId="ADAL" clId="{2FCF4F53-B539-4C2A-95D8-A29E6F823870}" dt="2022-05-04T19:50:13.807" v="1802"/>
          <ac:spMkLst>
            <pc:docMk/>
            <pc:sldMk cId="0" sldId="266"/>
            <ac:spMk id="53" creationId="{411A1B5B-C223-630F-A42B-0CC9019BAE9A}"/>
          </ac:spMkLst>
        </pc:spChg>
        <pc:spChg chg="mod">
          <ac:chgData name="Ane Iturzaeta" userId="765801d0-9f9d-4d0b-a53c-4b9034a32709" providerId="ADAL" clId="{2FCF4F53-B539-4C2A-95D8-A29E6F823870}" dt="2022-05-04T19:50:13.807" v="1802"/>
          <ac:spMkLst>
            <pc:docMk/>
            <pc:sldMk cId="0" sldId="266"/>
            <ac:spMk id="54" creationId="{E8B2FBC7-5934-1E81-00A4-CD3884FC60EB}"/>
          </ac:spMkLst>
        </pc:spChg>
        <pc:spChg chg="mod">
          <ac:chgData name="Ane Iturzaeta" userId="765801d0-9f9d-4d0b-a53c-4b9034a32709" providerId="ADAL" clId="{2FCF4F53-B539-4C2A-95D8-A29E6F823870}" dt="2022-05-04T19:50:13.807" v="1802"/>
          <ac:spMkLst>
            <pc:docMk/>
            <pc:sldMk cId="0" sldId="266"/>
            <ac:spMk id="57" creationId="{F22F4D0A-71E0-F8C3-9A63-474E638122DF}"/>
          </ac:spMkLst>
        </pc:spChg>
        <pc:spChg chg="mod">
          <ac:chgData name="Ane Iturzaeta" userId="765801d0-9f9d-4d0b-a53c-4b9034a32709" providerId="ADAL" clId="{2FCF4F53-B539-4C2A-95D8-A29E6F823870}" dt="2022-05-04T19:50:13.807" v="1802"/>
          <ac:spMkLst>
            <pc:docMk/>
            <pc:sldMk cId="0" sldId="266"/>
            <ac:spMk id="58" creationId="{32295BEF-65EF-4860-5B77-4D6CF82F200D}"/>
          </ac:spMkLst>
        </pc:spChg>
        <pc:spChg chg="mod">
          <ac:chgData name="Ane Iturzaeta" userId="765801d0-9f9d-4d0b-a53c-4b9034a32709" providerId="ADAL" clId="{2FCF4F53-B539-4C2A-95D8-A29E6F823870}" dt="2022-05-04T19:50:13.807" v="1802"/>
          <ac:spMkLst>
            <pc:docMk/>
            <pc:sldMk cId="0" sldId="266"/>
            <ac:spMk id="59" creationId="{0E4ED9B8-EED0-6714-A6FB-62596DDDF056}"/>
          </ac:spMkLst>
        </pc:spChg>
        <pc:grpChg chg="del">
          <ac:chgData name="Ane Iturzaeta" userId="765801d0-9f9d-4d0b-a53c-4b9034a32709" providerId="ADAL" clId="{2FCF4F53-B539-4C2A-95D8-A29E6F823870}" dt="2022-05-04T19:51:44.955" v="1810" actId="478"/>
          <ac:grpSpMkLst>
            <pc:docMk/>
            <pc:sldMk cId="0" sldId="266"/>
            <ac:grpSpMk id="7" creationId="{00000000-0000-0000-0000-000000000000}"/>
          </ac:grpSpMkLst>
        </pc:grpChg>
        <pc:grpChg chg="add del">
          <ac:chgData name="Ane Iturzaeta" userId="765801d0-9f9d-4d0b-a53c-4b9034a32709" providerId="ADAL" clId="{2FCF4F53-B539-4C2A-95D8-A29E6F823870}" dt="2022-05-04T19:54:20.258" v="1840" actId="478"/>
          <ac:grpSpMkLst>
            <pc:docMk/>
            <pc:sldMk cId="0" sldId="266"/>
            <ac:grpSpMk id="15" creationId="{00000000-0000-0000-0000-000000000000}"/>
          </ac:grpSpMkLst>
        </pc:grpChg>
        <pc:grpChg chg="add del">
          <ac:chgData name="Ane Iturzaeta" userId="765801d0-9f9d-4d0b-a53c-4b9034a32709" providerId="ADAL" clId="{2FCF4F53-B539-4C2A-95D8-A29E6F823870}" dt="2022-05-04T19:54:20.258" v="1840" actId="478"/>
          <ac:grpSpMkLst>
            <pc:docMk/>
            <pc:sldMk cId="0" sldId="266"/>
            <ac:grpSpMk id="19" creationId="{00000000-0000-0000-0000-000000000000}"/>
          </ac:grpSpMkLst>
        </pc:grpChg>
        <pc:grpChg chg="add del">
          <ac:chgData name="Ane Iturzaeta" userId="765801d0-9f9d-4d0b-a53c-4b9034a32709" providerId="ADAL" clId="{2FCF4F53-B539-4C2A-95D8-A29E6F823870}" dt="2022-05-04T19:54:20.258" v="1840" actId="478"/>
          <ac:grpSpMkLst>
            <pc:docMk/>
            <pc:sldMk cId="0" sldId="266"/>
            <ac:grpSpMk id="23" creationId="{00000000-0000-0000-0000-000000000000}"/>
          </ac:grpSpMkLst>
        </pc:grpChg>
        <pc:grpChg chg="add del mod">
          <ac:chgData name="Ane Iturzaeta" userId="765801d0-9f9d-4d0b-a53c-4b9034a32709" providerId="ADAL" clId="{2FCF4F53-B539-4C2A-95D8-A29E6F823870}" dt="2022-05-04T19:50:13.777" v="1801"/>
          <ac:grpSpMkLst>
            <pc:docMk/>
            <pc:sldMk cId="0" sldId="266"/>
            <ac:grpSpMk id="33" creationId="{7AD45950-498F-319C-7F7D-188ED9755283}"/>
          </ac:grpSpMkLst>
        </pc:grpChg>
        <pc:grpChg chg="add del mod">
          <ac:chgData name="Ane Iturzaeta" userId="765801d0-9f9d-4d0b-a53c-4b9034a32709" providerId="ADAL" clId="{2FCF4F53-B539-4C2A-95D8-A29E6F823870}" dt="2022-05-04T19:50:13.777" v="1801"/>
          <ac:grpSpMkLst>
            <pc:docMk/>
            <pc:sldMk cId="0" sldId="266"/>
            <ac:grpSpMk id="37" creationId="{F81D6AF3-C818-134E-ECD9-7310204F1DC0}"/>
          </ac:grpSpMkLst>
        </pc:grpChg>
        <pc:grpChg chg="add del mod">
          <ac:chgData name="Ane Iturzaeta" userId="765801d0-9f9d-4d0b-a53c-4b9034a32709" providerId="ADAL" clId="{2FCF4F53-B539-4C2A-95D8-A29E6F823870}" dt="2022-05-04T19:50:13.777" v="1801"/>
          <ac:grpSpMkLst>
            <pc:docMk/>
            <pc:sldMk cId="0" sldId="266"/>
            <ac:grpSpMk id="41" creationId="{E6624B3F-9ADE-E4C5-08DA-A3DA914C3998}"/>
          </ac:grpSpMkLst>
        </pc:grpChg>
        <pc:grpChg chg="add del mod">
          <ac:chgData name="Ane Iturzaeta" userId="765801d0-9f9d-4d0b-a53c-4b9034a32709" providerId="ADAL" clId="{2FCF4F53-B539-4C2A-95D8-A29E6F823870}" dt="2022-05-04T19:50:17.929" v="1804" actId="478"/>
          <ac:grpSpMkLst>
            <pc:docMk/>
            <pc:sldMk cId="0" sldId="266"/>
            <ac:grpSpMk id="48" creationId="{9A109103-B868-EDBC-ABA8-6747CC260BA3}"/>
          </ac:grpSpMkLst>
        </pc:grpChg>
        <pc:grpChg chg="add del mod">
          <ac:chgData name="Ane Iturzaeta" userId="765801d0-9f9d-4d0b-a53c-4b9034a32709" providerId="ADAL" clId="{2FCF4F53-B539-4C2A-95D8-A29E6F823870}" dt="2022-05-04T19:50:17.929" v="1804" actId="478"/>
          <ac:grpSpMkLst>
            <pc:docMk/>
            <pc:sldMk cId="0" sldId="266"/>
            <ac:grpSpMk id="52" creationId="{C413DDE1-9071-DADF-AA62-FEFC7BD89231}"/>
          </ac:grpSpMkLst>
        </pc:grpChg>
        <pc:grpChg chg="add del mod">
          <ac:chgData name="Ane Iturzaeta" userId="765801d0-9f9d-4d0b-a53c-4b9034a32709" providerId="ADAL" clId="{2FCF4F53-B539-4C2A-95D8-A29E6F823870}" dt="2022-05-04T19:50:17.929" v="1804" actId="478"/>
          <ac:grpSpMkLst>
            <pc:docMk/>
            <pc:sldMk cId="0" sldId="266"/>
            <ac:grpSpMk id="56" creationId="{1CD1BC07-5016-A81C-7968-E2E50E716DAE}"/>
          </ac:grpSpMkLst>
        </pc:grpChg>
        <pc:picChg chg="mod">
          <ac:chgData name="Ane Iturzaeta" userId="765801d0-9f9d-4d0b-a53c-4b9034a32709" providerId="ADAL" clId="{2FCF4F53-B539-4C2A-95D8-A29E6F823870}" dt="2022-05-04T19:50:09.803" v="1800"/>
          <ac:picMkLst>
            <pc:docMk/>
            <pc:sldMk cId="0" sldId="266"/>
            <ac:picMk id="36" creationId="{225C11A3-105F-6F79-EFF2-B769D2158AAA}"/>
          </ac:picMkLst>
        </pc:picChg>
        <pc:picChg chg="mod">
          <ac:chgData name="Ane Iturzaeta" userId="765801d0-9f9d-4d0b-a53c-4b9034a32709" providerId="ADAL" clId="{2FCF4F53-B539-4C2A-95D8-A29E6F823870}" dt="2022-05-04T19:50:09.803" v="1800"/>
          <ac:picMkLst>
            <pc:docMk/>
            <pc:sldMk cId="0" sldId="266"/>
            <ac:picMk id="40" creationId="{CF6DB5CB-AD5B-C781-B679-E1A87E308DAE}"/>
          </ac:picMkLst>
        </pc:picChg>
        <pc:picChg chg="mod">
          <ac:chgData name="Ane Iturzaeta" userId="765801d0-9f9d-4d0b-a53c-4b9034a32709" providerId="ADAL" clId="{2FCF4F53-B539-4C2A-95D8-A29E6F823870}" dt="2022-05-04T19:50:13.807" v="1802"/>
          <ac:picMkLst>
            <pc:docMk/>
            <pc:sldMk cId="0" sldId="266"/>
            <ac:picMk id="51" creationId="{3EB3A58F-A161-FF6B-07C2-294E8AE2C224}"/>
          </ac:picMkLst>
        </pc:picChg>
        <pc:picChg chg="mod">
          <ac:chgData name="Ane Iturzaeta" userId="765801d0-9f9d-4d0b-a53c-4b9034a32709" providerId="ADAL" clId="{2FCF4F53-B539-4C2A-95D8-A29E6F823870}" dt="2022-05-04T19:50:13.807" v="1802"/>
          <ac:picMkLst>
            <pc:docMk/>
            <pc:sldMk cId="0" sldId="266"/>
            <ac:picMk id="55" creationId="{35E79598-697F-B127-EC20-19C0095E3AD5}"/>
          </ac:picMkLst>
        </pc:picChg>
        <pc:picChg chg="add mod">
          <ac:chgData name="Ane Iturzaeta" userId="765801d0-9f9d-4d0b-a53c-4b9034a32709" providerId="ADAL" clId="{2FCF4F53-B539-4C2A-95D8-A29E6F823870}" dt="2022-05-04T20:01:54.332" v="1856" actId="1076"/>
          <ac:picMkLst>
            <pc:docMk/>
            <pc:sldMk cId="0" sldId="266"/>
            <ac:picMk id="60" creationId="{AD56C880-D790-500E-76A3-51C56252832D}"/>
          </ac:picMkLst>
        </pc:picChg>
        <pc:picChg chg="add del mod">
          <ac:chgData name="Ane Iturzaeta" userId="765801d0-9f9d-4d0b-a53c-4b9034a32709" providerId="ADAL" clId="{2FCF4F53-B539-4C2A-95D8-A29E6F823870}" dt="2022-05-04T19:54:20.258" v="1840" actId="478"/>
          <ac:picMkLst>
            <pc:docMk/>
            <pc:sldMk cId="0" sldId="266"/>
            <ac:picMk id="2050" creationId="{405D5748-EF99-C5BF-A459-ED78091DDCA7}"/>
          </ac:picMkLst>
        </pc:picChg>
        <pc:picChg chg="add del mod">
          <ac:chgData name="Ane Iturzaeta" userId="765801d0-9f9d-4d0b-a53c-4b9034a32709" providerId="ADAL" clId="{2FCF4F53-B539-4C2A-95D8-A29E6F823870}" dt="2022-05-04T19:54:20.258" v="1840" actId="478"/>
          <ac:picMkLst>
            <pc:docMk/>
            <pc:sldMk cId="0" sldId="266"/>
            <ac:picMk id="2052" creationId="{284A3BF0-C060-FB48-AB08-753F9B4D8D64}"/>
          </ac:picMkLst>
        </pc:picChg>
        <pc:picChg chg="add del mod">
          <ac:chgData name="Ane Iturzaeta" userId="765801d0-9f9d-4d0b-a53c-4b9034a32709" providerId="ADAL" clId="{2FCF4F53-B539-4C2A-95D8-A29E6F823870}" dt="2022-05-04T20:01:40.461" v="1850" actId="478"/>
          <ac:picMkLst>
            <pc:docMk/>
            <pc:sldMk cId="0" sldId="266"/>
            <ac:picMk id="2054" creationId="{52620C41-8F1C-3E2C-7096-789AFB173F96}"/>
          </ac:picMkLst>
        </pc:picChg>
      </pc:sldChg>
      <pc:sldChg chg="addSp delSp modSp mod modNotesTx">
        <pc:chgData name="Ane Iturzaeta" userId="765801d0-9f9d-4d0b-a53c-4b9034a32709" providerId="ADAL" clId="{2FCF4F53-B539-4C2A-95D8-A29E6F823870}" dt="2022-05-04T19:27:35.815" v="1204" actId="1076"/>
        <pc:sldMkLst>
          <pc:docMk/>
          <pc:sldMk cId="917761286" sldId="297"/>
        </pc:sldMkLst>
        <pc:spChg chg="mod">
          <ac:chgData name="Ane Iturzaeta" userId="765801d0-9f9d-4d0b-a53c-4b9034a32709" providerId="ADAL" clId="{2FCF4F53-B539-4C2A-95D8-A29E6F823870}" dt="2022-05-04T18:59:57.726" v="847" actId="20577"/>
          <ac:spMkLst>
            <pc:docMk/>
            <pc:sldMk cId="917761286" sldId="297"/>
            <ac:spMk id="3" creationId="{00000000-0000-0000-0000-000000000000}"/>
          </ac:spMkLst>
        </pc:spChg>
        <pc:spChg chg="add mod">
          <ac:chgData name="Ane Iturzaeta" userId="765801d0-9f9d-4d0b-a53c-4b9034a32709" providerId="ADAL" clId="{2FCF4F53-B539-4C2A-95D8-A29E6F823870}" dt="2022-05-04T19:27:35.815" v="1204" actId="1076"/>
          <ac:spMkLst>
            <pc:docMk/>
            <pc:sldMk cId="917761286" sldId="297"/>
            <ac:spMk id="16" creationId="{4B554B3E-A165-61C5-55F9-AE1A810B9A53}"/>
          </ac:spMkLst>
        </pc:spChg>
        <pc:spChg chg="add mod">
          <ac:chgData name="Ane Iturzaeta" userId="765801d0-9f9d-4d0b-a53c-4b9034a32709" providerId="ADAL" clId="{2FCF4F53-B539-4C2A-95D8-A29E6F823870}" dt="2022-05-04T19:27:35.815" v="1204" actId="1076"/>
          <ac:spMkLst>
            <pc:docMk/>
            <pc:sldMk cId="917761286" sldId="297"/>
            <ac:spMk id="18" creationId="{1A0CD2C2-6EE7-C024-E753-AD4DE190FD09}"/>
          </ac:spMkLst>
        </pc:spChg>
        <pc:grpChg chg="add mod">
          <ac:chgData name="Ane Iturzaeta" userId="765801d0-9f9d-4d0b-a53c-4b9034a32709" providerId="ADAL" clId="{2FCF4F53-B539-4C2A-95D8-A29E6F823870}" dt="2022-05-04T18:59:39.011" v="843" actId="1076"/>
          <ac:grpSpMkLst>
            <pc:docMk/>
            <pc:sldMk cId="917761286" sldId="297"/>
            <ac:grpSpMk id="11" creationId="{9FD9F10F-719C-452D-507D-D483E1865347}"/>
          </ac:grpSpMkLst>
        </pc:grpChg>
        <pc:picChg chg="add mod">
          <ac:chgData name="Ane Iturzaeta" userId="765801d0-9f9d-4d0b-a53c-4b9034a32709" providerId="ADAL" clId="{2FCF4F53-B539-4C2A-95D8-A29E6F823870}" dt="2022-05-04T18:58:58.218" v="820" actId="1076"/>
          <ac:picMkLst>
            <pc:docMk/>
            <pc:sldMk cId="917761286" sldId="297"/>
            <ac:picMk id="5" creationId="{54BAC501-A801-3EC8-6664-8AB76E4E3942}"/>
          </ac:picMkLst>
        </pc:picChg>
        <pc:picChg chg="del mod">
          <ac:chgData name="Ane Iturzaeta" userId="765801d0-9f9d-4d0b-a53c-4b9034a32709" providerId="ADAL" clId="{2FCF4F53-B539-4C2A-95D8-A29E6F823870}" dt="2022-05-04T19:26:47.640" v="1196" actId="478"/>
          <ac:picMkLst>
            <pc:docMk/>
            <pc:sldMk cId="917761286" sldId="297"/>
            <ac:picMk id="6" creationId="{CAF8C298-E81A-4B7D-8E04-6549635C2CCF}"/>
          </ac:picMkLst>
        </pc:picChg>
        <pc:picChg chg="add mod">
          <ac:chgData name="Ane Iturzaeta" userId="765801d0-9f9d-4d0b-a53c-4b9034a32709" providerId="ADAL" clId="{2FCF4F53-B539-4C2A-95D8-A29E6F823870}" dt="2022-05-04T18:58:58.218" v="820" actId="1076"/>
          <ac:picMkLst>
            <pc:docMk/>
            <pc:sldMk cId="917761286" sldId="297"/>
            <ac:picMk id="8" creationId="{ACC0AA21-8B96-9B58-1A35-54B1B6B2FFB4}"/>
          </ac:picMkLst>
        </pc:picChg>
        <pc:picChg chg="add mod">
          <ac:chgData name="Ane Iturzaeta" userId="765801d0-9f9d-4d0b-a53c-4b9034a32709" providerId="ADAL" clId="{2FCF4F53-B539-4C2A-95D8-A29E6F823870}" dt="2022-05-04T18:58:58.218" v="820" actId="1076"/>
          <ac:picMkLst>
            <pc:docMk/>
            <pc:sldMk cId="917761286" sldId="297"/>
            <ac:picMk id="10" creationId="{77C36B51-3FEC-2B1B-2EF2-63DC423A5012}"/>
          </ac:picMkLst>
        </pc:picChg>
        <pc:picChg chg="add mod">
          <ac:chgData name="Ane Iturzaeta" userId="765801d0-9f9d-4d0b-a53c-4b9034a32709" providerId="ADAL" clId="{2FCF4F53-B539-4C2A-95D8-A29E6F823870}" dt="2022-05-04T19:27:35.815" v="1204" actId="1076"/>
          <ac:picMkLst>
            <pc:docMk/>
            <pc:sldMk cId="917761286" sldId="297"/>
            <ac:picMk id="13" creationId="{14DD6D26-6586-5AC8-7E62-A724C02F8664}"/>
          </ac:picMkLst>
        </pc:picChg>
        <pc:picChg chg="add mod">
          <ac:chgData name="Ane Iturzaeta" userId="765801d0-9f9d-4d0b-a53c-4b9034a32709" providerId="ADAL" clId="{2FCF4F53-B539-4C2A-95D8-A29E6F823870}" dt="2022-05-04T19:27:35.815" v="1204" actId="1076"/>
          <ac:picMkLst>
            <pc:docMk/>
            <pc:sldMk cId="917761286" sldId="297"/>
            <ac:picMk id="15" creationId="{5232E02E-7404-B87E-B9F7-3A129FFE22C7}"/>
          </ac:picMkLst>
        </pc:picChg>
      </pc:sldChg>
      <pc:sldChg chg="addSp delSp modSp mod">
        <pc:chgData name="Ane Iturzaeta" userId="765801d0-9f9d-4d0b-a53c-4b9034a32709" providerId="ADAL" clId="{2FCF4F53-B539-4C2A-95D8-A29E6F823870}" dt="2022-05-04T19:21:05.838" v="1113" actId="1076"/>
        <pc:sldMkLst>
          <pc:docMk/>
          <pc:sldMk cId="925229576" sldId="298"/>
        </pc:sldMkLst>
        <pc:spChg chg="mod">
          <ac:chgData name="Ane Iturzaeta" userId="765801d0-9f9d-4d0b-a53c-4b9034a32709" providerId="ADAL" clId="{2FCF4F53-B539-4C2A-95D8-A29E6F823870}" dt="2022-05-04T19:20:37.743" v="1112" actId="20577"/>
          <ac:spMkLst>
            <pc:docMk/>
            <pc:sldMk cId="925229576" sldId="298"/>
            <ac:spMk id="3" creationId="{00000000-0000-0000-0000-000000000000}"/>
          </ac:spMkLst>
        </pc:spChg>
        <pc:grpChg chg="add mod">
          <ac:chgData name="Ane Iturzaeta" userId="765801d0-9f9d-4d0b-a53c-4b9034a32709" providerId="ADAL" clId="{2FCF4F53-B539-4C2A-95D8-A29E6F823870}" dt="2022-05-04T19:04:50.431" v="940" actId="1076"/>
          <ac:grpSpMkLst>
            <pc:docMk/>
            <pc:sldMk cId="925229576" sldId="298"/>
            <ac:grpSpMk id="35" creationId="{790C11C7-8592-3EA4-4C2C-68A06BB0E231}"/>
          </ac:grpSpMkLst>
        </pc:grpChg>
        <pc:grpChg chg="add mod">
          <ac:chgData name="Ane Iturzaeta" userId="765801d0-9f9d-4d0b-a53c-4b9034a32709" providerId="ADAL" clId="{2FCF4F53-B539-4C2A-95D8-A29E6F823870}" dt="2022-05-04T19:05:11.049" v="946" actId="1076"/>
          <ac:grpSpMkLst>
            <pc:docMk/>
            <pc:sldMk cId="925229576" sldId="298"/>
            <ac:grpSpMk id="36" creationId="{B288BBD4-9124-A0D5-6EE8-B65DFF92A3BB}"/>
          </ac:grpSpMkLst>
        </pc:grpChg>
        <pc:picChg chg="add mod">
          <ac:chgData name="Ane Iturzaeta" userId="765801d0-9f9d-4d0b-a53c-4b9034a32709" providerId="ADAL" clId="{2FCF4F53-B539-4C2A-95D8-A29E6F823870}" dt="2022-05-04T19:02:09.376" v="850" actId="207"/>
          <ac:picMkLst>
            <pc:docMk/>
            <pc:sldMk cId="925229576" sldId="298"/>
            <ac:picMk id="5" creationId="{0ED4F2E5-85DE-285A-C5EF-B5CA23076A2E}"/>
          </ac:picMkLst>
        </pc:picChg>
        <pc:picChg chg="add mod">
          <ac:chgData name="Ane Iturzaeta" userId="765801d0-9f9d-4d0b-a53c-4b9034a32709" providerId="ADAL" clId="{2FCF4F53-B539-4C2A-95D8-A29E6F823870}" dt="2022-05-04T19:04:14.484" v="927" actId="1076"/>
          <ac:picMkLst>
            <pc:docMk/>
            <pc:sldMk cId="925229576" sldId="298"/>
            <ac:picMk id="6" creationId="{154176D8-AB09-3609-9E84-2B18671B3125}"/>
          </ac:picMkLst>
        </pc:picChg>
        <pc:picChg chg="del">
          <ac:chgData name="Ane Iturzaeta" userId="765801d0-9f9d-4d0b-a53c-4b9034a32709" providerId="ADAL" clId="{2FCF4F53-B539-4C2A-95D8-A29E6F823870}" dt="2022-05-04T19:04:38.409" v="937" actId="478"/>
          <ac:picMkLst>
            <pc:docMk/>
            <pc:sldMk cId="925229576" sldId="298"/>
            <ac:picMk id="8" creationId="{560DAD63-426A-4E44-AE59-6A40EBD94A96}"/>
          </ac:picMkLst>
        </pc:picChg>
        <pc:picChg chg="add mod">
          <ac:chgData name="Ane Iturzaeta" userId="765801d0-9f9d-4d0b-a53c-4b9034a32709" providerId="ADAL" clId="{2FCF4F53-B539-4C2A-95D8-A29E6F823870}" dt="2022-05-04T19:02:15.455" v="857" actId="1076"/>
          <ac:picMkLst>
            <pc:docMk/>
            <pc:sldMk cId="925229576" sldId="298"/>
            <ac:picMk id="10" creationId="{6395AA6D-D17A-DB41-760C-5EDE2A46CB35}"/>
          </ac:picMkLst>
        </pc:picChg>
        <pc:picChg chg="add mod">
          <ac:chgData name="Ane Iturzaeta" userId="765801d0-9f9d-4d0b-a53c-4b9034a32709" providerId="ADAL" clId="{2FCF4F53-B539-4C2A-95D8-A29E6F823870}" dt="2022-05-04T19:03:56.945" v="906" actId="1076"/>
          <ac:picMkLst>
            <pc:docMk/>
            <pc:sldMk cId="925229576" sldId="298"/>
            <ac:picMk id="12" creationId="{C4AA7121-7753-4D8A-4177-0BA9AE343996}"/>
          </ac:picMkLst>
        </pc:picChg>
        <pc:picChg chg="add mod">
          <ac:chgData name="Ane Iturzaeta" userId="765801d0-9f9d-4d0b-a53c-4b9034a32709" providerId="ADAL" clId="{2FCF4F53-B539-4C2A-95D8-A29E6F823870}" dt="2022-05-04T19:02:12.758" v="855" actId="1076"/>
          <ac:picMkLst>
            <pc:docMk/>
            <pc:sldMk cId="925229576" sldId="298"/>
            <ac:picMk id="14" creationId="{3CA919AD-6954-3BCF-9263-9A1AE40F1604}"/>
          </ac:picMkLst>
        </pc:picChg>
        <pc:picChg chg="add mod">
          <ac:chgData name="Ane Iturzaeta" userId="765801d0-9f9d-4d0b-a53c-4b9034a32709" providerId="ADAL" clId="{2FCF4F53-B539-4C2A-95D8-A29E6F823870}" dt="2022-05-04T19:03:17.556" v="877" actId="1076"/>
          <ac:picMkLst>
            <pc:docMk/>
            <pc:sldMk cId="925229576" sldId="298"/>
            <ac:picMk id="16" creationId="{DC9E7D2F-08F9-68DB-1A69-150FD4F2423F}"/>
          </ac:picMkLst>
        </pc:picChg>
        <pc:picChg chg="add mod">
          <ac:chgData name="Ane Iturzaeta" userId="765801d0-9f9d-4d0b-a53c-4b9034a32709" providerId="ADAL" clId="{2FCF4F53-B539-4C2A-95D8-A29E6F823870}" dt="2022-05-04T19:03:28.728" v="899" actId="1076"/>
          <ac:picMkLst>
            <pc:docMk/>
            <pc:sldMk cId="925229576" sldId="298"/>
            <ac:picMk id="18" creationId="{9E799496-D8DC-A8A1-440E-3846FC0687AE}"/>
          </ac:picMkLst>
        </pc:picChg>
        <pc:picChg chg="add mod">
          <ac:chgData name="Ane Iturzaeta" userId="765801d0-9f9d-4d0b-a53c-4b9034a32709" providerId="ADAL" clId="{2FCF4F53-B539-4C2A-95D8-A29E6F823870}" dt="2022-05-04T19:04:08.182" v="926" actId="1035"/>
          <ac:picMkLst>
            <pc:docMk/>
            <pc:sldMk cId="925229576" sldId="298"/>
            <ac:picMk id="20" creationId="{49E67A78-1424-F4AE-27A3-6E57D2BF053F}"/>
          </ac:picMkLst>
        </pc:picChg>
        <pc:picChg chg="add mod">
          <ac:chgData name="Ane Iturzaeta" userId="765801d0-9f9d-4d0b-a53c-4b9034a32709" providerId="ADAL" clId="{2FCF4F53-B539-4C2A-95D8-A29E6F823870}" dt="2022-05-04T19:02:34.801" v="861" actId="207"/>
          <ac:picMkLst>
            <pc:docMk/>
            <pc:sldMk cId="925229576" sldId="298"/>
            <ac:picMk id="22" creationId="{76BD4BAE-F262-63B2-A4C0-F2209FBDEA1E}"/>
          </ac:picMkLst>
        </pc:picChg>
        <pc:picChg chg="add mod">
          <ac:chgData name="Ane Iturzaeta" userId="765801d0-9f9d-4d0b-a53c-4b9034a32709" providerId="ADAL" clId="{2FCF4F53-B539-4C2A-95D8-A29E6F823870}" dt="2022-05-04T19:04:20.023" v="933" actId="1038"/>
          <ac:picMkLst>
            <pc:docMk/>
            <pc:sldMk cId="925229576" sldId="298"/>
            <ac:picMk id="24" creationId="{9482DEBD-5CDD-FEF7-F392-73CE5BD3A6C1}"/>
          </ac:picMkLst>
        </pc:picChg>
        <pc:picChg chg="add mod">
          <ac:chgData name="Ane Iturzaeta" userId="765801d0-9f9d-4d0b-a53c-4b9034a32709" providerId="ADAL" clId="{2FCF4F53-B539-4C2A-95D8-A29E6F823870}" dt="2022-05-04T19:21:05.838" v="1113" actId="1076"/>
          <ac:picMkLst>
            <pc:docMk/>
            <pc:sldMk cId="925229576" sldId="298"/>
            <ac:picMk id="26" creationId="{489F91E5-A12F-EE10-9651-841E803DC944}"/>
          </ac:picMkLst>
        </pc:picChg>
        <pc:picChg chg="add mod">
          <ac:chgData name="Ane Iturzaeta" userId="765801d0-9f9d-4d0b-a53c-4b9034a32709" providerId="ADAL" clId="{2FCF4F53-B539-4C2A-95D8-A29E6F823870}" dt="2022-05-04T19:03:05.012" v="871" actId="1076"/>
          <ac:picMkLst>
            <pc:docMk/>
            <pc:sldMk cId="925229576" sldId="298"/>
            <ac:picMk id="28" creationId="{BEC9F7BB-C667-390F-CD1E-B9360E9FB303}"/>
          </ac:picMkLst>
        </pc:picChg>
        <pc:picChg chg="add mod">
          <ac:chgData name="Ane Iturzaeta" userId="765801d0-9f9d-4d0b-a53c-4b9034a32709" providerId="ADAL" clId="{2FCF4F53-B539-4C2A-95D8-A29E6F823870}" dt="2022-05-04T19:02:57.239" v="870" actId="14100"/>
          <ac:picMkLst>
            <pc:docMk/>
            <pc:sldMk cId="925229576" sldId="298"/>
            <ac:picMk id="30" creationId="{0AD03E4A-531F-F9B9-BE02-B47CE8DD3D11}"/>
          </ac:picMkLst>
        </pc:picChg>
        <pc:picChg chg="add mod">
          <ac:chgData name="Ane Iturzaeta" userId="765801d0-9f9d-4d0b-a53c-4b9034a32709" providerId="ADAL" clId="{2FCF4F53-B539-4C2A-95D8-A29E6F823870}" dt="2022-05-04T19:03:54.761" v="905" actId="1076"/>
          <ac:picMkLst>
            <pc:docMk/>
            <pc:sldMk cId="925229576" sldId="298"/>
            <ac:picMk id="32" creationId="{C057371B-99BD-8639-DEE0-C0E722EAE678}"/>
          </ac:picMkLst>
        </pc:picChg>
        <pc:picChg chg="add mod">
          <ac:chgData name="Ane Iturzaeta" userId="765801d0-9f9d-4d0b-a53c-4b9034a32709" providerId="ADAL" clId="{2FCF4F53-B539-4C2A-95D8-A29E6F823870}" dt="2022-05-04T19:04:32.753" v="936" actId="207"/>
          <ac:picMkLst>
            <pc:docMk/>
            <pc:sldMk cId="925229576" sldId="298"/>
            <ac:picMk id="34" creationId="{BB6191BF-0429-1C8D-7CA4-F6BB098845B5}"/>
          </ac:picMkLst>
        </pc:picChg>
      </pc:sldChg>
      <pc:sldChg chg="modSp mod">
        <pc:chgData name="Ane Iturzaeta" userId="765801d0-9f9d-4d0b-a53c-4b9034a32709" providerId="ADAL" clId="{2FCF4F53-B539-4C2A-95D8-A29E6F823870}" dt="2022-05-04T18:47:30.319" v="624" actId="1076"/>
        <pc:sldMkLst>
          <pc:docMk/>
          <pc:sldMk cId="258155543" sldId="300"/>
        </pc:sldMkLst>
        <pc:spChg chg="mod">
          <ac:chgData name="Ane Iturzaeta" userId="765801d0-9f9d-4d0b-a53c-4b9034a32709" providerId="ADAL" clId="{2FCF4F53-B539-4C2A-95D8-A29E6F823870}" dt="2022-05-04T18:47:13.800" v="621" actId="20577"/>
          <ac:spMkLst>
            <pc:docMk/>
            <pc:sldMk cId="258155543" sldId="300"/>
            <ac:spMk id="3" creationId="{00000000-0000-0000-0000-000000000000}"/>
          </ac:spMkLst>
        </pc:spChg>
        <pc:picChg chg="mod">
          <ac:chgData name="Ane Iturzaeta" userId="765801d0-9f9d-4d0b-a53c-4b9034a32709" providerId="ADAL" clId="{2FCF4F53-B539-4C2A-95D8-A29E6F823870}" dt="2022-05-04T18:47:30.319" v="624" actId="1076"/>
          <ac:picMkLst>
            <pc:docMk/>
            <pc:sldMk cId="258155543" sldId="300"/>
            <ac:picMk id="6" creationId="{FA5E9E3F-B623-4920-A1BA-C87CA56287BA}"/>
          </ac:picMkLst>
        </pc:picChg>
      </pc:sldChg>
      <pc:sldChg chg="addSp delSp modSp mod">
        <pc:chgData name="Ane Iturzaeta" userId="765801d0-9f9d-4d0b-a53c-4b9034a32709" providerId="ADAL" clId="{2FCF4F53-B539-4C2A-95D8-A29E6F823870}" dt="2022-05-04T19:25:19.667" v="1166" actId="1076"/>
        <pc:sldMkLst>
          <pc:docMk/>
          <pc:sldMk cId="4009178713" sldId="301"/>
        </pc:sldMkLst>
        <pc:spChg chg="mod">
          <ac:chgData name="Ane Iturzaeta" userId="765801d0-9f9d-4d0b-a53c-4b9034a32709" providerId="ADAL" clId="{2FCF4F53-B539-4C2A-95D8-A29E6F823870}" dt="2022-05-04T19:21:39.889" v="1117" actId="14100"/>
          <ac:spMkLst>
            <pc:docMk/>
            <pc:sldMk cId="4009178713" sldId="301"/>
            <ac:spMk id="3" creationId="{00000000-0000-0000-0000-000000000000}"/>
          </ac:spMkLst>
        </pc:spChg>
        <pc:spChg chg="add mod">
          <ac:chgData name="Ane Iturzaeta" userId="765801d0-9f9d-4d0b-a53c-4b9034a32709" providerId="ADAL" clId="{2FCF4F53-B539-4C2A-95D8-A29E6F823870}" dt="2022-05-04T19:23:01.364" v="1133" actId="1076"/>
          <ac:spMkLst>
            <pc:docMk/>
            <pc:sldMk cId="4009178713" sldId="301"/>
            <ac:spMk id="5" creationId="{F1A41BB1-550B-A79F-2BB1-BC7D04F6E6D6}"/>
          </ac:spMkLst>
        </pc:spChg>
        <pc:spChg chg="add mod">
          <ac:chgData name="Ane Iturzaeta" userId="765801d0-9f9d-4d0b-a53c-4b9034a32709" providerId="ADAL" clId="{2FCF4F53-B539-4C2A-95D8-A29E6F823870}" dt="2022-05-04T19:23:02.858" v="1134" actId="1076"/>
          <ac:spMkLst>
            <pc:docMk/>
            <pc:sldMk cId="4009178713" sldId="301"/>
            <ac:spMk id="7" creationId="{E39AB218-9DCA-C39F-1E23-FD097941A27C}"/>
          </ac:spMkLst>
        </pc:spChg>
        <pc:spChg chg="add mod">
          <ac:chgData name="Ane Iturzaeta" userId="765801d0-9f9d-4d0b-a53c-4b9034a32709" providerId="ADAL" clId="{2FCF4F53-B539-4C2A-95D8-A29E6F823870}" dt="2022-05-04T19:23:05.064" v="1135" actId="1076"/>
          <ac:spMkLst>
            <pc:docMk/>
            <pc:sldMk cId="4009178713" sldId="301"/>
            <ac:spMk id="8" creationId="{855722D6-D04E-BFA3-D5A5-A7844C55C7D2}"/>
          </ac:spMkLst>
        </pc:spChg>
        <pc:spChg chg="add mod">
          <ac:chgData name="Ane Iturzaeta" userId="765801d0-9f9d-4d0b-a53c-4b9034a32709" providerId="ADAL" clId="{2FCF4F53-B539-4C2A-95D8-A29E6F823870}" dt="2022-05-04T19:23:27.494" v="1142" actId="1076"/>
          <ac:spMkLst>
            <pc:docMk/>
            <pc:sldMk cId="4009178713" sldId="301"/>
            <ac:spMk id="10" creationId="{B35E983D-3552-AE2E-2601-ABBFAF034470}"/>
          </ac:spMkLst>
        </pc:spChg>
        <pc:spChg chg="add mod">
          <ac:chgData name="Ane Iturzaeta" userId="765801d0-9f9d-4d0b-a53c-4b9034a32709" providerId="ADAL" clId="{2FCF4F53-B539-4C2A-95D8-A29E6F823870}" dt="2022-05-04T19:23:22.979" v="1140" actId="571"/>
          <ac:spMkLst>
            <pc:docMk/>
            <pc:sldMk cId="4009178713" sldId="301"/>
            <ac:spMk id="11" creationId="{FC96DAEC-79E0-9672-0F48-1580B27D48DC}"/>
          </ac:spMkLst>
        </pc:spChg>
        <pc:spChg chg="add mod">
          <ac:chgData name="Ane Iturzaeta" userId="765801d0-9f9d-4d0b-a53c-4b9034a32709" providerId="ADAL" clId="{2FCF4F53-B539-4C2A-95D8-A29E6F823870}" dt="2022-05-04T19:23:25.067" v="1141" actId="571"/>
          <ac:spMkLst>
            <pc:docMk/>
            <pc:sldMk cId="4009178713" sldId="301"/>
            <ac:spMk id="12" creationId="{76112B25-8ADD-457E-DEE4-ED614805F56E}"/>
          </ac:spMkLst>
        </pc:spChg>
        <pc:spChg chg="add mod">
          <ac:chgData name="Ane Iturzaeta" userId="765801d0-9f9d-4d0b-a53c-4b9034a32709" providerId="ADAL" clId="{2FCF4F53-B539-4C2A-95D8-A29E6F823870}" dt="2022-05-04T19:25:19.667" v="1166" actId="1076"/>
          <ac:spMkLst>
            <pc:docMk/>
            <pc:sldMk cId="4009178713" sldId="301"/>
            <ac:spMk id="13" creationId="{2A1E93E8-C742-C6E9-E0AC-D7F85B8995E3}"/>
          </ac:spMkLst>
        </pc:spChg>
        <pc:spChg chg="add mod">
          <ac:chgData name="Ane Iturzaeta" userId="765801d0-9f9d-4d0b-a53c-4b9034a32709" providerId="ADAL" clId="{2FCF4F53-B539-4C2A-95D8-A29E6F823870}" dt="2022-05-04T19:23:37.877" v="1145" actId="1076"/>
          <ac:spMkLst>
            <pc:docMk/>
            <pc:sldMk cId="4009178713" sldId="301"/>
            <ac:spMk id="14" creationId="{CABAE36F-AF06-E76F-FBDB-3441D29CE995}"/>
          </ac:spMkLst>
        </pc:spChg>
        <pc:spChg chg="add mod">
          <ac:chgData name="Ane Iturzaeta" userId="765801d0-9f9d-4d0b-a53c-4b9034a32709" providerId="ADAL" clId="{2FCF4F53-B539-4C2A-95D8-A29E6F823870}" dt="2022-05-04T19:23:35.946" v="1144" actId="1076"/>
          <ac:spMkLst>
            <pc:docMk/>
            <pc:sldMk cId="4009178713" sldId="301"/>
            <ac:spMk id="15" creationId="{6036F50F-747B-D629-605C-E6654C1EE929}"/>
          </ac:spMkLst>
        </pc:spChg>
        <pc:spChg chg="add mod">
          <ac:chgData name="Ane Iturzaeta" userId="765801d0-9f9d-4d0b-a53c-4b9034a32709" providerId="ADAL" clId="{2FCF4F53-B539-4C2A-95D8-A29E6F823870}" dt="2022-05-04T19:24:50.169" v="1159" actId="1076"/>
          <ac:spMkLst>
            <pc:docMk/>
            <pc:sldMk cId="4009178713" sldId="301"/>
            <ac:spMk id="17" creationId="{988AA5BE-D2B3-836A-18CF-2C761CED1564}"/>
          </ac:spMkLst>
        </pc:spChg>
        <pc:spChg chg="add mod">
          <ac:chgData name="Ane Iturzaeta" userId="765801d0-9f9d-4d0b-a53c-4b9034a32709" providerId="ADAL" clId="{2FCF4F53-B539-4C2A-95D8-A29E6F823870}" dt="2022-05-04T19:24:52.061" v="1160" actId="1076"/>
          <ac:spMkLst>
            <pc:docMk/>
            <pc:sldMk cId="4009178713" sldId="301"/>
            <ac:spMk id="19" creationId="{F46DDA43-A03B-3B53-C9F4-AE5BF9B2BE82}"/>
          </ac:spMkLst>
        </pc:spChg>
        <pc:spChg chg="add mod">
          <ac:chgData name="Ane Iturzaeta" userId="765801d0-9f9d-4d0b-a53c-4b9034a32709" providerId="ADAL" clId="{2FCF4F53-B539-4C2A-95D8-A29E6F823870}" dt="2022-05-04T19:24:53.769" v="1161" actId="1076"/>
          <ac:spMkLst>
            <pc:docMk/>
            <pc:sldMk cId="4009178713" sldId="301"/>
            <ac:spMk id="21" creationId="{EBD95055-C4BD-79DD-6E9B-8DD8BA9CC082}"/>
          </ac:spMkLst>
        </pc:spChg>
        <pc:spChg chg="add mod">
          <ac:chgData name="Ane Iturzaeta" userId="765801d0-9f9d-4d0b-a53c-4b9034a32709" providerId="ADAL" clId="{2FCF4F53-B539-4C2A-95D8-A29E6F823870}" dt="2022-05-04T19:24:47.403" v="1158" actId="1076"/>
          <ac:spMkLst>
            <pc:docMk/>
            <pc:sldMk cId="4009178713" sldId="301"/>
            <ac:spMk id="23" creationId="{A8B5C103-FEC5-EE16-13C0-827E8A8FF7FD}"/>
          </ac:spMkLst>
        </pc:spChg>
        <pc:spChg chg="add mod">
          <ac:chgData name="Ane Iturzaeta" userId="765801d0-9f9d-4d0b-a53c-4b9034a32709" providerId="ADAL" clId="{2FCF4F53-B539-4C2A-95D8-A29E6F823870}" dt="2022-05-04T19:24:30.222" v="1153" actId="207"/>
          <ac:spMkLst>
            <pc:docMk/>
            <pc:sldMk cId="4009178713" sldId="301"/>
            <ac:spMk id="25" creationId="{00A5F789-D80C-4F9C-5B12-9FDA4B89BFEE}"/>
          </ac:spMkLst>
        </pc:spChg>
        <pc:spChg chg="add mod">
          <ac:chgData name="Ane Iturzaeta" userId="765801d0-9f9d-4d0b-a53c-4b9034a32709" providerId="ADAL" clId="{2FCF4F53-B539-4C2A-95D8-A29E6F823870}" dt="2022-05-04T19:24:30.222" v="1153" actId="207"/>
          <ac:spMkLst>
            <pc:docMk/>
            <pc:sldMk cId="4009178713" sldId="301"/>
            <ac:spMk id="27" creationId="{845E06E5-6A92-17D6-C2F2-93F771AA874E}"/>
          </ac:spMkLst>
        </pc:spChg>
        <pc:spChg chg="add mod">
          <ac:chgData name="Ane Iturzaeta" userId="765801d0-9f9d-4d0b-a53c-4b9034a32709" providerId="ADAL" clId="{2FCF4F53-B539-4C2A-95D8-A29E6F823870}" dt="2022-05-04T19:24:39.230" v="1154" actId="207"/>
          <ac:spMkLst>
            <pc:docMk/>
            <pc:sldMk cId="4009178713" sldId="301"/>
            <ac:spMk id="28" creationId="{951A5EBD-BFCF-7BF5-B4CB-F544D2E4947D}"/>
          </ac:spMkLst>
        </pc:spChg>
        <pc:spChg chg="add mod">
          <ac:chgData name="Ane Iturzaeta" userId="765801d0-9f9d-4d0b-a53c-4b9034a32709" providerId="ADAL" clId="{2FCF4F53-B539-4C2A-95D8-A29E6F823870}" dt="2022-05-04T19:24:39.230" v="1154" actId="207"/>
          <ac:spMkLst>
            <pc:docMk/>
            <pc:sldMk cId="4009178713" sldId="301"/>
            <ac:spMk id="29" creationId="{B236EF0D-59CD-5FD7-063E-532CB430507C}"/>
          </ac:spMkLst>
        </pc:spChg>
        <pc:spChg chg="add mod">
          <ac:chgData name="Ane Iturzaeta" userId="765801d0-9f9d-4d0b-a53c-4b9034a32709" providerId="ADAL" clId="{2FCF4F53-B539-4C2A-95D8-A29E6F823870}" dt="2022-05-04T19:24:39.230" v="1154" actId="207"/>
          <ac:spMkLst>
            <pc:docMk/>
            <pc:sldMk cId="4009178713" sldId="301"/>
            <ac:spMk id="30" creationId="{1D00C6A0-5FF2-2636-FC3D-838FA75334EE}"/>
          </ac:spMkLst>
        </pc:spChg>
        <pc:spChg chg="add mod">
          <ac:chgData name="Ane Iturzaeta" userId="765801d0-9f9d-4d0b-a53c-4b9034a32709" providerId="ADAL" clId="{2FCF4F53-B539-4C2A-95D8-A29E6F823870}" dt="2022-05-04T19:24:39.230" v="1154" actId="207"/>
          <ac:spMkLst>
            <pc:docMk/>
            <pc:sldMk cId="4009178713" sldId="301"/>
            <ac:spMk id="31" creationId="{8E01BC29-9EFD-76BE-6857-206ECFDBDFC2}"/>
          </ac:spMkLst>
        </pc:spChg>
        <pc:spChg chg="add del mod">
          <ac:chgData name="Ane Iturzaeta" userId="765801d0-9f9d-4d0b-a53c-4b9034a32709" providerId="ADAL" clId="{2FCF4F53-B539-4C2A-95D8-A29E6F823870}" dt="2022-05-04T19:24:43.926" v="1157" actId="478"/>
          <ac:spMkLst>
            <pc:docMk/>
            <pc:sldMk cId="4009178713" sldId="301"/>
            <ac:spMk id="32" creationId="{211C64F5-6C7E-EE7F-78C0-D1BD6AD9C010}"/>
          </ac:spMkLst>
        </pc:spChg>
        <pc:spChg chg="add mod">
          <ac:chgData name="Ane Iturzaeta" userId="765801d0-9f9d-4d0b-a53c-4b9034a32709" providerId="ADAL" clId="{2FCF4F53-B539-4C2A-95D8-A29E6F823870}" dt="2022-05-04T19:24:42.004" v="1155" actId="1076"/>
          <ac:spMkLst>
            <pc:docMk/>
            <pc:sldMk cId="4009178713" sldId="301"/>
            <ac:spMk id="33" creationId="{80A35C71-642E-C10D-D5B5-FA6B5F6CB971}"/>
          </ac:spMkLst>
        </pc:spChg>
        <pc:grpChg chg="add mod">
          <ac:chgData name="Ane Iturzaeta" userId="765801d0-9f9d-4d0b-a53c-4b9034a32709" providerId="ADAL" clId="{2FCF4F53-B539-4C2A-95D8-A29E6F823870}" dt="2022-05-04T19:25:11.771" v="1165" actId="1076"/>
          <ac:grpSpMkLst>
            <pc:docMk/>
            <pc:sldMk cId="4009178713" sldId="301"/>
            <ac:grpSpMk id="34" creationId="{4504A838-DB4D-D949-14A6-940D2B6913F1}"/>
          </ac:grpSpMkLst>
        </pc:grpChg>
        <pc:graphicFrameChg chg="add del modGraphic">
          <ac:chgData name="Ane Iturzaeta" userId="765801d0-9f9d-4d0b-a53c-4b9034a32709" providerId="ADAL" clId="{2FCF4F53-B539-4C2A-95D8-A29E6F823870}" dt="2022-05-04T19:22:06.147" v="1119" actId="478"/>
          <ac:graphicFrameMkLst>
            <pc:docMk/>
            <pc:sldMk cId="4009178713" sldId="301"/>
            <ac:graphicFrameMk id="4" creationId="{F1E4066C-14DE-78F7-5D38-D2CA7225C7BC}"/>
          </ac:graphicFrameMkLst>
        </pc:graphicFrameChg>
        <pc:picChg chg="del mod">
          <ac:chgData name="Ane Iturzaeta" userId="765801d0-9f9d-4d0b-a53c-4b9034a32709" providerId="ADAL" clId="{2FCF4F53-B539-4C2A-95D8-A29E6F823870}" dt="2022-05-04T19:24:59.551" v="1162" actId="478"/>
          <ac:picMkLst>
            <pc:docMk/>
            <pc:sldMk cId="4009178713" sldId="301"/>
            <ac:picMk id="6" creationId="{95FC172A-DFF6-43D8-A1E5-CF92B1B6CF62}"/>
          </ac:picMkLst>
        </pc:picChg>
      </pc:sldChg>
      <pc:sldChg chg="mod modShow">
        <pc:chgData name="Ane Iturzaeta" userId="765801d0-9f9d-4d0b-a53c-4b9034a32709" providerId="ADAL" clId="{2FCF4F53-B539-4C2A-95D8-A29E6F823870}" dt="2022-05-04T18:48:08.839" v="625" actId="729"/>
        <pc:sldMkLst>
          <pc:docMk/>
          <pc:sldMk cId="348682533" sldId="375"/>
        </pc:sldMkLst>
      </pc:sldChg>
      <pc:sldChg chg="mod modShow">
        <pc:chgData name="Ane Iturzaeta" userId="765801d0-9f9d-4d0b-a53c-4b9034a32709" providerId="ADAL" clId="{2FCF4F53-B539-4C2A-95D8-A29E6F823870}" dt="2022-05-04T18:31:43.091" v="460" actId="729"/>
        <pc:sldMkLst>
          <pc:docMk/>
          <pc:sldMk cId="1300575401" sldId="387"/>
        </pc:sldMkLst>
      </pc:sldChg>
      <pc:sldChg chg="addSp delSp modSp mod">
        <pc:chgData name="Ane Iturzaeta" userId="765801d0-9f9d-4d0b-a53c-4b9034a32709" providerId="ADAL" clId="{2FCF4F53-B539-4C2A-95D8-A29E6F823870}" dt="2022-05-04T19:20:00.889" v="1107" actId="1076"/>
        <pc:sldMkLst>
          <pc:docMk/>
          <pc:sldMk cId="4005567734" sldId="391"/>
        </pc:sldMkLst>
        <pc:spChg chg="mod">
          <ac:chgData name="Ane Iturzaeta" userId="765801d0-9f9d-4d0b-a53c-4b9034a32709" providerId="ADAL" clId="{2FCF4F53-B539-4C2A-95D8-A29E6F823870}" dt="2022-05-04T19:19:50.680" v="1105" actId="14100"/>
          <ac:spMkLst>
            <pc:docMk/>
            <pc:sldMk cId="4005567734" sldId="391"/>
            <ac:spMk id="3" creationId="{00000000-0000-0000-0000-000000000000}"/>
          </ac:spMkLst>
        </pc:spChg>
        <pc:spChg chg="add del mod">
          <ac:chgData name="Ane Iturzaeta" userId="765801d0-9f9d-4d0b-a53c-4b9034a32709" providerId="ADAL" clId="{2FCF4F53-B539-4C2A-95D8-A29E6F823870}" dt="2022-05-04T19:16:11.661" v="1074" actId="478"/>
          <ac:spMkLst>
            <pc:docMk/>
            <pc:sldMk cId="4005567734" sldId="391"/>
            <ac:spMk id="8" creationId="{99725D11-CE22-ED2F-347D-6863AEB4DF6C}"/>
          </ac:spMkLst>
        </pc:spChg>
        <pc:spChg chg="add del mod">
          <ac:chgData name="Ane Iturzaeta" userId="765801d0-9f9d-4d0b-a53c-4b9034a32709" providerId="ADAL" clId="{2FCF4F53-B539-4C2A-95D8-A29E6F823870}" dt="2022-05-04T19:16:11.661" v="1074" actId="478"/>
          <ac:spMkLst>
            <pc:docMk/>
            <pc:sldMk cId="4005567734" sldId="391"/>
            <ac:spMk id="9" creationId="{CC35CB25-9ADD-68D3-8866-E340C9DF1FBC}"/>
          </ac:spMkLst>
        </pc:spChg>
        <pc:spChg chg="add del mod">
          <ac:chgData name="Ane Iturzaeta" userId="765801d0-9f9d-4d0b-a53c-4b9034a32709" providerId="ADAL" clId="{2FCF4F53-B539-4C2A-95D8-A29E6F823870}" dt="2022-05-04T19:16:11.661" v="1074" actId="478"/>
          <ac:spMkLst>
            <pc:docMk/>
            <pc:sldMk cId="4005567734" sldId="391"/>
            <ac:spMk id="11" creationId="{9AFE1D36-9F88-B3A7-DB22-F698D08834E2}"/>
          </ac:spMkLst>
        </pc:spChg>
        <pc:spChg chg="add mod">
          <ac:chgData name="Ane Iturzaeta" userId="765801d0-9f9d-4d0b-a53c-4b9034a32709" providerId="ADAL" clId="{2FCF4F53-B539-4C2A-95D8-A29E6F823870}" dt="2022-05-04T19:14:10.432" v="1017" actId="571"/>
          <ac:spMkLst>
            <pc:docMk/>
            <pc:sldMk cId="4005567734" sldId="391"/>
            <ac:spMk id="20" creationId="{B26F9895-2732-F088-A276-9802F1DFE2E2}"/>
          </ac:spMkLst>
        </pc:spChg>
        <pc:spChg chg="add mod">
          <ac:chgData name="Ane Iturzaeta" userId="765801d0-9f9d-4d0b-a53c-4b9034a32709" providerId="ADAL" clId="{2FCF4F53-B539-4C2A-95D8-A29E6F823870}" dt="2022-05-04T19:14:10.432" v="1017" actId="571"/>
          <ac:spMkLst>
            <pc:docMk/>
            <pc:sldMk cId="4005567734" sldId="391"/>
            <ac:spMk id="21" creationId="{77B28446-8B65-6D58-7788-EED507CF56D5}"/>
          </ac:spMkLst>
        </pc:spChg>
        <pc:picChg chg="add del mod">
          <ac:chgData name="Ane Iturzaeta" userId="765801d0-9f9d-4d0b-a53c-4b9034a32709" providerId="ADAL" clId="{2FCF4F53-B539-4C2A-95D8-A29E6F823870}" dt="2022-05-04T19:08:23.930" v="952" actId="478"/>
          <ac:picMkLst>
            <pc:docMk/>
            <pc:sldMk cId="4005567734" sldId="391"/>
            <ac:picMk id="5" creationId="{4350B1AD-B829-A43E-3DA2-74FF5A1AEDF5}"/>
          </ac:picMkLst>
        </pc:picChg>
        <pc:picChg chg="add del mod">
          <ac:chgData name="Ane Iturzaeta" userId="765801d0-9f9d-4d0b-a53c-4b9034a32709" providerId="ADAL" clId="{2FCF4F53-B539-4C2A-95D8-A29E6F823870}" dt="2022-05-04T19:16:07.109" v="1073" actId="478"/>
          <ac:picMkLst>
            <pc:docMk/>
            <pc:sldMk cId="4005567734" sldId="391"/>
            <ac:picMk id="7" creationId="{246F6A90-1F2C-5F1A-AEB4-285BBCF2F08C}"/>
          </ac:picMkLst>
        </pc:picChg>
        <pc:picChg chg="add mod">
          <ac:chgData name="Ane Iturzaeta" userId="765801d0-9f9d-4d0b-a53c-4b9034a32709" providerId="ADAL" clId="{2FCF4F53-B539-4C2A-95D8-A29E6F823870}" dt="2022-05-04T19:20:00.889" v="1107" actId="1076"/>
          <ac:picMkLst>
            <pc:docMk/>
            <pc:sldMk cId="4005567734" sldId="391"/>
            <ac:picMk id="22" creationId="{285A5C3D-F6C2-1438-E847-C8AC86587D2A}"/>
          </ac:picMkLst>
        </pc:picChg>
        <pc:picChg chg="add mod">
          <ac:chgData name="Ane Iturzaeta" userId="765801d0-9f9d-4d0b-a53c-4b9034a32709" providerId="ADAL" clId="{2FCF4F53-B539-4C2A-95D8-A29E6F823870}" dt="2022-05-04T19:20:00.889" v="1107" actId="1076"/>
          <ac:picMkLst>
            <pc:docMk/>
            <pc:sldMk cId="4005567734" sldId="391"/>
            <ac:picMk id="24" creationId="{5106FEAB-89F0-2095-170A-DC6A08F88436}"/>
          </ac:picMkLst>
        </pc:picChg>
        <pc:picChg chg="add del mod">
          <ac:chgData name="Ane Iturzaeta" userId="765801d0-9f9d-4d0b-a53c-4b9034a32709" providerId="ADAL" clId="{2FCF4F53-B539-4C2A-95D8-A29E6F823870}" dt="2022-05-04T19:16:02.963" v="1072" actId="478"/>
          <ac:picMkLst>
            <pc:docMk/>
            <pc:sldMk cId="4005567734" sldId="391"/>
            <ac:picMk id="1026" creationId="{2A883958-2C43-1EB6-73A4-AF405E6A342F}"/>
          </ac:picMkLst>
        </pc:picChg>
        <pc:picChg chg="add del mod">
          <ac:chgData name="Ane Iturzaeta" userId="765801d0-9f9d-4d0b-a53c-4b9034a32709" providerId="ADAL" clId="{2FCF4F53-B539-4C2A-95D8-A29E6F823870}" dt="2022-05-04T19:18:09.691" v="1086" actId="478"/>
          <ac:picMkLst>
            <pc:docMk/>
            <pc:sldMk cId="4005567734" sldId="391"/>
            <ac:picMk id="1028" creationId="{4BA2F1E1-258F-172E-6689-CC633C30C262}"/>
          </ac:picMkLst>
        </pc:picChg>
        <pc:cxnChg chg="add del mod">
          <ac:chgData name="Ane Iturzaeta" userId="765801d0-9f9d-4d0b-a53c-4b9034a32709" providerId="ADAL" clId="{2FCF4F53-B539-4C2A-95D8-A29E6F823870}" dt="2022-05-04T19:16:07.109" v="1073" actId="478"/>
          <ac:cxnSpMkLst>
            <pc:docMk/>
            <pc:sldMk cId="4005567734" sldId="391"/>
            <ac:cxnSpMk id="14" creationId="{A017BA11-0E5B-9769-6646-4806905542A7}"/>
          </ac:cxnSpMkLst>
        </pc:cxnChg>
        <pc:cxnChg chg="add del mod">
          <ac:chgData name="Ane Iturzaeta" userId="765801d0-9f9d-4d0b-a53c-4b9034a32709" providerId="ADAL" clId="{2FCF4F53-B539-4C2A-95D8-A29E6F823870}" dt="2022-05-04T19:16:07.109" v="1073" actId="478"/>
          <ac:cxnSpMkLst>
            <pc:docMk/>
            <pc:sldMk cId="4005567734" sldId="391"/>
            <ac:cxnSpMk id="15" creationId="{D431333B-76BA-2D71-41BD-F1B15415292A}"/>
          </ac:cxnSpMkLst>
        </pc:cxnChg>
        <pc:cxnChg chg="add del mod">
          <ac:chgData name="Ane Iturzaeta" userId="765801d0-9f9d-4d0b-a53c-4b9034a32709" providerId="ADAL" clId="{2FCF4F53-B539-4C2A-95D8-A29E6F823870}" dt="2022-05-04T19:16:07.109" v="1073" actId="478"/>
          <ac:cxnSpMkLst>
            <pc:docMk/>
            <pc:sldMk cId="4005567734" sldId="391"/>
            <ac:cxnSpMk id="17" creationId="{F0C9E0E8-2A95-1C12-C4E4-C7B2F2979872}"/>
          </ac:cxnSpMkLst>
        </pc:cxnChg>
      </pc:sldChg>
      <pc:sldChg chg="addSp delSp modSp mod">
        <pc:chgData name="Ane Iturzaeta" userId="765801d0-9f9d-4d0b-a53c-4b9034a32709" providerId="ADAL" clId="{2FCF4F53-B539-4C2A-95D8-A29E6F823870}" dt="2022-05-04T18:33:29.588" v="476" actId="12100"/>
        <pc:sldMkLst>
          <pc:docMk/>
          <pc:sldMk cId="1671907641" sldId="393"/>
        </pc:sldMkLst>
        <pc:spChg chg="del">
          <ac:chgData name="Ane Iturzaeta" userId="765801d0-9f9d-4d0b-a53c-4b9034a32709" providerId="ADAL" clId="{2FCF4F53-B539-4C2A-95D8-A29E6F823870}" dt="2022-05-04T18:32:18.735" v="461" actId="12084"/>
          <ac:spMkLst>
            <pc:docMk/>
            <pc:sldMk cId="1671907641" sldId="393"/>
            <ac:spMk id="3" creationId="{00000000-0000-0000-0000-000000000000}"/>
          </ac:spMkLst>
        </pc:spChg>
        <pc:graphicFrameChg chg="add mod">
          <ac:chgData name="Ane Iturzaeta" userId="765801d0-9f9d-4d0b-a53c-4b9034a32709" providerId="ADAL" clId="{2FCF4F53-B539-4C2A-95D8-A29E6F823870}" dt="2022-05-04T18:33:29.588" v="476" actId="12100"/>
          <ac:graphicFrameMkLst>
            <pc:docMk/>
            <pc:sldMk cId="1671907641" sldId="393"/>
            <ac:graphicFrameMk id="4" creationId="{86D68F9B-31F8-A043-07DE-FC93F42BE198}"/>
          </ac:graphicFrameMkLst>
        </pc:graphicFrameChg>
      </pc:sldChg>
      <pc:sldChg chg="addSp delSp modSp mod modNotes modNotesTx">
        <pc:chgData name="Ane Iturzaeta" userId="765801d0-9f9d-4d0b-a53c-4b9034a32709" providerId="ADAL" clId="{2FCF4F53-B539-4C2A-95D8-A29E6F823870}" dt="2022-05-04T19:38:12.679" v="1774" actId="14100"/>
        <pc:sldMkLst>
          <pc:docMk/>
          <pc:sldMk cId="930240293" sldId="394"/>
        </pc:sldMkLst>
        <pc:spChg chg="mod">
          <ac:chgData name="Ane Iturzaeta" userId="765801d0-9f9d-4d0b-a53c-4b9034a32709" providerId="ADAL" clId="{2FCF4F53-B539-4C2A-95D8-A29E6F823870}" dt="2022-05-04T19:38:12.679" v="1774" actId="14100"/>
          <ac:spMkLst>
            <pc:docMk/>
            <pc:sldMk cId="930240293" sldId="394"/>
            <ac:spMk id="3" creationId="{00000000-0000-0000-0000-000000000000}"/>
          </ac:spMkLst>
        </pc:spChg>
        <pc:spChg chg="mod">
          <ac:chgData name="Ane Iturzaeta" userId="765801d0-9f9d-4d0b-a53c-4b9034a32709" providerId="ADAL" clId="{2FCF4F53-B539-4C2A-95D8-A29E6F823870}" dt="2022-05-04T19:37:40.506" v="1767" actId="1076"/>
          <ac:spMkLst>
            <pc:docMk/>
            <pc:sldMk cId="930240293" sldId="394"/>
            <ac:spMk id="8" creationId="{80DBA0C2-DC50-081E-437A-4B93080FBA45}"/>
          </ac:spMkLst>
        </pc:spChg>
        <pc:spChg chg="mod">
          <ac:chgData name="Ane Iturzaeta" userId="765801d0-9f9d-4d0b-a53c-4b9034a32709" providerId="ADAL" clId="{2FCF4F53-B539-4C2A-95D8-A29E6F823870}" dt="2022-05-04T19:37:40.506" v="1767" actId="1076"/>
          <ac:spMkLst>
            <pc:docMk/>
            <pc:sldMk cId="930240293" sldId="394"/>
            <ac:spMk id="9" creationId="{2512CDF2-E89C-4272-56DA-DF709DE6499B}"/>
          </ac:spMkLst>
        </pc:spChg>
        <pc:spChg chg="mod">
          <ac:chgData name="Ane Iturzaeta" userId="765801d0-9f9d-4d0b-a53c-4b9034a32709" providerId="ADAL" clId="{2FCF4F53-B539-4C2A-95D8-A29E6F823870}" dt="2022-05-04T19:37:40.506" v="1767" actId="1076"/>
          <ac:spMkLst>
            <pc:docMk/>
            <pc:sldMk cId="930240293" sldId="394"/>
            <ac:spMk id="10" creationId="{F6CEE343-549F-AB9F-6CC5-3A86BB44BE70}"/>
          </ac:spMkLst>
        </pc:spChg>
        <pc:grpChg chg="del mod">
          <ac:chgData name="Ane Iturzaeta" userId="765801d0-9f9d-4d0b-a53c-4b9034a32709" providerId="ADAL" clId="{2FCF4F53-B539-4C2A-95D8-A29E6F823870}" dt="2022-05-04T19:37:14.467" v="1763" actId="27803"/>
          <ac:grpSpMkLst>
            <pc:docMk/>
            <pc:sldMk cId="930240293" sldId="394"/>
            <ac:grpSpMk id="7" creationId="{7A7A6DF4-26E3-7B6A-0194-791BBD2EC1D7}"/>
          </ac:grpSpMkLst>
        </pc:grpChg>
        <pc:grpChg chg="add mod">
          <ac:chgData name="Ane Iturzaeta" userId="765801d0-9f9d-4d0b-a53c-4b9034a32709" providerId="ADAL" clId="{2FCF4F53-B539-4C2A-95D8-A29E6F823870}" dt="2022-05-04T19:38:03.110" v="1771" actId="1076"/>
          <ac:grpSpMkLst>
            <pc:docMk/>
            <pc:sldMk cId="930240293" sldId="394"/>
            <ac:grpSpMk id="11" creationId="{070063CD-E8B8-CABB-A75F-A6411858273F}"/>
          </ac:grpSpMkLst>
        </pc:grpChg>
        <pc:grpChg chg="add mod">
          <ac:chgData name="Ane Iturzaeta" userId="765801d0-9f9d-4d0b-a53c-4b9034a32709" providerId="ADAL" clId="{2FCF4F53-B539-4C2A-95D8-A29E6F823870}" dt="2022-05-04T19:38:10.116" v="1773" actId="1076"/>
          <ac:grpSpMkLst>
            <pc:docMk/>
            <pc:sldMk cId="930240293" sldId="394"/>
            <ac:grpSpMk id="12" creationId="{DBD62858-285C-C7C8-6B02-FAC767E4C90A}"/>
          </ac:grpSpMkLst>
        </pc:grpChg>
        <pc:picChg chg="del mod">
          <ac:chgData name="Ane Iturzaeta" userId="765801d0-9f9d-4d0b-a53c-4b9034a32709" providerId="ADAL" clId="{2FCF4F53-B539-4C2A-95D8-A29E6F823870}" dt="2022-05-04T19:37:34.223" v="1766" actId="478"/>
          <ac:picMkLst>
            <pc:docMk/>
            <pc:sldMk cId="930240293" sldId="394"/>
            <ac:picMk id="5" creationId="{507F6C7C-65CB-4848-82C0-D028B69445E0}"/>
          </ac:picMkLst>
        </pc:picChg>
        <pc:picChg chg="add del mod">
          <ac:chgData name="Ane Iturzaeta" userId="765801d0-9f9d-4d0b-a53c-4b9034a32709" providerId="ADAL" clId="{2FCF4F53-B539-4C2A-95D8-A29E6F823870}" dt="2022-05-04T19:37:14.467" v="1763" actId="27803"/>
          <ac:picMkLst>
            <pc:docMk/>
            <pc:sldMk cId="930240293" sldId="394"/>
            <ac:picMk id="6" creationId="{83709CF1-1C34-90EA-5F14-60342FE3170F}"/>
          </ac:picMkLst>
        </pc:picChg>
      </pc:sldChg>
      <pc:sldChg chg="addSp delSp modSp mod">
        <pc:chgData name="Ane Iturzaeta" userId="765801d0-9f9d-4d0b-a53c-4b9034a32709" providerId="ADAL" clId="{2FCF4F53-B539-4C2A-95D8-A29E6F823870}" dt="2022-05-04T18:09:33.072" v="208" actId="207"/>
        <pc:sldMkLst>
          <pc:docMk/>
          <pc:sldMk cId="1592550759" sldId="395"/>
        </pc:sldMkLst>
        <pc:spChg chg="add mod">
          <ac:chgData name="Ane Iturzaeta" userId="765801d0-9f9d-4d0b-a53c-4b9034a32709" providerId="ADAL" clId="{2FCF4F53-B539-4C2A-95D8-A29E6F823870}" dt="2022-05-04T18:06:45.676" v="152" actId="1076"/>
          <ac:spMkLst>
            <pc:docMk/>
            <pc:sldMk cId="1592550759" sldId="395"/>
            <ac:spMk id="4" creationId="{6D1B6581-DACB-78C4-41D0-101B24D0A6F0}"/>
          </ac:spMkLst>
        </pc:spChg>
        <pc:spChg chg="add del mod">
          <ac:chgData name="Ane Iturzaeta" userId="765801d0-9f9d-4d0b-a53c-4b9034a32709" providerId="ADAL" clId="{2FCF4F53-B539-4C2A-95D8-A29E6F823870}" dt="2022-05-04T17:58:14.331" v="35" actId="478"/>
          <ac:spMkLst>
            <pc:docMk/>
            <pc:sldMk cId="1592550759" sldId="395"/>
            <ac:spMk id="6" creationId="{6D45B38F-91A6-3CCF-8594-780306E5279E}"/>
          </ac:spMkLst>
        </pc:spChg>
        <pc:spChg chg="add mod">
          <ac:chgData name="Ane Iturzaeta" userId="765801d0-9f9d-4d0b-a53c-4b9034a32709" providerId="ADAL" clId="{2FCF4F53-B539-4C2A-95D8-A29E6F823870}" dt="2022-05-04T18:06:45.676" v="152" actId="1076"/>
          <ac:spMkLst>
            <pc:docMk/>
            <pc:sldMk cId="1592550759" sldId="395"/>
            <ac:spMk id="8" creationId="{0771271D-5AC5-EF5F-F91A-04CD72B2404D}"/>
          </ac:spMkLst>
        </pc:spChg>
        <pc:spChg chg="mod">
          <ac:chgData name="Ane Iturzaeta" userId="765801d0-9f9d-4d0b-a53c-4b9034a32709" providerId="ADAL" clId="{2FCF4F53-B539-4C2A-95D8-A29E6F823870}" dt="2022-05-04T18:04:44.829" v="114" actId="207"/>
          <ac:spMkLst>
            <pc:docMk/>
            <pc:sldMk cId="1592550759" sldId="395"/>
            <ac:spMk id="14" creationId="{3D8FC0A2-D094-FB3B-C947-62939CBEC5EB}"/>
          </ac:spMkLst>
        </pc:spChg>
        <pc:spChg chg="mod">
          <ac:chgData name="Ane Iturzaeta" userId="765801d0-9f9d-4d0b-a53c-4b9034a32709" providerId="ADAL" clId="{2FCF4F53-B539-4C2A-95D8-A29E6F823870}" dt="2022-05-04T18:04:44.829" v="114" actId="207"/>
          <ac:spMkLst>
            <pc:docMk/>
            <pc:sldMk cId="1592550759" sldId="395"/>
            <ac:spMk id="15" creationId="{E02EF243-6A0A-94BA-D67E-BC581A68AF12}"/>
          </ac:spMkLst>
        </pc:spChg>
        <pc:spChg chg="mod">
          <ac:chgData name="Ane Iturzaeta" userId="765801d0-9f9d-4d0b-a53c-4b9034a32709" providerId="ADAL" clId="{2FCF4F53-B539-4C2A-95D8-A29E6F823870}" dt="2022-05-04T18:04:44.829" v="114" actId="207"/>
          <ac:spMkLst>
            <pc:docMk/>
            <pc:sldMk cId="1592550759" sldId="395"/>
            <ac:spMk id="16" creationId="{2D6C433B-94A7-DEC4-6A9A-409CE96A9BD7}"/>
          </ac:spMkLst>
        </pc:spChg>
        <pc:spChg chg="mod">
          <ac:chgData name="Ane Iturzaeta" userId="765801d0-9f9d-4d0b-a53c-4b9034a32709" providerId="ADAL" clId="{2FCF4F53-B539-4C2A-95D8-A29E6F823870}" dt="2022-05-04T18:04:44.829" v="114" actId="207"/>
          <ac:spMkLst>
            <pc:docMk/>
            <pc:sldMk cId="1592550759" sldId="395"/>
            <ac:spMk id="17" creationId="{5F94D464-07EE-33AB-6B29-08A4F23EFA07}"/>
          </ac:spMkLst>
        </pc:spChg>
        <pc:spChg chg="add mod">
          <ac:chgData name="Ane Iturzaeta" userId="765801d0-9f9d-4d0b-a53c-4b9034a32709" providerId="ADAL" clId="{2FCF4F53-B539-4C2A-95D8-A29E6F823870}" dt="2022-05-04T18:04:44.829" v="114" actId="207"/>
          <ac:spMkLst>
            <pc:docMk/>
            <pc:sldMk cId="1592550759" sldId="395"/>
            <ac:spMk id="19" creationId="{90D5DF7E-F394-ED60-85E2-5B19CB2B7822}"/>
          </ac:spMkLst>
        </pc:spChg>
        <pc:spChg chg="add mod">
          <ac:chgData name="Ane Iturzaeta" userId="765801d0-9f9d-4d0b-a53c-4b9034a32709" providerId="ADAL" clId="{2FCF4F53-B539-4C2A-95D8-A29E6F823870}" dt="2022-05-04T18:04:44.829" v="114" actId="207"/>
          <ac:spMkLst>
            <pc:docMk/>
            <pc:sldMk cId="1592550759" sldId="395"/>
            <ac:spMk id="21" creationId="{D8EED735-8C42-35A6-7058-39FD7B8E2430}"/>
          </ac:spMkLst>
        </pc:spChg>
        <pc:spChg chg="del mod topLvl">
          <ac:chgData name="Ane Iturzaeta" userId="765801d0-9f9d-4d0b-a53c-4b9034a32709" providerId="ADAL" clId="{2FCF4F53-B539-4C2A-95D8-A29E6F823870}" dt="2022-05-04T18:03:42.486" v="104" actId="478"/>
          <ac:spMkLst>
            <pc:docMk/>
            <pc:sldMk cId="1592550759" sldId="395"/>
            <ac:spMk id="25" creationId="{3450F6BC-B2EC-0BCF-3623-2AEC92D67F6B}"/>
          </ac:spMkLst>
        </pc:spChg>
        <pc:spChg chg="del mod">
          <ac:chgData name="Ane Iturzaeta" userId="765801d0-9f9d-4d0b-a53c-4b9034a32709" providerId="ADAL" clId="{2FCF4F53-B539-4C2A-95D8-A29E6F823870}" dt="2022-05-04T18:03:41.002" v="103" actId="478"/>
          <ac:spMkLst>
            <pc:docMk/>
            <pc:sldMk cId="1592550759" sldId="395"/>
            <ac:spMk id="26" creationId="{B62A89D8-6741-9EC8-7C86-18E5174680BC}"/>
          </ac:spMkLst>
        </pc:spChg>
        <pc:spChg chg="mod">
          <ac:chgData name="Ane Iturzaeta" userId="765801d0-9f9d-4d0b-a53c-4b9034a32709" providerId="ADAL" clId="{2FCF4F53-B539-4C2A-95D8-A29E6F823870}" dt="2022-05-04T18:04:12.254" v="110" actId="207"/>
          <ac:spMkLst>
            <pc:docMk/>
            <pc:sldMk cId="1592550759" sldId="395"/>
            <ac:spMk id="27" creationId="{16248220-17DE-6116-D6F2-92CEC4D5F553}"/>
          </ac:spMkLst>
        </pc:spChg>
        <pc:spChg chg="mod">
          <ac:chgData name="Ane Iturzaeta" userId="765801d0-9f9d-4d0b-a53c-4b9034a32709" providerId="ADAL" clId="{2FCF4F53-B539-4C2A-95D8-A29E6F823870}" dt="2022-05-04T18:04:12.254" v="110" actId="207"/>
          <ac:spMkLst>
            <pc:docMk/>
            <pc:sldMk cId="1592550759" sldId="395"/>
            <ac:spMk id="28" creationId="{FA9D6BD1-6129-6A44-CBAD-63280BA2EB7D}"/>
          </ac:spMkLst>
        </pc:spChg>
        <pc:spChg chg="mod">
          <ac:chgData name="Ane Iturzaeta" userId="765801d0-9f9d-4d0b-a53c-4b9034a32709" providerId="ADAL" clId="{2FCF4F53-B539-4C2A-95D8-A29E6F823870}" dt="2022-05-04T18:08:57.323" v="193" actId="21"/>
          <ac:spMkLst>
            <pc:docMk/>
            <pc:sldMk cId="1592550759" sldId="395"/>
            <ac:spMk id="29" creationId="{864E7944-DFD1-9944-DD8E-7F5DC40976BA}"/>
          </ac:spMkLst>
        </pc:spChg>
        <pc:spChg chg="mod">
          <ac:chgData name="Ane Iturzaeta" userId="765801d0-9f9d-4d0b-a53c-4b9034a32709" providerId="ADAL" clId="{2FCF4F53-B539-4C2A-95D8-A29E6F823870}" dt="2022-05-04T18:04:12.254" v="110" actId="207"/>
          <ac:spMkLst>
            <pc:docMk/>
            <pc:sldMk cId="1592550759" sldId="395"/>
            <ac:spMk id="30" creationId="{78F561B0-3FAC-8F69-4BB2-8CA6DBB2ED37}"/>
          </ac:spMkLst>
        </pc:spChg>
        <pc:spChg chg="mod">
          <ac:chgData name="Ane Iturzaeta" userId="765801d0-9f9d-4d0b-a53c-4b9034a32709" providerId="ADAL" clId="{2FCF4F53-B539-4C2A-95D8-A29E6F823870}" dt="2022-05-04T18:04:34.203" v="113" actId="207"/>
          <ac:spMkLst>
            <pc:docMk/>
            <pc:sldMk cId="1592550759" sldId="395"/>
            <ac:spMk id="33" creationId="{A3C9B454-F5E3-E936-E2DA-6D9378B75DB0}"/>
          </ac:spMkLst>
        </pc:spChg>
        <pc:spChg chg="mod">
          <ac:chgData name="Ane Iturzaeta" userId="765801d0-9f9d-4d0b-a53c-4b9034a32709" providerId="ADAL" clId="{2FCF4F53-B539-4C2A-95D8-A29E6F823870}" dt="2022-05-04T18:04:12.254" v="110" actId="207"/>
          <ac:spMkLst>
            <pc:docMk/>
            <pc:sldMk cId="1592550759" sldId="395"/>
            <ac:spMk id="34" creationId="{66FC6F74-D9E8-20C1-4EA9-B4A843CCCF56}"/>
          </ac:spMkLst>
        </pc:spChg>
        <pc:spChg chg="mod">
          <ac:chgData name="Ane Iturzaeta" userId="765801d0-9f9d-4d0b-a53c-4b9034a32709" providerId="ADAL" clId="{2FCF4F53-B539-4C2A-95D8-A29E6F823870}" dt="2022-05-04T18:04:12.254" v="110" actId="207"/>
          <ac:spMkLst>
            <pc:docMk/>
            <pc:sldMk cId="1592550759" sldId="395"/>
            <ac:spMk id="35" creationId="{6EE713DD-5CD3-196A-24AF-C58BF9CEA188}"/>
          </ac:spMkLst>
        </pc:spChg>
        <pc:spChg chg="mod">
          <ac:chgData name="Ane Iturzaeta" userId="765801d0-9f9d-4d0b-a53c-4b9034a32709" providerId="ADAL" clId="{2FCF4F53-B539-4C2A-95D8-A29E6F823870}" dt="2022-05-04T18:04:12.254" v="110" actId="207"/>
          <ac:spMkLst>
            <pc:docMk/>
            <pc:sldMk cId="1592550759" sldId="395"/>
            <ac:spMk id="36" creationId="{6430FF6B-5C9B-8F6C-7B92-658F87DF4552}"/>
          </ac:spMkLst>
        </pc:spChg>
        <pc:spChg chg="mod">
          <ac:chgData name="Ane Iturzaeta" userId="765801d0-9f9d-4d0b-a53c-4b9034a32709" providerId="ADAL" clId="{2FCF4F53-B539-4C2A-95D8-A29E6F823870}" dt="2022-05-04T18:04:31.569" v="112" actId="207"/>
          <ac:spMkLst>
            <pc:docMk/>
            <pc:sldMk cId="1592550759" sldId="395"/>
            <ac:spMk id="37" creationId="{C643A1F6-9225-F734-54E9-D506628FE85C}"/>
          </ac:spMkLst>
        </pc:spChg>
        <pc:spChg chg="mod">
          <ac:chgData name="Ane Iturzaeta" userId="765801d0-9f9d-4d0b-a53c-4b9034a32709" providerId="ADAL" clId="{2FCF4F53-B539-4C2A-95D8-A29E6F823870}" dt="2022-05-04T18:04:12.254" v="110" actId="207"/>
          <ac:spMkLst>
            <pc:docMk/>
            <pc:sldMk cId="1592550759" sldId="395"/>
            <ac:spMk id="38" creationId="{0D280D3B-7BF2-BECC-7D9E-7657C03D058C}"/>
          </ac:spMkLst>
        </pc:spChg>
        <pc:spChg chg="mod">
          <ac:chgData name="Ane Iturzaeta" userId="765801d0-9f9d-4d0b-a53c-4b9034a32709" providerId="ADAL" clId="{2FCF4F53-B539-4C2A-95D8-A29E6F823870}" dt="2022-05-04T18:04:28.356" v="111" actId="207"/>
          <ac:spMkLst>
            <pc:docMk/>
            <pc:sldMk cId="1592550759" sldId="395"/>
            <ac:spMk id="40" creationId="{BECF72DD-70F6-E6CE-D762-235372852785}"/>
          </ac:spMkLst>
        </pc:spChg>
        <pc:spChg chg="mod">
          <ac:chgData name="Ane Iturzaeta" userId="765801d0-9f9d-4d0b-a53c-4b9034a32709" providerId="ADAL" clId="{2FCF4F53-B539-4C2A-95D8-A29E6F823870}" dt="2022-05-04T18:04:28.356" v="111" actId="207"/>
          <ac:spMkLst>
            <pc:docMk/>
            <pc:sldMk cId="1592550759" sldId="395"/>
            <ac:spMk id="41" creationId="{CFD99481-A803-7F01-A5BB-1BDD11D7BF74}"/>
          </ac:spMkLst>
        </pc:spChg>
        <pc:spChg chg="mod">
          <ac:chgData name="Ane Iturzaeta" userId="765801d0-9f9d-4d0b-a53c-4b9034a32709" providerId="ADAL" clId="{2FCF4F53-B539-4C2A-95D8-A29E6F823870}" dt="2022-05-04T18:04:28.356" v="111" actId="207"/>
          <ac:spMkLst>
            <pc:docMk/>
            <pc:sldMk cId="1592550759" sldId="395"/>
            <ac:spMk id="42" creationId="{7A3E5B6B-74DD-F296-26F2-F850515D56F4}"/>
          </ac:spMkLst>
        </pc:spChg>
        <pc:spChg chg="del mod">
          <ac:chgData name="Ane Iturzaeta" userId="765801d0-9f9d-4d0b-a53c-4b9034a32709" providerId="ADAL" clId="{2FCF4F53-B539-4C2A-95D8-A29E6F823870}" dt="2022-05-04T18:03:50.524" v="107" actId="478"/>
          <ac:spMkLst>
            <pc:docMk/>
            <pc:sldMk cId="1592550759" sldId="395"/>
            <ac:spMk id="43" creationId="{1013FA15-665F-0C79-C62F-D3C5637C42F4}"/>
          </ac:spMkLst>
        </pc:spChg>
        <pc:spChg chg="mod">
          <ac:chgData name="Ane Iturzaeta" userId="765801d0-9f9d-4d0b-a53c-4b9034a32709" providerId="ADAL" clId="{2FCF4F53-B539-4C2A-95D8-A29E6F823870}" dt="2022-05-04T18:05:42.312" v="124" actId="571"/>
          <ac:spMkLst>
            <pc:docMk/>
            <pc:sldMk cId="1592550759" sldId="395"/>
            <ac:spMk id="45" creationId="{4AE1B118-A864-F2A8-793D-0275D722C7F5}"/>
          </ac:spMkLst>
        </pc:spChg>
        <pc:spChg chg="mod">
          <ac:chgData name="Ane Iturzaeta" userId="765801d0-9f9d-4d0b-a53c-4b9034a32709" providerId="ADAL" clId="{2FCF4F53-B539-4C2A-95D8-A29E6F823870}" dt="2022-05-04T18:05:42.312" v="124" actId="571"/>
          <ac:spMkLst>
            <pc:docMk/>
            <pc:sldMk cId="1592550759" sldId="395"/>
            <ac:spMk id="46" creationId="{6C02FF67-754C-8AD6-349C-E46B30A43C32}"/>
          </ac:spMkLst>
        </pc:spChg>
        <pc:spChg chg="mod">
          <ac:chgData name="Ane Iturzaeta" userId="765801d0-9f9d-4d0b-a53c-4b9034a32709" providerId="ADAL" clId="{2FCF4F53-B539-4C2A-95D8-A29E6F823870}" dt="2022-05-04T18:05:42.312" v="124" actId="571"/>
          <ac:spMkLst>
            <pc:docMk/>
            <pc:sldMk cId="1592550759" sldId="395"/>
            <ac:spMk id="47" creationId="{03D40F3C-49CF-BE68-9C32-E25BE64A8BDE}"/>
          </ac:spMkLst>
        </pc:spChg>
        <pc:spChg chg="mod">
          <ac:chgData name="Ane Iturzaeta" userId="765801d0-9f9d-4d0b-a53c-4b9034a32709" providerId="ADAL" clId="{2FCF4F53-B539-4C2A-95D8-A29E6F823870}" dt="2022-05-04T18:05:42.312" v="124" actId="571"/>
          <ac:spMkLst>
            <pc:docMk/>
            <pc:sldMk cId="1592550759" sldId="395"/>
            <ac:spMk id="48" creationId="{2A01FFBD-0489-1448-842D-0B8E74A02DE8}"/>
          </ac:spMkLst>
        </pc:spChg>
        <pc:spChg chg="mod">
          <ac:chgData name="Ane Iturzaeta" userId="765801d0-9f9d-4d0b-a53c-4b9034a32709" providerId="ADAL" clId="{2FCF4F53-B539-4C2A-95D8-A29E6F823870}" dt="2022-05-04T18:05:42.312" v="124" actId="571"/>
          <ac:spMkLst>
            <pc:docMk/>
            <pc:sldMk cId="1592550759" sldId="395"/>
            <ac:spMk id="50" creationId="{DA32AAA9-6EA8-1883-6502-F46347CB42D6}"/>
          </ac:spMkLst>
        </pc:spChg>
        <pc:spChg chg="mod">
          <ac:chgData name="Ane Iturzaeta" userId="765801d0-9f9d-4d0b-a53c-4b9034a32709" providerId="ADAL" clId="{2FCF4F53-B539-4C2A-95D8-A29E6F823870}" dt="2022-05-04T18:05:42.312" v="124" actId="571"/>
          <ac:spMkLst>
            <pc:docMk/>
            <pc:sldMk cId="1592550759" sldId="395"/>
            <ac:spMk id="51" creationId="{FBD8720B-FF9B-00EB-9044-61892359D2E5}"/>
          </ac:spMkLst>
        </pc:spChg>
        <pc:spChg chg="mod">
          <ac:chgData name="Ane Iturzaeta" userId="765801d0-9f9d-4d0b-a53c-4b9034a32709" providerId="ADAL" clId="{2FCF4F53-B539-4C2A-95D8-A29E6F823870}" dt="2022-05-04T18:05:42.312" v="124" actId="571"/>
          <ac:spMkLst>
            <pc:docMk/>
            <pc:sldMk cId="1592550759" sldId="395"/>
            <ac:spMk id="52" creationId="{0AEA2B07-9D65-F28B-E243-A947DA17883E}"/>
          </ac:spMkLst>
        </pc:spChg>
        <pc:spChg chg="add mod">
          <ac:chgData name="Ane Iturzaeta" userId="765801d0-9f9d-4d0b-a53c-4b9034a32709" providerId="ADAL" clId="{2FCF4F53-B539-4C2A-95D8-A29E6F823870}" dt="2022-05-04T18:07:21.576" v="169" actId="1037"/>
          <ac:spMkLst>
            <pc:docMk/>
            <pc:sldMk cId="1592550759" sldId="395"/>
            <ac:spMk id="54" creationId="{A2BE03FA-55F0-C849-9BC8-6C8FF0B3E8C4}"/>
          </ac:spMkLst>
        </pc:spChg>
        <pc:spChg chg="add del mod">
          <ac:chgData name="Ane Iturzaeta" userId="765801d0-9f9d-4d0b-a53c-4b9034a32709" providerId="ADAL" clId="{2FCF4F53-B539-4C2A-95D8-A29E6F823870}" dt="2022-05-04T18:08:04.925" v="176" actId="478"/>
          <ac:spMkLst>
            <pc:docMk/>
            <pc:sldMk cId="1592550759" sldId="395"/>
            <ac:spMk id="56" creationId="{E4D27192-F624-C85D-03BA-AB403A3B02BD}"/>
          </ac:spMkLst>
        </pc:spChg>
        <pc:spChg chg="add mod">
          <ac:chgData name="Ane Iturzaeta" userId="765801d0-9f9d-4d0b-a53c-4b9034a32709" providerId="ADAL" clId="{2FCF4F53-B539-4C2A-95D8-A29E6F823870}" dt="2022-05-04T18:08:31.920" v="185" actId="1038"/>
          <ac:spMkLst>
            <pc:docMk/>
            <pc:sldMk cId="1592550759" sldId="395"/>
            <ac:spMk id="57" creationId="{D0069C73-4C79-373A-35A3-9F65516DDDB5}"/>
          </ac:spMkLst>
        </pc:spChg>
        <pc:spChg chg="add del">
          <ac:chgData name="Ane Iturzaeta" userId="765801d0-9f9d-4d0b-a53c-4b9034a32709" providerId="ADAL" clId="{2FCF4F53-B539-4C2A-95D8-A29E6F823870}" dt="2022-05-04T18:09:00.079" v="195" actId="22"/>
          <ac:spMkLst>
            <pc:docMk/>
            <pc:sldMk cId="1592550759" sldId="395"/>
            <ac:spMk id="59" creationId="{808A2D36-1424-4D4F-6A87-4AAFB8E0BD89}"/>
          </ac:spMkLst>
        </pc:spChg>
        <pc:spChg chg="add del">
          <ac:chgData name="Ane Iturzaeta" userId="765801d0-9f9d-4d0b-a53c-4b9034a32709" providerId="ADAL" clId="{2FCF4F53-B539-4C2A-95D8-A29E6F823870}" dt="2022-05-04T18:09:03.335" v="197" actId="22"/>
          <ac:spMkLst>
            <pc:docMk/>
            <pc:sldMk cId="1592550759" sldId="395"/>
            <ac:spMk id="61" creationId="{28268B8D-2BDC-D75C-8F7B-A99DAF00A6BE}"/>
          </ac:spMkLst>
        </pc:spChg>
        <pc:spChg chg="add mod">
          <ac:chgData name="Ane Iturzaeta" userId="765801d0-9f9d-4d0b-a53c-4b9034a32709" providerId="ADAL" clId="{2FCF4F53-B539-4C2A-95D8-A29E6F823870}" dt="2022-05-04T18:09:21.258" v="201" actId="1076"/>
          <ac:spMkLst>
            <pc:docMk/>
            <pc:sldMk cId="1592550759" sldId="395"/>
            <ac:spMk id="63" creationId="{F1C24896-7E0C-9F6F-5454-B4C1A2779B8D}"/>
          </ac:spMkLst>
        </pc:spChg>
        <pc:spChg chg="add mod">
          <ac:chgData name="Ane Iturzaeta" userId="765801d0-9f9d-4d0b-a53c-4b9034a32709" providerId="ADAL" clId="{2FCF4F53-B539-4C2A-95D8-A29E6F823870}" dt="2022-05-04T18:09:33.072" v="208" actId="207"/>
          <ac:spMkLst>
            <pc:docMk/>
            <pc:sldMk cId="1592550759" sldId="395"/>
            <ac:spMk id="65" creationId="{FD334EAF-DF92-FD93-EE8D-B9781C90FFAD}"/>
          </ac:spMkLst>
        </pc:spChg>
        <pc:grpChg chg="mod">
          <ac:chgData name="Ane Iturzaeta" userId="765801d0-9f9d-4d0b-a53c-4b9034a32709" providerId="ADAL" clId="{2FCF4F53-B539-4C2A-95D8-A29E6F823870}" dt="2022-05-04T18:04:44.829" v="114" actId="207"/>
          <ac:grpSpMkLst>
            <pc:docMk/>
            <pc:sldMk cId="1592550759" sldId="395"/>
            <ac:grpSpMk id="13" creationId="{C666D6C8-5435-9750-7932-591B5121FE21}"/>
          </ac:grpSpMkLst>
        </pc:grpChg>
        <pc:grpChg chg="add mod">
          <ac:chgData name="Ane Iturzaeta" userId="765801d0-9f9d-4d0b-a53c-4b9034a32709" providerId="ADAL" clId="{2FCF4F53-B539-4C2A-95D8-A29E6F823870}" dt="2022-05-04T18:07:04.104" v="157" actId="1076"/>
          <ac:grpSpMkLst>
            <pc:docMk/>
            <pc:sldMk cId="1592550759" sldId="395"/>
            <ac:grpSpMk id="22" creationId="{1A2D691E-D232-BB1D-0665-5DE664D7737A}"/>
          </ac:grpSpMkLst>
        </pc:grpChg>
        <pc:grpChg chg="add del mod">
          <ac:chgData name="Ane Iturzaeta" userId="765801d0-9f9d-4d0b-a53c-4b9034a32709" providerId="ADAL" clId="{2FCF4F53-B539-4C2A-95D8-A29E6F823870}" dt="2022-05-04T18:03:42.486" v="104" actId="478"/>
          <ac:grpSpMkLst>
            <pc:docMk/>
            <pc:sldMk cId="1592550759" sldId="395"/>
            <ac:grpSpMk id="23" creationId="{C2C9FDDA-52D7-ED25-3A25-14DACCC12135}"/>
          </ac:grpSpMkLst>
        </pc:grpChg>
        <pc:grpChg chg="mod topLvl">
          <ac:chgData name="Ane Iturzaeta" userId="765801d0-9f9d-4d0b-a53c-4b9034a32709" providerId="ADAL" clId="{2FCF4F53-B539-4C2A-95D8-A29E6F823870}" dt="2022-05-04T18:06:53.183" v="154" actId="1076"/>
          <ac:grpSpMkLst>
            <pc:docMk/>
            <pc:sldMk cId="1592550759" sldId="395"/>
            <ac:grpSpMk id="24" creationId="{FE7C87C3-C950-B7BB-1343-7AC9593EE267}"/>
          </ac:grpSpMkLst>
        </pc:grpChg>
        <pc:grpChg chg="add mod">
          <ac:chgData name="Ane Iturzaeta" userId="765801d0-9f9d-4d0b-a53c-4b9034a32709" providerId="ADAL" clId="{2FCF4F53-B539-4C2A-95D8-A29E6F823870}" dt="2022-05-04T18:06:59.987" v="156" actId="1076"/>
          <ac:grpSpMkLst>
            <pc:docMk/>
            <pc:sldMk cId="1592550759" sldId="395"/>
            <ac:grpSpMk id="31" creationId="{3DAA1B04-BFE7-E418-994B-26E346515979}"/>
          </ac:grpSpMkLst>
        </pc:grpChg>
        <pc:grpChg chg="mod">
          <ac:chgData name="Ane Iturzaeta" userId="765801d0-9f9d-4d0b-a53c-4b9034a32709" providerId="ADAL" clId="{2FCF4F53-B539-4C2A-95D8-A29E6F823870}" dt="2022-05-04T18:04:12.254" v="110" actId="207"/>
          <ac:grpSpMkLst>
            <pc:docMk/>
            <pc:sldMk cId="1592550759" sldId="395"/>
            <ac:grpSpMk id="32" creationId="{A08943ED-8EE6-7B44-CF1E-6A2A87E9600B}"/>
          </ac:grpSpMkLst>
        </pc:grpChg>
        <pc:grpChg chg="add mod">
          <ac:chgData name="Ane Iturzaeta" userId="765801d0-9f9d-4d0b-a53c-4b9034a32709" providerId="ADAL" clId="{2FCF4F53-B539-4C2A-95D8-A29E6F823870}" dt="2022-05-04T18:06:56.780" v="155" actId="1076"/>
          <ac:grpSpMkLst>
            <pc:docMk/>
            <pc:sldMk cId="1592550759" sldId="395"/>
            <ac:grpSpMk id="39" creationId="{C7B27600-4D9B-6302-B56B-A1C32BC98AA5}"/>
          </ac:grpSpMkLst>
        </pc:grpChg>
        <pc:grpChg chg="add mod">
          <ac:chgData name="Ane Iturzaeta" userId="765801d0-9f9d-4d0b-a53c-4b9034a32709" providerId="ADAL" clId="{2FCF4F53-B539-4C2A-95D8-A29E6F823870}" dt="2022-05-04T18:05:42.312" v="124" actId="571"/>
          <ac:grpSpMkLst>
            <pc:docMk/>
            <pc:sldMk cId="1592550759" sldId="395"/>
            <ac:grpSpMk id="44" creationId="{D7AC8E59-7BB6-4CDB-C4D8-2ED659B834BF}"/>
          </ac:grpSpMkLst>
        </pc:grpChg>
        <pc:grpChg chg="add mod">
          <ac:chgData name="Ane Iturzaeta" userId="765801d0-9f9d-4d0b-a53c-4b9034a32709" providerId="ADAL" clId="{2FCF4F53-B539-4C2A-95D8-A29E6F823870}" dt="2022-05-04T18:05:42.312" v="124" actId="571"/>
          <ac:grpSpMkLst>
            <pc:docMk/>
            <pc:sldMk cId="1592550759" sldId="395"/>
            <ac:grpSpMk id="49" creationId="{23D53882-8725-ADAA-34FB-2C226336BBD1}"/>
          </ac:grpSpMkLst>
        </pc:grpChg>
        <pc:graphicFrameChg chg="add mod modGraphic">
          <ac:chgData name="Ane Iturzaeta" userId="765801d0-9f9d-4d0b-a53c-4b9034a32709" providerId="ADAL" clId="{2FCF4F53-B539-4C2A-95D8-A29E6F823870}" dt="2022-05-04T18:06:45.676" v="152" actId="1076"/>
          <ac:graphicFrameMkLst>
            <pc:docMk/>
            <pc:sldMk cId="1592550759" sldId="395"/>
            <ac:graphicFrameMk id="3" creationId="{53679BAA-B835-EB5C-DEC7-14795E1645A6}"/>
          </ac:graphicFrameMkLst>
        </pc:graphicFrameChg>
        <pc:picChg chg="add del mod">
          <ac:chgData name="Ane Iturzaeta" userId="765801d0-9f9d-4d0b-a53c-4b9034a32709" providerId="ADAL" clId="{2FCF4F53-B539-4C2A-95D8-A29E6F823870}" dt="2022-05-04T18:01:55.604" v="91" actId="27803"/>
          <ac:picMkLst>
            <pc:docMk/>
            <pc:sldMk cId="1592550759" sldId="395"/>
            <ac:picMk id="12" creationId="{062892E0-3E0F-B363-D7CC-619C4009B668}"/>
          </ac:picMkLst>
        </pc:picChg>
      </pc:sldChg>
      <pc:sldChg chg="addSp delSp modSp mod chgLayout modNotesTx">
        <pc:chgData name="Ane Iturzaeta" userId="765801d0-9f9d-4d0b-a53c-4b9034a32709" providerId="ADAL" clId="{2FCF4F53-B539-4C2A-95D8-A29E6F823870}" dt="2022-05-04T18:31:23.021" v="459" actId="12100"/>
        <pc:sldMkLst>
          <pc:docMk/>
          <pc:sldMk cId="2631415367" sldId="540"/>
        </pc:sldMkLst>
        <pc:spChg chg="del mod ord">
          <ac:chgData name="Ane Iturzaeta" userId="765801d0-9f9d-4d0b-a53c-4b9034a32709" providerId="ADAL" clId="{2FCF4F53-B539-4C2A-95D8-A29E6F823870}" dt="2022-05-04T18:20:04.373" v="373" actId="12084"/>
          <ac:spMkLst>
            <pc:docMk/>
            <pc:sldMk cId="2631415367" sldId="540"/>
            <ac:spMk id="2" creationId="{F74249AD-A13C-468E-BAF5-9CAB30917085}"/>
          </ac:spMkLst>
        </pc:spChg>
        <pc:spChg chg="mod ord">
          <ac:chgData name="Ane Iturzaeta" userId="765801d0-9f9d-4d0b-a53c-4b9034a32709" providerId="ADAL" clId="{2FCF4F53-B539-4C2A-95D8-A29E6F823870}" dt="2022-05-04T18:15:33.028" v="318" actId="700"/>
          <ac:spMkLst>
            <pc:docMk/>
            <pc:sldMk cId="2631415367" sldId="540"/>
            <ac:spMk id="3" creationId="{BB0D3ED8-3AC7-482E-AD35-7B39E19D9F13}"/>
          </ac:spMkLst>
        </pc:spChg>
        <pc:graphicFrameChg chg="add mod modGraphic">
          <ac:chgData name="Ane Iturzaeta" userId="765801d0-9f9d-4d0b-a53c-4b9034a32709" providerId="ADAL" clId="{2FCF4F53-B539-4C2A-95D8-A29E6F823870}" dt="2022-05-04T18:31:23.021" v="459" actId="12100"/>
          <ac:graphicFrameMkLst>
            <pc:docMk/>
            <pc:sldMk cId="2631415367" sldId="540"/>
            <ac:graphicFrameMk id="4" creationId="{50730B8E-3FED-2175-B365-9F1A89C03A50}"/>
          </ac:graphicFrameMkLst>
        </pc:graphicFrameChg>
      </pc:sldChg>
      <pc:sldChg chg="del">
        <pc:chgData name="Ane Iturzaeta" userId="765801d0-9f9d-4d0b-a53c-4b9034a32709" providerId="ADAL" clId="{2FCF4F53-B539-4C2A-95D8-A29E6F823870}" dt="2022-05-04T19:52:46.529" v="1831" actId="47"/>
        <pc:sldMkLst>
          <pc:docMk/>
          <pc:sldMk cId="2484185343" sldId="544"/>
        </pc:sldMkLst>
      </pc:sldChg>
      <pc:sldChg chg="del">
        <pc:chgData name="Ane Iturzaeta" userId="765801d0-9f9d-4d0b-a53c-4b9034a32709" providerId="ADAL" clId="{2FCF4F53-B539-4C2A-95D8-A29E6F823870}" dt="2022-05-04T19:48:56.283" v="1788" actId="47"/>
        <pc:sldMkLst>
          <pc:docMk/>
          <pc:sldMk cId="4094197991" sldId="545"/>
        </pc:sldMkLst>
      </pc:sldChg>
      <pc:sldChg chg="del">
        <pc:chgData name="Ane Iturzaeta" userId="765801d0-9f9d-4d0b-a53c-4b9034a32709" providerId="ADAL" clId="{2FCF4F53-B539-4C2A-95D8-A29E6F823870}" dt="2022-05-04T20:02:56.641" v="1859" actId="47"/>
        <pc:sldMkLst>
          <pc:docMk/>
          <pc:sldMk cId="3238680267" sldId="546"/>
        </pc:sldMkLst>
      </pc:sldChg>
      <pc:sldChg chg="modSp add mod modNotesTx">
        <pc:chgData name="Ane Iturzaeta" userId="765801d0-9f9d-4d0b-a53c-4b9034a32709" providerId="ADAL" clId="{2FCF4F53-B539-4C2A-95D8-A29E6F823870}" dt="2022-05-04T19:53:22.995" v="1837"/>
        <pc:sldMkLst>
          <pc:docMk/>
          <pc:sldMk cId="2361981361" sldId="553"/>
        </pc:sldMkLst>
        <pc:spChg chg="mod">
          <ac:chgData name="Ane Iturzaeta" userId="765801d0-9f9d-4d0b-a53c-4b9034a32709" providerId="ADAL" clId="{2FCF4F53-B539-4C2A-95D8-A29E6F823870}" dt="2022-05-04T19:53:07.707" v="1833"/>
          <ac:spMkLst>
            <pc:docMk/>
            <pc:sldMk cId="2361981361" sldId="553"/>
            <ac:spMk id="5" creationId="{00000000-0000-0000-0000-000000000000}"/>
          </ac:spMkLst>
        </pc:spChg>
      </pc:sldChg>
    </pc:docChg>
  </pc:docChgLst>
  <pc:docChgLst>
    <pc:chgData name="Ane Iturzaeta" userId="765801d0-9f9d-4d0b-a53c-4b9034a32709" providerId="ADAL" clId="{BA45C0AA-337C-4294-B704-FB1A05327800}"/>
    <pc:docChg chg="undo redo custSel modSld">
      <pc:chgData name="Ane Iturzaeta" userId="765801d0-9f9d-4d0b-a53c-4b9034a32709" providerId="ADAL" clId="{BA45C0AA-337C-4294-B704-FB1A05327800}" dt="2022-05-06T08:53:15.585" v="1818" actId="27636"/>
      <pc:docMkLst>
        <pc:docMk/>
      </pc:docMkLst>
      <pc:sldChg chg="modSp mod">
        <pc:chgData name="Ane Iturzaeta" userId="765801d0-9f9d-4d0b-a53c-4b9034a32709" providerId="ADAL" clId="{BA45C0AA-337C-4294-B704-FB1A05327800}" dt="2022-05-05T08:37:38.731" v="1022" actId="1076"/>
        <pc:sldMkLst>
          <pc:docMk/>
          <pc:sldMk cId="917761286" sldId="297"/>
        </pc:sldMkLst>
        <pc:spChg chg="mod">
          <ac:chgData name="Ane Iturzaeta" userId="765801d0-9f9d-4d0b-a53c-4b9034a32709" providerId="ADAL" clId="{BA45C0AA-337C-4294-B704-FB1A05327800}" dt="2022-05-05T08:37:38.731" v="1022" actId="1076"/>
          <ac:spMkLst>
            <pc:docMk/>
            <pc:sldMk cId="917761286" sldId="297"/>
            <ac:spMk id="3" creationId="{00000000-0000-0000-0000-000000000000}"/>
          </ac:spMkLst>
        </pc:spChg>
      </pc:sldChg>
      <pc:sldChg chg="addSp delSp modSp mod">
        <pc:chgData name="Ane Iturzaeta" userId="765801d0-9f9d-4d0b-a53c-4b9034a32709" providerId="ADAL" clId="{BA45C0AA-337C-4294-B704-FB1A05327800}" dt="2022-05-05T08:03:44.647" v="430" actId="478"/>
        <pc:sldMkLst>
          <pc:docMk/>
          <pc:sldMk cId="258155543" sldId="300"/>
        </pc:sldMkLst>
        <pc:spChg chg="mod">
          <ac:chgData name="Ane Iturzaeta" userId="765801d0-9f9d-4d0b-a53c-4b9034a32709" providerId="ADAL" clId="{BA45C0AA-337C-4294-B704-FB1A05327800}" dt="2022-05-05T08:03:35.841" v="429" actId="20577"/>
          <ac:spMkLst>
            <pc:docMk/>
            <pc:sldMk cId="258155543" sldId="300"/>
            <ac:spMk id="3" creationId="{00000000-0000-0000-0000-000000000000}"/>
          </ac:spMkLst>
        </pc:spChg>
        <pc:picChg chg="add del mod">
          <ac:chgData name="Ane Iturzaeta" userId="765801d0-9f9d-4d0b-a53c-4b9034a32709" providerId="ADAL" clId="{BA45C0AA-337C-4294-B704-FB1A05327800}" dt="2022-05-05T08:03:44.647" v="430" actId="478"/>
          <ac:picMkLst>
            <pc:docMk/>
            <pc:sldMk cId="258155543" sldId="300"/>
            <ac:picMk id="4" creationId="{7EF092F5-6918-EE5F-4727-9A5613517347}"/>
          </ac:picMkLst>
        </pc:picChg>
      </pc:sldChg>
      <pc:sldChg chg="mod modShow">
        <pc:chgData name="Ane Iturzaeta" userId="765801d0-9f9d-4d0b-a53c-4b9034a32709" providerId="ADAL" clId="{BA45C0AA-337C-4294-B704-FB1A05327800}" dt="2022-05-05T08:44:21.971" v="1216" actId="729"/>
        <pc:sldMkLst>
          <pc:docMk/>
          <pc:sldMk cId="1332583061" sldId="373"/>
        </pc:sldMkLst>
      </pc:sldChg>
      <pc:sldChg chg="addSp delSp modSp mod modNotesTx">
        <pc:chgData name="Ane Iturzaeta" userId="765801d0-9f9d-4d0b-a53c-4b9034a32709" providerId="ADAL" clId="{BA45C0AA-337C-4294-B704-FB1A05327800}" dt="2022-05-06T08:11:13.297" v="1727" actId="1076"/>
        <pc:sldMkLst>
          <pc:docMk/>
          <pc:sldMk cId="2036176976" sldId="374"/>
        </pc:sldMkLst>
        <pc:spChg chg="del">
          <ac:chgData name="Ane Iturzaeta" userId="765801d0-9f9d-4d0b-a53c-4b9034a32709" providerId="ADAL" clId="{BA45C0AA-337C-4294-B704-FB1A05327800}" dt="2022-05-05T08:55:09.706" v="1625" actId="478"/>
          <ac:spMkLst>
            <pc:docMk/>
            <pc:sldMk cId="2036176976" sldId="374"/>
            <ac:spMk id="3" creationId="{00000000-0000-0000-0000-000000000000}"/>
          </ac:spMkLst>
        </pc:spChg>
        <pc:spChg chg="add del mod">
          <ac:chgData name="Ane Iturzaeta" userId="765801d0-9f9d-4d0b-a53c-4b9034a32709" providerId="ADAL" clId="{BA45C0AA-337C-4294-B704-FB1A05327800}" dt="2022-05-05T08:55:13.371" v="1626" actId="478"/>
          <ac:spMkLst>
            <pc:docMk/>
            <pc:sldMk cId="2036176976" sldId="374"/>
            <ac:spMk id="6" creationId="{6688BA2F-7C1E-DC8D-41C5-65C9D7EAF565}"/>
          </ac:spMkLst>
        </pc:spChg>
        <pc:spChg chg="add mod">
          <ac:chgData name="Ane Iturzaeta" userId="765801d0-9f9d-4d0b-a53c-4b9034a32709" providerId="ADAL" clId="{BA45C0AA-337C-4294-B704-FB1A05327800}" dt="2022-05-06T08:11:02.485" v="1724" actId="1076"/>
          <ac:spMkLst>
            <pc:docMk/>
            <pc:sldMk cId="2036176976" sldId="374"/>
            <ac:spMk id="8" creationId="{61EA97F7-D09E-BFA6-27AE-CF1501D875C2}"/>
          </ac:spMkLst>
        </pc:spChg>
        <pc:spChg chg="add mod">
          <ac:chgData name="Ane Iturzaeta" userId="765801d0-9f9d-4d0b-a53c-4b9034a32709" providerId="ADAL" clId="{BA45C0AA-337C-4294-B704-FB1A05327800}" dt="2022-05-06T08:11:06.242" v="1725" actId="1076"/>
          <ac:spMkLst>
            <pc:docMk/>
            <pc:sldMk cId="2036176976" sldId="374"/>
            <ac:spMk id="10" creationId="{25496A77-1847-290D-09D2-3B8121F7C3BE}"/>
          </ac:spMkLst>
        </pc:spChg>
        <pc:spChg chg="add mod">
          <ac:chgData name="Ane Iturzaeta" userId="765801d0-9f9d-4d0b-a53c-4b9034a32709" providerId="ADAL" clId="{BA45C0AA-337C-4294-B704-FB1A05327800}" dt="2022-05-06T08:11:09.754" v="1726" actId="1076"/>
          <ac:spMkLst>
            <pc:docMk/>
            <pc:sldMk cId="2036176976" sldId="374"/>
            <ac:spMk id="12" creationId="{F467F10D-6933-D88A-80AD-F4A2EF34E248}"/>
          </ac:spMkLst>
        </pc:spChg>
        <pc:spChg chg="add mod">
          <ac:chgData name="Ane Iturzaeta" userId="765801d0-9f9d-4d0b-a53c-4b9034a32709" providerId="ADAL" clId="{BA45C0AA-337C-4294-B704-FB1A05327800}" dt="2022-05-06T08:11:13.297" v="1727" actId="1076"/>
          <ac:spMkLst>
            <pc:docMk/>
            <pc:sldMk cId="2036176976" sldId="374"/>
            <ac:spMk id="14" creationId="{00749151-C021-0B6A-7F0C-218046A01A57}"/>
          </ac:spMkLst>
        </pc:spChg>
        <pc:graphicFrameChg chg="add mod">
          <ac:chgData name="Ane Iturzaeta" userId="765801d0-9f9d-4d0b-a53c-4b9034a32709" providerId="ADAL" clId="{BA45C0AA-337C-4294-B704-FB1A05327800}" dt="2022-05-06T08:10:51.947" v="1722" actId="1076"/>
          <ac:graphicFrameMkLst>
            <pc:docMk/>
            <pc:sldMk cId="2036176976" sldId="374"/>
            <ac:graphicFrameMk id="4" creationId="{8AB87416-3B62-0850-2C6C-80CE6133FC14}"/>
          </ac:graphicFrameMkLst>
        </pc:graphicFrameChg>
      </pc:sldChg>
      <pc:sldChg chg="modSp mod modNotes modNotesTx">
        <pc:chgData name="Ane Iturzaeta" userId="765801d0-9f9d-4d0b-a53c-4b9034a32709" providerId="ADAL" clId="{BA45C0AA-337C-4294-B704-FB1A05327800}" dt="2022-05-06T08:53:15.585" v="1818" actId="27636"/>
        <pc:sldMkLst>
          <pc:docMk/>
          <pc:sldMk cId="2340525621" sldId="378"/>
        </pc:sldMkLst>
        <pc:spChg chg="mod">
          <ac:chgData name="Ane Iturzaeta" userId="765801d0-9f9d-4d0b-a53c-4b9034a32709" providerId="ADAL" clId="{BA45C0AA-337C-4294-B704-FB1A05327800}" dt="2022-05-06T08:50:42.712" v="1805" actId="14100"/>
          <ac:spMkLst>
            <pc:docMk/>
            <pc:sldMk cId="2340525621" sldId="378"/>
            <ac:spMk id="3" creationId="{00000000-0000-0000-0000-000000000000}"/>
          </ac:spMkLst>
        </pc:spChg>
        <pc:graphicFrameChg chg="mod">
          <ac:chgData name="Ane Iturzaeta" userId="765801d0-9f9d-4d0b-a53c-4b9034a32709" providerId="ADAL" clId="{BA45C0AA-337C-4294-B704-FB1A05327800}" dt="2022-05-06T08:50:53.140" v="1807" actId="1076"/>
          <ac:graphicFrameMkLst>
            <pc:docMk/>
            <pc:sldMk cId="2340525621" sldId="378"/>
            <ac:graphicFrameMk id="4" creationId="{C4A2E8CC-B650-47D0-9E97-29CC42EB768D}"/>
          </ac:graphicFrameMkLst>
        </pc:graphicFrameChg>
        <pc:graphicFrameChg chg="mod">
          <ac:chgData name="Ane Iturzaeta" userId="765801d0-9f9d-4d0b-a53c-4b9034a32709" providerId="ADAL" clId="{BA45C0AA-337C-4294-B704-FB1A05327800}" dt="2022-05-06T08:50:50.812" v="1806" actId="1076"/>
          <ac:graphicFrameMkLst>
            <pc:docMk/>
            <pc:sldMk cId="2340525621" sldId="378"/>
            <ac:graphicFrameMk id="5" creationId="{02FD729D-C2EC-4805-932F-C84577AE64DA}"/>
          </ac:graphicFrameMkLst>
        </pc:graphicFrameChg>
      </pc:sldChg>
      <pc:sldChg chg="mod modShow">
        <pc:chgData name="Ane Iturzaeta" userId="765801d0-9f9d-4d0b-a53c-4b9034a32709" providerId="ADAL" clId="{BA45C0AA-337C-4294-B704-FB1A05327800}" dt="2022-05-06T08:52:32.606" v="1808" actId="729"/>
        <pc:sldMkLst>
          <pc:docMk/>
          <pc:sldMk cId="1977364705" sldId="379"/>
        </pc:sldMkLst>
      </pc:sldChg>
      <pc:sldChg chg="addSp delSp modSp mod modNotesTx">
        <pc:chgData name="Ane Iturzaeta" userId="765801d0-9f9d-4d0b-a53c-4b9034a32709" providerId="ADAL" clId="{BA45C0AA-337C-4294-B704-FB1A05327800}" dt="2022-05-05T08:32:25.626" v="955" actId="1038"/>
        <pc:sldMkLst>
          <pc:docMk/>
          <pc:sldMk cId="3814191254" sldId="461"/>
        </pc:sldMkLst>
        <pc:spChg chg="mod">
          <ac:chgData name="Ane Iturzaeta" userId="765801d0-9f9d-4d0b-a53c-4b9034a32709" providerId="ADAL" clId="{BA45C0AA-337C-4294-B704-FB1A05327800}" dt="2022-05-05T08:04:04.535" v="435" actId="20577"/>
          <ac:spMkLst>
            <pc:docMk/>
            <pc:sldMk cId="3814191254" sldId="461"/>
            <ac:spMk id="2" creationId="{49F1B3D6-AB97-4860-83C1-733766CFC574}"/>
          </ac:spMkLst>
        </pc:spChg>
        <pc:picChg chg="add del mod">
          <ac:chgData name="Ane Iturzaeta" userId="765801d0-9f9d-4d0b-a53c-4b9034a32709" providerId="ADAL" clId="{BA45C0AA-337C-4294-B704-FB1A05327800}" dt="2022-05-05T08:04:05.927" v="436" actId="478"/>
          <ac:picMkLst>
            <pc:docMk/>
            <pc:sldMk cId="3814191254" sldId="461"/>
            <ac:picMk id="5" creationId="{1AA8E76D-5B22-E902-40D8-191676EF19C1}"/>
          </ac:picMkLst>
        </pc:picChg>
        <pc:picChg chg="add mod">
          <ac:chgData name="Ane Iturzaeta" userId="765801d0-9f9d-4d0b-a53c-4b9034a32709" providerId="ADAL" clId="{BA45C0AA-337C-4294-B704-FB1A05327800}" dt="2022-05-05T08:32:25.626" v="955" actId="1038"/>
          <ac:picMkLst>
            <pc:docMk/>
            <pc:sldMk cId="3814191254" sldId="461"/>
            <ac:picMk id="7" creationId="{8BC1D622-ACF4-AC44-64EB-5AE64EF2438C}"/>
          </ac:picMkLst>
        </pc:picChg>
        <pc:picChg chg="add del mod">
          <ac:chgData name="Ane Iturzaeta" userId="765801d0-9f9d-4d0b-a53c-4b9034a32709" providerId="ADAL" clId="{BA45C0AA-337C-4294-B704-FB1A05327800}" dt="2022-05-05T08:32:11.789" v="939" actId="478"/>
          <ac:picMkLst>
            <pc:docMk/>
            <pc:sldMk cId="3814191254" sldId="461"/>
            <ac:picMk id="9" creationId="{3AE80CDF-C927-8D1F-292C-206ACAFADBA9}"/>
          </ac:picMkLst>
        </pc:picChg>
        <pc:picChg chg="add mod">
          <ac:chgData name="Ane Iturzaeta" userId="765801d0-9f9d-4d0b-a53c-4b9034a32709" providerId="ADAL" clId="{BA45C0AA-337C-4294-B704-FB1A05327800}" dt="2022-05-05T08:32:19.746" v="941" actId="1076"/>
          <ac:picMkLst>
            <pc:docMk/>
            <pc:sldMk cId="3814191254" sldId="461"/>
            <ac:picMk id="11" creationId="{94AE7551-A110-15DF-8E01-E7E05289CAF5}"/>
          </ac:picMkLst>
        </pc:picChg>
        <pc:picChg chg="add mod">
          <ac:chgData name="Ane Iturzaeta" userId="765801d0-9f9d-4d0b-a53c-4b9034a32709" providerId="ADAL" clId="{BA45C0AA-337C-4294-B704-FB1A05327800}" dt="2022-05-05T08:32:17.064" v="940" actId="207"/>
          <ac:picMkLst>
            <pc:docMk/>
            <pc:sldMk cId="3814191254" sldId="461"/>
            <ac:picMk id="13" creationId="{D4A36E04-F804-B065-EAC8-9E5250DB3986}"/>
          </ac:picMkLst>
        </pc:picChg>
      </pc:sldChg>
      <pc:sldChg chg="addSp delSp modSp mod modNotesTx">
        <pc:chgData name="Ane Iturzaeta" userId="765801d0-9f9d-4d0b-a53c-4b9034a32709" providerId="ADAL" clId="{BA45C0AA-337C-4294-B704-FB1A05327800}" dt="2022-05-05T08:27:56.034" v="924" actId="20577"/>
        <pc:sldMkLst>
          <pc:docMk/>
          <pc:sldMk cId="1363879044" sldId="464"/>
        </pc:sldMkLst>
        <pc:spChg chg="del">
          <ac:chgData name="Ane Iturzaeta" userId="765801d0-9f9d-4d0b-a53c-4b9034a32709" providerId="ADAL" clId="{BA45C0AA-337C-4294-B704-FB1A05327800}" dt="2022-05-05T08:24:50.408" v="914" actId="478"/>
          <ac:spMkLst>
            <pc:docMk/>
            <pc:sldMk cId="1363879044" sldId="464"/>
            <ac:spMk id="2" creationId="{A6116AE7-63FF-4183-BBA0-BC64C8D5ED84}"/>
          </ac:spMkLst>
        </pc:spChg>
        <pc:spChg chg="add del mod">
          <ac:chgData name="Ane Iturzaeta" userId="765801d0-9f9d-4d0b-a53c-4b9034a32709" providerId="ADAL" clId="{BA45C0AA-337C-4294-B704-FB1A05327800}" dt="2022-05-05T08:24:52.572" v="915" actId="478"/>
          <ac:spMkLst>
            <pc:docMk/>
            <pc:sldMk cId="1363879044" sldId="464"/>
            <ac:spMk id="6" creationId="{699FCEAD-8146-DEBC-207F-C8F3211C12E0}"/>
          </ac:spMkLst>
        </pc:spChg>
        <pc:graphicFrameChg chg="add mod modGraphic">
          <ac:chgData name="Ane Iturzaeta" userId="765801d0-9f9d-4d0b-a53c-4b9034a32709" providerId="ADAL" clId="{BA45C0AA-337C-4294-B704-FB1A05327800}" dt="2022-05-05T08:27:56.034" v="924" actId="20577"/>
          <ac:graphicFrameMkLst>
            <pc:docMk/>
            <pc:sldMk cId="1363879044" sldId="464"/>
            <ac:graphicFrameMk id="4" creationId="{F2A57700-60EC-B021-C72D-AEAD309C9771}"/>
          </ac:graphicFrameMkLst>
        </pc:graphicFrameChg>
      </pc:sldChg>
      <pc:sldChg chg="mod modShow">
        <pc:chgData name="Ane Iturzaeta" userId="765801d0-9f9d-4d0b-a53c-4b9034a32709" providerId="ADAL" clId="{BA45C0AA-337C-4294-B704-FB1A05327800}" dt="2022-05-05T08:15:37.312" v="771" actId="729"/>
        <pc:sldMkLst>
          <pc:docMk/>
          <pc:sldMk cId="2896320656" sldId="468"/>
        </pc:sldMkLst>
      </pc:sldChg>
      <pc:sldChg chg="addSp delSp modSp mod modNotesTx">
        <pc:chgData name="Ane Iturzaeta" userId="765801d0-9f9d-4d0b-a53c-4b9034a32709" providerId="ADAL" clId="{BA45C0AA-337C-4294-B704-FB1A05327800}" dt="2022-05-05T08:19:37.168" v="872" actId="20577"/>
        <pc:sldMkLst>
          <pc:docMk/>
          <pc:sldMk cId="1489741673" sldId="493"/>
        </pc:sldMkLst>
        <pc:spChg chg="mod">
          <ac:chgData name="Ane Iturzaeta" userId="765801d0-9f9d-4d0b-a53c-4b9034a32709" providerId="ADAL" clId="{BA45C0AA-337C-4294-B704-FB1A05327800}" dt="2022-05-05T08:14:44.660" v="767" actId="5793"/>
          <ac:spMkLst>
            <pc:docMk/>
            <pc:sldMk cId="1489741673" sldId="493"/>
            <ac:spMk id="2" creationId="{ACA26F5C-4BED-499B-997B-399523CF42E3}"/>
          </ac:spMkLst>
        </pc:spChg>
        <pc:spChg chg="mod">
          <ac:chgData name="Ane Iturzaeta" userId="765801d0-9f9d-4d0b-a53c-4b9034a32709" providerId="ADAL" clId="{BA45C0AA-337C-4294-B704-FB1A05327800}" dt="2022-05-05T07:52:36.730" v="66" actId="6549"/>
          <ac:spMkLst>
            <pc:docMk/>
            <pc:sldMk cId="1489741673" sldId="493"/>
            <ac:spMk id="3" creationId="{9871B9A0-8CD6-41D8-BEE5-78D35E16F645}"/>
          </ac:spMkLst>
        </pc:spChg>
        <pc:spChg chg="add mod">
          <ac:chgData name="Ane Iturzaeta" userId="765801d0-9f9d-4d0b-a53c-4b9034a32709" providerId="ADAL" clId="{BA45C0AA-337C-4294-B704-FB1A05327800}" dt="2022-05-05T08:00:44.326" v="197" actId="1076"/>
          <ac:spMkLst>
            <pc:docMk/>
            <pc:sldMk cId="1489741673" sldId="493"/>
            <ac:spMk id="6" creationId="{8E47E4B3-F241-159C-CF13-2537B216A81D}"/>
          </ac:spMkLst>
        </pc:spChg>
        <pc:graphicFrameChg chg="add mod modGraphic">
          <ac:chgData name="Ane Iturzaeta" userId="765801d0-9f9d-4d0b-a53c-4b9034a32709" providerId="ADAL" clId="{BA45C0AA-337C-4294-B704-FB1A05327800}" dt="2022-05-05T08:14:52.288" v="769" actId="1076"/>
          <ac:graphicFrameMkLst>
            <pc:docMk/>
            <pc:sldMk cId="1489741673" sldId="493"/>
            <ac:graphicFrameMk id="7" creationId="{6B8F2CF0-9D6D-B778-1E7D-ABAE309729C3}"/>
          </ac:graphicFrameMkLst>
        </pc:graphicFrameChg>
        <pc:picChg chg="add del mod">
          <ac:chgData name="Ane Iturzaeta" userId="765801d0-9f9d-4d0b-a53c-4b9034a32709" providerId="ADAL" clId="{BA45C0AA-337C-4294-B704-FB1A05327800}" dt="2022-05-05T08:14:47.587" v="768" actId="478"/>
          <ac:picMkLst>
            <pc:docMk/>
            <pc:sldMk cId="1489741673" sldId="493"/>
            <ac:picMk id="5" creationId="{29CC9B97-D6DB-A96D-78C3-7C95B0DEF8B3}"/>
          </ac:picMkLst>
        </pc:picChg>
        <pc:picChg chg="add mod">
          <ac:chgData name="Ane Iturzaeta" userId="765801d0-9f9d-4d0b-a53c-4b9034a32709" providerId="ADAL" clId="{BA45C0AA-337C-4294-B704-FB1A05327800}" dt="2022-05-05T08:00:16.748" v="143" actId="1076"/>
          <ac:picMkLst>
            <pc:docMk/>
            <pc:sldMk cId="1489741673" sldId="493"/>
            <ac:picMk id="1026" creationId="{64A1D29F-F84B-1951-B913-FF65DB7E1802}"/>
          </ac:picMkLst>
        </pc:picChg>
      </pc:sldChg>
      <pc:sldChg chg="modSp mod modShow modNotesTx">
        <pc:chgData name="Ane Iturzaeta" userId="765801d0-9f9d-4d0b-a53c-4b9034a32709" providerId="ADAL" clId="{BA45C0AA-337C-4294-B704-FB1A05327800}" dt="2022-05-05T07:54:30.616" v="136" actId="729"/>
        <pc:sldMkLst>
          <pc:docMk/>
          <pc:sldMk cId="3862288523" sldId="494"/>
        </pc:sldMkLst>
        <pc:spChg chg="mod">
          <ac:chgData name="Ane Iturzaeta" userId="765801d0-9f9d-4d0b-a53c-4b9034a32709" providerId="ADAL" clId="{BA45C0AA-337C-4294-B704-FB1A05327800}" dt="2022-05-05T07:53:19.597" v="78" actId="21"/>
          <ac:spMkLst>
            <pc:docMk/>
            <pc:sldMk cId="3862288523" sldId="494"/>
            <ac:spMk id="2" creationId="{ACA26F5C-4BED-499B-997B-399523CF42E3}"/>
          </ac:spMkLst>
        </pc:spChg>
      </pc:sldChg>
      <pc:sldChg chg="mod modShow">
        <pc:chgData name="Ane Iturzaeta" userId="765801d0-9f9d-4d0b-a53c-4b9034a32709" providerId="ADAL" clId="{BA45C0AA-337C-4294-B704-FB1A05327800}" dt="2022-05-05T08:28:08.349" v="925" actId="729"/>
        <pc:sldMkLst>
          <pc:docMk/>
          <pc:sldMk cId="1761515544" sldId="500"/>
        </pc:sldMkLst>
      </pc:sldChg>
      <pc:sldChg chg="addSp delSp modSp mod">
        <pc:chgData name="Ane Iturzaeta" userId="765801d0-9f9d-4d0b-a53c-4b9034a32709" providerId="ADAL" clId="{BA45C0AA-337C-4294-B704-FB1A05327800}" dt="2022-05-05T08:34:40.185" v="975" actId="207"/>
        <pc:sldMkLst>
          <pc:docMk/>
          <pc:sldMk cId="2739165234" sldId="504"/>
        </pc:sldMkLst>
        <pc:spChg chg="mod">
          <ac:chgData name="Ane Iturzaeta" userId="765801d0-9f9d-4d0b-a53c-4b9034a32709" providerId="ADAL" clId="{BA45C0AA-337C-4294-B704-FB1A05327800}" dt="2022-05-05T08:33:34.121" v="962" actId="1076"/>
          <ac:spMkLst>
            <pc:docMk/>
            <pc:sldMk cId="2739165234" sldId="504"/>
            <ac:spMk id="3" creationId="{00000000-0000-0000-0000-000000000000}"/>
          </ac:spMkLst>
        </pc:spChg>
        <pc:spChg chg="add del mod">
          <ac:chgData name="Ane Iturzaeta" userId="765801d0-9f9d-4d0b-a53c-4b9034a32709" providerId="ADAL" clId="{BA45C0AA-337C-4294-B704-FB1A05327800}" dt="2022-05-05T08:33:58.360" v="965" actId="478"/>
          <ac:spMkLst>
            <pc:docMk/>
            <pc:sldMk cId="2739165234" sldId="504"/>
            <ac:spMk id="9" creationId="{F713D9FC-A604-084E-3703-FAE743904584}"/>
          </ac:spMkLst>
        </pc:spChg>
        <pc:spChg chg="add del mod">
          <ac:chgData name="Ane Iturzaeta" userId="765801d0-9f9d-4d0b-a53c-4b9034a32709" providerId="ADAL" clId="{BA45C0AA-337C-4294-B704-FB1A05327800}" dt="2022-05-05T08:33:55.276" v="964" actId="478"/>
          <ac:spMkLst>
            <pc:docMk/>
            <pc:sldMk cId="2739165234" sldId="504"/>
            <ac:spMk id="11" creationId="{17409265-641F-AD95-4D21-106665AF60B8}"/>
          </ac:spMkLst>
        </pc:spChg>
        <pc:spChg chg="mod">
          <ac:chgData name="Ane Iturzaeta" userId="765801d0-9f9d-4d0b-a53c-4b9034a32709" providerId="ADAL" clId="{BA45C0AA-337C-4294-B704-FB1A05327800}" dt="2022-05-05T08:33:42.759" v="963" actId="207"/>
          <ac:spMkLst>
            <pc:docMk/>
            <pc:sldMk cId="2739165234" sldId="504"/>
            <ac:spMk id="17" creationId="{756A1E11-D40B-09E1-AC06-A24974B30A8F}"/>
          </ac:spMkLst>
        </pc:spChg>
        <pc:spChg chg="mod">
          <ac:chgData name="Ane Iturzaeta" userId="765801d0-9f9d-4d0b-a53c-4b9034a32709" providerId="ADAL" clId="{BA45C0AA-337C-4294-B704-FB1A05327800}" dt="2022-05-05T08:33:42.759" v="963" actId="207"/>
          <ac:spMkLst>
            <pc:docMk/>
            <pc:sldMk cId="2739165234" sldId="504"/>
            <ac:spMk id="18" creationId="{17DEC336-4BF0-40B9-E48A-37E8E7075066}"/>
          </ac:spMkLst>
        </pc:spChg>
        <pc:spChg chg="mod">
          <ac:chgData name="Ane Iturzaeta" userId="765801d0-9f9d-4d0b-a53c-4b9034a32709" providerId="ADAL" clId="{BA45C0AA-337C-4294-B704-FB1A05327800}" dt="2022-05-05T08:33:42.759" v="963" actId="207"/>
          <ac:spMkLst>
            <pc:docMk/>
            <pc:sldMk cId="2739165234" sldId="504"/>
            <ac:spMk id="19" creationId="{3DD0B555-B391-1E51-56A2-5BD842EC3B5C}"/>
          </ac:spMkLst>
        </pc:spChg>
        <pc:spChg chg="mod">
          <ac:chgData name="Ane Iturzaeta" userId="765801d0-9f9d-4d0b-a53c-4b9034a32709" providerId="ADAL" clId="{BA45C0AA-337C-4294-B704-FB1A05327800}" dt="2022-05-05T08:33:33.351" v="961" actId="207"/>
          <ac:spMkLst>
            <pc:docMk/>
            <pc:sldMk cId="2739165234" sldId="504"/>
            <ac:spMk id="20" creationId="{43FAE097-682D-370C-5E3F-E6547CD7CE18}"/>
          </ac:spMkLst>
        </pc:spChg>
        <pc:spChg chg="mod">
          <ac:chgData name="Ane Iturzaeta" userId="765801d0-9f9d-4d0b-a53c-4b9034a32709" providerId="ADAL" clId="{BA45C0AA-337C-4294-B704-FB1A05327800}" dt="2022-05-05T08:34:40.185" v="975" actId="207"/>
          <ac:spMkLst>
            <pc:docMk/>
            <pc:sldMk cId="2739165234" sldId="504"/>
            <ac:spMk id="22" creationId="{4759C103-7784-715E-50F5-7266388B558D}"/>
          </ac:spMkLst>
        </pc:spChg>
        <pc:spChg chg="del mod">
          <ac:chgData name="Ane Iturzaeta" userId="765801d0-9f9d-4d0b-a53c-4b9034a32709" providerId="ADAL" clId="{BA45C0AA-337C-4294-B704-FB1A05327800}" dt="2022-05-05T08:34:08.228" v="968" actId="478"/>
          <ac:spMkLst>
            <pc:docMk/>
            <pc:sldMk cId="2739165234" sldId="504"/>
            <ac:spMk id="23" creationId="{3E611E60-2C0E-923F-7C67-310FC069101D}"/>
          </ac:spMkLst>
        </pc:spChg>
        <pc:spChg chg="del mod">
          <ac:chgData name="Ane Iturzaeta" userId="765801d0-9f9d-4d0b-a53c-4b9034a32709" providerId="ADAL" clId="{BA45C0AA-337C-4294-B704-FB1A05327800}" dt="2022-05-05T08:34:07.009" v="967" actId="478"/>
          <ac:spMkLst>
            <pc:docMk/>
            <pc:sldMk cId="2739165234" sldId="504"/>
            <ac:spMk id="24" creationId="{1B73AEF4-7B18-546E-0AB8-47956BCCBFC0}"/>
          </ac:spMkLst>
        </pc:spChg>
        <pc:grpChg chg="mod">
          <ac:chgData name="Ane Iturzaeta" userId="765801d0-9f9d-4d0b-a53c-4b9034a32709" providerId="ADAL" clId="{BA45C0AA-337C-4294-B704-FB1A05327800}" dt="2022-05-05T08:34:31.719" v="974" actId="14100"/>
          <ac:grpSpMkLst>
            <pc:docMk/>
            <pc:sldMk cId="2739165234" sldId="504"/>
            <ac:grpSpMk id="16" creationId="{6809D0D8-4AF6-FA45-CD47-32AF89A601FA}"/>
          </ac:grpSpMkLst>
        </pc:grpChg>
        <pc:grpChg chg="del mod">
          <ac:chgData name="Ane Iturzaeta" userId="765801d0-9f9d-4d0b-a53c-4b9034a32709" providerId="ADAL" clId="{BA45C0AA-337C-4294-B704-FB1A05327800}" dt="2022-05-05T08:34:04.909" v="966" actId="27803"/>
          <ac:grpSpMkLst>
            <pc:docMk/>
            <pc:sldMk cId="2739165234" sldId="504"/>
            <ac:grpSpMk id="21" creationId="{8711F317-FED9-2038-5B06-2872253FCDA4}"/>
          </ac:grpSpMkLst>
        </pc:grpChg>
        <pc:picChg chg="add mod">
          <ac:chgData name="Ane Iturzaeta" userId="765801d0-9f9d-4d0b-a53c-4b9034a32709" providerId="ADAL" clId="{BA45C0AA-337C-4294-B704-FB1A05327800}" dt="2022-05-05T08:30:58.685" v="929" actId="1076"/>
          <ac:picMkLst>
            <pc:docMk/>
            <pc:sldMk cId="2739165234" sldId="504"/>
            <ac:picMk id="5" creationId="{E835B93B-75F3-9C70-1F18-3B7219C24448}"/>
          </ac:picMkLst>
        </pc:picChg>
        <pc:picChg chg="add del mod">
          <ac:chgData name="Ane Iturzaeta" userId="765801d0-9f9d-4d0b-a53c-4b9034a32709" providerId="ADAL" clId="{BA45C0AA-337C-4294-B704-FB1A05327800}" dt="2022-05-05T08:34:04.909" v="966" actId="27803"/>
          <ac:picMkLst>
            <pc:docMk/>
            <pc:sldMk cId="2739165234" sldId="504"/>
            <ac:picMk id="7" creationId="{17689F73-74D0-82ED-F80C-A9437E769D12}"/>
          </ac:picMkLst>
        </pc:picChg>
        <pc:picChg chg="add mod">
          <ac:chgData name="Ane Iturzaeta" userId="765801d0-9f9d-4d0b-a53c-4b9034a32709" providerId="ADAL" clId="{BA45C0AA-337C-4294-B704-FB1A05327800}" dt="2022-05-05T08:34:29.807" v="973" actId="1076"/>
          <ac:picMkLst>
            <pc:docMk/>
            <pc:sldMk cId="2739165234" sldId="504"/>
            <ac:picMk id="13" creationId="{01175354-3113-1474-81BD-8A8144FC301B}"/>
          </ac:picMkLst>
        </pc:picChg>
        <pc:picChg chg="add del mod">
          <ac:chgData name="Ane Iturzaeta" userId="765801d0-9f9d-4d0b-a53c-4b9034a32709" providerId="ADAL" clId="{BA45C0AA-337C-4294-B704-FB1A05327800}" dt="2022-05-05T08:33:24.995" v="960" actId="27803"/>
          <ac:picMkLst>
            <pc:docMk/>
            <pc:sldMk cId="2739165234" sldId="504"/>
            <ac:picMk id="15" creationId="{FBD85C4B-80F8-39C4-7ACD-47F8846C7D9C}"/>
          </ac:picMkLst>
        </pc:picChg>
      </pc:sldChg>
      <pc:sldChg chg="addSp delSp modSp mod">
        <pc:chgData name="Ane Iturzaeta" userId="765801d0-9f9d-4d0b-a53c-4b9034a32709" providerId="ADAL" clId="{BA45C0AA-337C-4294-B704-FB1A05327800}" dt="2022-05-05T08:43:34.353" v="1215" actId="1076"/>
        <pc:sldMkLst>
          <pc:docMk/>
          <pc:sldMk cId="1080438302" sldId="505"/>
        </pc:sldMkLst>
        <pc:spChg chg="mod">
          <ac:chgData name="Ane Iturzaeta" userId="765801d0-9f9d-4d0b-a53c-4b9034a32709" providerId="ADAL" clId="{BA45C0AA-337C-4294-B704-FB1A05327800}" dt="2022-05-05T08:35:29.124" v="1002" actId="6549"/>
          <ac:spMkLst>
            <pc:docMk/>
            <pc:sldMk cId="1080438302" sldId="505"/>
            <ac:spMk id="2" creationId="{00000000-0000-0000-0000-000000000000}"/>
          </ac:spMkLst>
        </pc:spChg>
        <pc:spChg chg="del mod">
          <ac:chgData name="Ane Iturzaeta" userId="765801d0-9f9d-4d0b-a53c-4b9034a32709" providerId="ADAL" clId="{BA45C0AA-337C-4294-B704-FB1A05327800}" dt="2022-05-05T08:36:45.425" v="1016" actId="12084"/>
          <ac:spMkLst>
            <pc:docMk/>
            <pc:sldMk cId="1080438302" sldId="505"/>
            <ac:spMk id="3" creationId="{00000000-0000-0000-0000-000000000000}"/>
          </ac:spMkLst>
        </pc:spChg>
        <pc:spChg chg="add mod">
          <ac:chgData name="Ane Iturzaeta" userId="765801d0-9f9d-4d0b-a53c-4b9034a32709" providerId="ADAL" clId="{BA45C0AA-337C-4294-B704-FB1A05327800}" dt="2022-05-05T08:37:25.175" v="1020" actId="1076"/>
          <ac:spMkLst>
            <pc:docMk/>
            <pc:sldMk cId="1080438302" sldId="505"/>
            <ac:spMk id="6" creationId="{F2036FD6-49C2-A0B5-36DD-58E5235AA319}"/>
          </ac:spMkLst>
        </pc:spChg>
        <pc:spChg chg="mod">
          <ac:chgData name="Ane Iturzaeta" userId="765801d0-9f9d-4d0b-a53c-4b9034a32709" providerId="ADAL" clId="{BA45C0AA-337C-4294-B704-FB1A05327800}" dt="2022-05-05T08:37:21.788" v="1019"/>
          <ac:spMkLst>
            <pc:docMk/>
            <pc:sldMk cId="1080438302" sldId="505"/>
            <ac:spMk id="9" creationId="{E3E85B9E-C6C5-40DB-3B57-E24ECD1FCA1A}"/>
          </ac:spMkLst>
        </pc:spChg>
        <pc:spChg chg="mod">
          <ac:chgData name="Ane Iturzaeta" userId="765801d0-9f9d-4d0b-a53c-4b9034a32709" providerId="ADAL" clId="{BA45C0AA-337C-4294-B704-FB1A05327800}" dt="2022-05-05T08:37:21.788" v="1019"/>
          <ac:spMkLst>
            <pc:docMk/>
            <pc:sldMk cId="1080438302" sldId="505"/>
            <ac:spMk id="10" creationId="{541C936E-4ABA-68DA-B51E-ACCEC9A6FF46}"/>
          </ac:spMkLst>
        </pc:spChg>
        <pc:spChg chg="mod">
          <ac:chgData name="Ane Iturzaeta" userId="765801d0-9f9d-4d0b-a53c-4b9034a32709" providerId="ADAL" clId="{BA45C0AA-337C-4294-B704-FB1A05327800}" dt="2022-05-05T08:37:21.788" v="1019"/>
          <ac:spMkLst>
            <pc:docMk/>
            <pc:sldMk cId="1080438302" sldId="505"/>
            <ac:spMk id="11" creationId="{FA60EB2E-4EAA-3A57-B196-ADF40CE697D7}"/>
          </ac:spMkLst>
        </pc:spChg>
        <pc:spChg chg="mod">
          <ac:chgData name="Ane Iturzaeta" userId="765801d0-9f9d-4d0b-a53c-4b9034a32709" providerId="ADAL" clId="{BA45C0AA-337C-4294-B704-FB1A05327800}" dt="2022-05-05T08:37:21.788" v="1019"/>
          <ac:spMkLst>
            <pc:docMk/>
            <pc:sldMk cId="1080438302" sldId="505"/>
            <ac:spMk id="12" creationId="{20271540-4949-EE72-ADFE-46BD8B372016}"/>
          </ac:spMkLst>
        </pc:spChg>
        <pc:grpChg chg="add mod">
          <ac:chgData name="Ane Iturzaeta" userId="765801d0-9f9d-4d0b-a53c-4b9034a32709" providerId="ADAL" clId="{BA45C0AA-337C-4294-B704-FB1A05327800}" dt="2022-05-05T08:37:25.175" v="1020" actId="1076"/>
          <ac:grpSpMkLst>
            <pc:docMk/>
            <pc:sldMk cId="1080438302" sldId="505"/>
            <ac:grpSpMk id="8" creationId="{580B0023-7EE3-7C90-C35A-A0BD5DA6501F}"/>
          </ac:grpSpMkLst>
        </pc:grpChg>
        <pc:grpChg chg="add mod">
          <ac:chgData name="Ane Iturzaeta" userId="765801d0-9f9d-4d0b-a53c-4b9034a32709" providerId="ADAL" clId="{BA45C0AA-337C-4294-B704-FB1A05327800}" dt="2022-05-05T08:43:34.353" v="1215" actId="1076"/>
          <ac:grpSpMkLst>
            <pc:docMk/>
            <pc:sldMk cId="1080438302" sldId="505"/>
            <ac:grpSpMk id="13" creationId="{564977CF-45F5-BD12-2347-1631E4EA4D4D}"/>
          </ac:grpSpMkLst>
        </pc:grpChg>
        <pc:grpChg chg="add mod">
          <ac:chgData name="Ane Iturzaeta" userId="765801d0-9f9d-4d0b-a53c-4b9034a32709" providerId="ADAL" clId="{BA45C0AA-337C-4294-B704-FB1A05327800}" dt="2022-05-05T08:43:32.440" v="1214" actId="1076"/>
          <ac:grpSpMkLst>
            <pc:docMk/>
            <pc:sldMk cId="1080438302" sldId="505"/>
            <ac:grpSpMk id="17" creationId="{054D950D-E58E-28B3-D3DF-B6568EECCD21}"/>
          </ac:grpSpMkLst>
        </pc:grpChg>
        <pc:graphicFrameChg chg="add mod ord">
          <ac:chgData name="Ane Iturzaeta" userId="765801d0-9f9d-4d0b-a53c-4b9034a32709" providerId="ADAL" clId="{BA45C0AA-337C-4294-B704-FB1A05327800}" dt="2022-05-05T08:43:28.393" v="1213" actId="167"/>
          <ac:graphicFrameMkLst>
            <pc:docMk/>
            <pc:sldMk cId="1080438302" sldId="505"/>
            <ac:graphicFrameMk id="4" creationId="{B542BA2B-8D1C-10BD-EBEA-89530494B4B6}"/>
          </ac:graphicFrameMkLst>
        </pc:graphicFrameChg>
        <pc:picChg chg="add mod">
          <ac:chgData name="Ane Iturzaeta" userId="765801d0-9f9d-4d0b-a53c-4b9034a32709" providerId="ADAL" clId="{BA45C0AA-337C-4294-B704-FB1A05327800}" dt="2022-05-05T08:37:25.175" v="1020" actId="1076"/>
          <ac:picMkLst>
            <pc:docMk/>
            <pc:sldMk cId="1080438302" sldId="505"/>
            <ac:picMk id="5" creationId="{8791EFCE-9C50-9D2A-D4F8-6B9FC01281D6}"/>
          </ac:picMkLst>
        </pc:picChg>
        <pc:picChg chg="add mod">
          <ac:chgData name="Ane Iturzaeta" userId="765801d0-9f9d-4d0b-a53c-4b9034a32709" providerId="ADAL" clId="{BA45C0AA-337C-4294-B704-FB1A05327800}" dt="2022-05-05T08:37:25.175" v="1020" actId="1076"/>
          <ac:picMkLst>
            <pc:docMk/>
            <pc:sldMk cId="1080438302" sldId="505"/>
            <ac:picMk id="7" creationId="{74F1D129-DF1E-92BD-B391-89226AA29C3F}"/>
          </ac:picMkLst>
        </pc:picChg>
        <pc:picChg chg="mod">
          <ac:chgData name="Ane Iturzaeta" userId="765801d0-9f9d-4d0b-a53c-4b9034a32709" providerId="ADAL" clId="{BA45C0AA-337C-4294-B704-FB1A05327800}" dt="2022-05-05T08:37:48.571" v="1023"/>
          <ac:picMkLst>
            <pc:docMk/>
            <pc:sldMk cId="1080438302" sldId="505"/>
            <ac:picMk id="14" creationId="{1084D621-BA4E-FBB7-0627-AB337E94372F}"/>
          </ac:picMkLst>
        </pc:picChg>
        <pc:picChg chg="mod">
          <ac:chgData name="Ane Iturzaeta" userId="765801d0-9f9d-4d0b-a53c-4b9034a32709" providerId="ADAL" clId="{BA45C0AA-337C-4294-B704-FB1A05327800}" dt="2022-05-05T08:37:48.571" v="1023"/>
          <ac:picMkLst>
            <pc:docMk/>
            <pc:sldMk cId="1080438302" sldId="505"/>
            <ac:picMk id="15" creationId="{265F18A4-10B5-99A0-593C-8649FD6357FA}"/>
          </ac:picMkLst>
        </pc:picChg>
        <pc:picChg chg="mod">
          <ac:chgData name="Ane Iturzaeta" userId="765801d0-9f9d-4d0b-a53c-4b9034a32709" providerId="ADAL" clId="{BA45C0AA-337C-4294-B704-FB1A05327800}" dt="2022-05-05T08:37:48.571" v="1023"/>
          <ac:picMkLst>
            <pc:docMk/>
            <pc:sldMk cId="1080438302" sldId="505"/>
            <ac:picMk id="16" creationId="{18D57008-A4F4-65C4-77C9-4207201A981E}"/>
          </ac:picMkLst>
        </pc:picChg>
      </pc:sldChg>
      <pc:sldChg chg="modSp mod modShow">
        <pc:chgData name="Ane Iturzaeta" userId="765801d0-9f9d-4d0b-a53c-4b9034a32709" providerId="ADAL" clId="{BA45C0AA-337C-4294-B704-FB1A05327800}" dt="2022-05-05T08:36:08.190" v="1015" actId="729"/>
        <pc:sldMkLst>
          <pc:docMk/>
          <pc:sldMk cId="1194578316" sldId="506"/>
        </pc:sldMkLst>
        <pc:spChg chg="mod">
          <ac:chgData name="Ane Iturzaeta" userId="765801d0-9f9d-4d0b-a53c-4b9034a32709" providerId="ADAL" clId="{BA45C0AA-337C-4294-B704-FB1A05327800}" dt="2022-05-05T08:35:55.911" v="1011" actId="21"/>
          <ac:spMkLst>
            <pc:docMk/>
            <pc:sldMk cId="1194578316" sldId="506"/>
            <ac:spMk id="2" creationId="{00000000-0000-0000-0000-000000000000}"/>
          </ac:spMkLst>
        </pc:spChg>
      </pc:sldChg>
      <pc:sldChg chg="addSp delSp modSp mod modNotesTx">
        <pc:chgData name="Ane Iturzaeta" userId="765801d0-9f9d-4d0b-a53c-4b9034a32709" providerId="ADAL" clId="{BA45C0AA-337C-4294-B704-FB1A05327800}" dt="2022-05-05T08:49:48.720" v="1423" actId="14100"/>
        <pc:sldMkLst>
          <pc:docMk/>
          <pc:sldMk cId="1107454401" sldId="507"/>
        </pc:sldMkLst>
        <pc:spChg chg="del">
          <ac:chgData name="Ane Iturzaeta" userId="765801d0-9f9d-4d0b-a53c-4b9034a32709" providerId="ADAL" clId="{BA45C0AA-337C-4294-B704-FB1A05327800}" dt="2022-05-05T08:48:49.819" v="1410" actId="478"/>
          <ac:spMkLst>
            <pc:docMk/>
            <pc:sldMk cId="1107454401" sldId="507"/>
            <ac:spMk id="3" creationId="{00000000-0000-0000-0000-000000000000}"/>
          </ac:spMkLst>
        </pc:spChg>
        <pc:spChg chg="add mod">
          <ac:chgData name="Ane Iturzaeta" userId="765801d0-9f9d-4d0b-a53c-4b9034a32709" providerId="ADAL" clId="{BA45C0AA-337C-4294-B704-FB1A05327800}" dt="2022-05-05T08:48:49.819" v="1410" actId="478"/>
          <ac:spMkLst>
            <pc:docMk/>
            <pc:sldMk cId="1107454401" sldId="507"/>
            <ac:spMk id="7" creationId="{F5B7B9E0-B87F-DE49-3E55-D34F4ED0492B}"/>
          </ac:spMkLst>
        </pc:spChg>
        <pc:graphicFrameChg chg="add mod modGraphic">
          <ac:chgData name="Ane Iturzaeta" userId="765801d0-9f9d-4d0b-a53c-4b9034a32709" providerId="ADAL" clId="{BA45C0AA-337C-4294-B704-FB1A05327800}" dt="2022-05-05T08:49:33.269" v="1419" actId="14100"/>
          <ac:graphicFrameMkLst>
            <pc:docMk/>
            <pc:sldMk cId="1107454401" sldId="507"/>
            <ac:graphicFrameMk id="4" creationId="{422B9E7F-A3F8-0073-3103-CE6983B8F4D6}"/>
          </ac:graphicFrameMkLst>
        </pc:graphicFrameChg>
        <pc:graphicFrameChg chg="mod">
          <ac:chgData name="Ane Iturzaeta" userId="765801d0-9f9d-4d0b-a53c-4b9034a32709" providerId="ADAL" clId="{BA45C0AA-337C-4294-B704-FB1A05327800}" dt="2022-05-05T08:49:48.720" v="1423" actId="14100"/>
          <ac:graphicFrameMkLst>
            <pc:docMk/>
            <pc:sldMk cId="1107454401" sldId="507"/>
            <ac:graphicFrameMk id="6" creationId="{75D74E32-1B2E-4453-B0C2-F0AF85C3BCDD}"/>
          </ac:graphicFrameMkLst>
        </pc:graphicFrameChg>
      </pc:sldChg>
      <pc:sldChg chg="mod modShow modNotesTx">
        <pc:chgData name="Ane Iturzaeta" userId="765801d0-9f9d-4d0b-a53c-4b9034a32709" providerId="ADAL" clId="{BA45C0AA-337C-4294-B704-FB1A05327800}" dt="2022-05-05T08:44:21.971" v="1216" actId="729"/>
        <pc:sldMkLst>
          <pc:docMk/>
          <pc:sldMk cId="3573340768" sldId="508"/>
        </pc:sldMkLst>
      </pc:sldChg>
      <pc:sldChg chg="mod modShow">
        <pc:chgData name="Ane Iturzaeta" userId="765801d0-9f9d-4d0b-a53c-4b9034a32709" providerId="ADAL" clId="{BA45C0AA-337C-4294-B704-FB1A05327800}" dt="2022-05-05T08:55:33.986" v="1629" actId="729"/>
        <pc:sldMkLst>
          <pc:docMk/>
          <pc:sldMk cId="1407082371" sldId="509"/>
        </pc:sldMkLst>
      </pc:sldChg>
      <pc:sldChg chg="mod modShow">
        <pc:chgData name="Ane Iturzaeta" userId="765801d0-9f9d-4d0b-a53c-4b9034a32709" providerId="ADAL" clId="{BA45C0AA-337C-4294-B704-FB1A05327800}" dt="2022-05-05T08:15:52.157" v="772" actId="729"/>
        <pc:sldMkLst>
          <pc:docMk/>
          <pc:sldMk cId="3182872817" sldId="551"/>
        </pc:sldMkLst>
      </pc:sldChg>
      <pc:sldChg chg="mod modShow">
        <pc:chgData name="Ane Iturzaeta" userId="765801d0-9f9d-4d0b-a53c-4b9034a32709" providerId="ADAL" clId="{BA45C0AA-337C-4294-B704-FB1A05327800}" dt="2022-05-05T08:16:04.847" v="773" actId="729"/>
        <pc:sldMkLst>
          <pc:docMk/>
          <pc:sldMk cId="3839221942" sldId="552"/>
        </pc:sldMkLst>
      </pc:sldChg>
    </pc:docChg>
  </pc:docChgLst>
  <pc:docChgLst>
    <pc:chgData name="Ane Iturzaeta" userId="S::aniturza@microsoft.com::765801d0-9f9d-4d0b-a53c-4b9034a32709" providerId="AD" clId="Web-{00F225D7-3658-4296-998F-A3DF9822DE9B}"/>
    <pc:docChg chg="delSld">
      <pc:chgData name="Ane Iturzaeta" userId="S::aniturza@microsoft.com::765801d0-9f9d-4d0b-a53c-4b9034a32709" providerId="AD" clId="Web-{00F225D7-3658-4296-998F-A3DF9822DE9B}" dt="2022-07-08T12:02:06.956" v="1"/>
      <pc:docMkLst>
        <pc:docMk/>
      </pc:docMkLst>
      <pc:sldChg chg="del">
        <pc:chgData name="Ane Iturzaeta" userId="S::aniturza@microsoft.com::765801d0-9f9d-4d0b-a53c-4b9034a32709" providerId="AD" clId="Web-{00F225D7-3658-4296-998F-A3DF9822DE9B}" dt="2022-07-08T12:01:51.362" v="0"/>
        <pc:sldMkLst>
          <pc:docMk/>
          <pc:sldMk cId="1300575401" sldId="387"/>
        </pc:sldMkLst>
      </pc:sldChg>
      <pc:sldChg chg="del">
        <pc:chgData name="Ane Iturzaeta" userId="S::aniturza@microsoft.com::765801d0-9f9d-4d0b-a53c-4b9034a32709" providerId="AD" clId="Web-{00F225D7-3658-4296-998F-A3DF9822DE9B}" dt="2022-07-08T12:02:06.956" v="1"/>
        <pc:sldMkLst>
          <pc:docMk/>
          <pc:sldMk cId="2379015701" sldId="518"/>
        </pc:sldMkLst>
      </pc:sldChg>
    </pc:docChg>
  </pc:docChgLst>
  <pc:docChgLst>
    <pc:chgData name="Shawn Nakhostin" userId="c8a45834cacd5bc6" providerId="LiveId" clId="{740EEA17-F675-49D2-84A6-0CD9EF64BEC9}"/>
    <pc:docChg chg="undo custSel delSld modSld">
      <pc:chgData name="Shawn Nakhostin" userId="c8a45834cacd5bc6" providerId="LiveId" clId="{740EEA17-F675-49D2-84A6-0CD9EF64BEC9}" dt="2021-11-06T15:42:58.806" v="450" actId="6549"/>
      <pc:docMkLst>
        <pc:docMk/>
      </pc:docMkLst>
      <pc:sldChg chg="modSp mod modNotesTx">
        <pc:chgData name="Shawn Nakhostin" userId="c8a45834cacd5bc6" providerId="LiveId" clId="{740EEA17-F675-49D2-84A6-0CD9EF64BEC9}" dt="2021-11-06T10:42:45.736" v="396" actId="20577"/>
        <pc:sldMkLst>
          <pc:docMk/>
          <pc:sldMk cId="2744398580" sldId="279"/>
        </pc:sldMkLst>
        <pc:spChg chg="mod">
          <ac:chgData name="Shawn Nakhostin" userId="c8a45834cacd5bc6" providerId="LiveId" clId="{740EEA17-F675-49D2-84A6-0CD9EF64BEC9}" dt="2021-11-06T10:42:23.268" v="390" actId="6549"/>
          <ac:spMkLst>
            <pc:docMk/>
            <pc:sldMk cId="2744398580" sldId="279"/>
            <ac:spMk id="4" creationId="{6C792743-EE32-4BDD-A00F-FE5CB4BBE149}"/>
          </ac:spMkLst>
        </pc:spChg>
      </pc:sldChg>
      <pc:sldChg chg="modSp mod modNotesTx">
        <pc:chgData name="Shawn Nakhostin" userId="c8a45834cacd5bc6" providerId="LiveId" clId="{740EEA17-F675-49D2-84A6-0CD9EF64BEC9}" dt="2021-11-06T10:38:47.533" v="284" actId="6549"/>
        <pc:sldMkLst>
          <pc:docMk/>
          <pc:sldMk cId="2007697928" sldId="353"/>
        </pc:sldMkLst>
        <pc:spChg chg="mod">
          <ac:chgData name="Shawn Nakhostin" userId="c8a45834cacd5bc6" providerId="LiveId" clId="{740EEA17-F675-49D2-84A6-0CD9EF64BEC9}" dt="2021-11-06T10:36:27.366" v="223" actId="6549"/>
          <ac:spMkLst>
            <pc:docMk/>
            <pc:sldMk cId="2007697928" sldId="353"/>
            <ac:spMk id="6" creationId="{00000000-0000-0000-0000-000000000000}"/>
          </ac:spMkLst>
        </pc:spChg>
        <pc:spChg chg="mod">
          <ac:chgData name="Shawn Nakhostin" userId="c8a45834cacd5bc6" providerId="LiveId" clId="{740EEA17-F675-49D2-84A6-0CD9EF64BEC9}" dt="2021-11-06T10:36:41.322" v="253" actId="6549"/>
          <ac:spMkLst>
            <pc:docMk/>
            <pc:sldMk cId="2007697928" sldId="353"/>
            <ac:spMk id="7" creationId="{00000000-0000-0000-0000-000000000000}"/>
          </ac:spMkLst>
        </pc:spChg>
      </pc:sldChg>
      <pc:sldChg chg="modSp mod modNotesTx">
        <pc:chgData name="Shawn Nakhostin" userId="c8a45834cacd5bc6" providerId="LiveId" clId="{740EEA17-F675-49D2-84A6-0CD9EF64BEC9}" dt="2021-11-06T10:50:25.809" v="448" actId="6549"/>
        <pc:sldMkLst>
          <pc:docMk/>
          <pc:sldMk cId="2114672147" sldId="376"/>
        </pc:sldMkLst>
        <pc:spChg chg="mod">
          <ac:chgData name="Shawn Nakhostin" userId="c8a45834cacd5bc6" providerId="LiveId" clId="{740EEA17-F675-49D2-84A6-0CD9EF64BEC9}" dt="2021-11-06T10:50:11.183" v="418" actId="20577"/>
          <ac:spMkLst>
            <pc:docMk/>
            <pc:sldMk cId="2114672147" sldId="376"/>
            <ac:spMk id="9" creationId="{673692E8-317B-4755-B80E-07DDA925818C}"/>
          </ac:spMkLst>
        </pc:spChg>
      </pc:sldChg>
      <pc:sldChg chg="modNotesTx">
        <pc:chgData name="Shawn Nakhostin" userId="c8a45834cacd5bc6" providerId="LiveId" clId="{740EEA17-F675-49D2-84A6-0CD9EF64BEC9}" dt="2021-11-06T15:42:58.806" v="450" actId="6549"/>
        <pc:sldMkLst>
          <pc:docMk/>
          <pc:sldMk cId="270053892" sldId="534"/>
        </pc:sldMkLst>
      </pc:sldChg>
      <pc:sldChg chg="del">
        <pc:chgData name="Shawn Nakhostin" userId="c8a45834cacd5bc6" providerId="LiveId" clId="{740EEA17-F675-49D2-84A6-0CD9EF64BEC9}" dt="2021-11-06T10:30:02.990" v="45" actId="47"/>
        <pc:sldMkLst>
          <pc:docMk/>
          <pc:sldMk cId="2980376487" sldId="542"/>
        </pc:sldMkLst>
      </pc:sldChg>
      <pc:sldChg chg="addSp delSp modSp mod modNotesTx">
        <pc:chgData name="Shawn Nakhostin" userId="c8a45834cacd5bc6" providerId="LiveId" clId="{740EEA17-F675-49D2-84A6-0CD9EF64BEC9}" dt="2021-11-06T10:34:47.297" v="211" actId="20577"/>
        <pc:sldMkLst>
          <pc:docMk/>
          <pc:sldMk cId="2484185343" sldId="544"/>
        </pc:sldMkLst>
        <pc:spChg chg="mod">
          <ac:chgData name="Shawn Nakhostin" userId="c8a45834cacd5bc6" providerId="LiveId" clId="{740EEA17-F675-49D2-84A6-0CD9EF64BEC9}" dt="2021-11-06T10:21:02.187" v="34" actId="20577"/>
          <ac:spMkLst>
            <pc:docMk/>
            <pc:sldMk cId="2484185343" sldId="544"/>
            <ac:spMk id="2" creationId="{8AFD9DC1-6FA6-424F-9069-C0F869E3D7AF}"/>
          </ac:spMkLst>
        </pc:spChg>
        <pc:spChg chg="mod">
          <ac:chgData name="Shawn Nakhostin" userId="c8a45834cacd5bc6" providerId="LiveId" clId="{740EEA17-F675-49D2-84A6-0CD9EF64BEC9}" dt="2021-11-06T10:20:30.795" v="28" actId="6549"/>
          <ac:spMkLst>
            <pc:docMk/>
            <pc:sldMk cId="2484185343" sldId="544"/>
            <ac:spMk id="3" creationId="{25E44CD4-2597-4CBE-8870-A41DE5DD55CC}"/>
          </ac:spMkLst>
        </pc:spChg>
        <pc:picChg chg="add mod">
          <ac:chgData name="Shawn Nakhostin" userId="c8a45834cacd5bc6" providerId="LiveId" clId="{740EEA17-F675-49D2-84A6-0CD9EF64BEC9}" dt="2021-11-06T10:25:23.197" v="44" actId="208"/>
          <ac:picMkLst>
            <pc:docMk/>
            <pc:sldMk cId="2484185343" sldId="544"/>
            <ac:picMk id="5" creationId="{E69012F9-16FD-480F-9D3C-D4F262636FC2}"/>
          </ac:picMkLst>
        </pc:picChg>
        <pc:picChg chg="del">
          <ac:chgData name="Shawn Nakhostin" userId="c8a45834cacd5bc6" providerId="LiveId" clId="{740EEA17-F675-49D2-84A6-0CD9EF64BEC9}" dt="2021-11-06T10:25:11.096" v="42" actId="478"/>
          <ac:picMkLst>
            <pc:docMk/>
            <pc:sldMk cId="2484185343" sldId="544"/>
            <ac:picMk id="7" creationId="{BC35E5C7-4497-42A7-A250-DD4106EB9B09}"/>
          </ac:picMkLst>
        </pc:picChg>
        <pc:picChg chg="del">
          <ac:chgData name="Shawn Nakhostin" userId="c8a45834cacd5bc6" providerId="LiveId" clId="{740EEA17-F675-49D2-84A6-0CD9EF64BEC9}" dt="2021-11-06T10:22:13.735" v="35" actId="478"/>
          <ac:picMkLst>
            <pc:docMk/>
            <pc:sldMk cId="2484185343" sldId="544"/>
            <ac:picMk id="29" creationId="{8D0BF5E6-1D1B-411D-B11D-BB6C6C0BE0C1}"/>
          </ac:picMkLst>
        </pc:picChg>
      </pc:sldChg>
      <pc:sldChg chg="delSp modSp mod modNotesTx">
        <pc:chgData name="Shawn Nakhostin" userId="c8a45834cacd5bc6" providerId="LiveId" clId="{740EEA17-F675-49D2-84A6-0CD9EF64BEC9}" dt="2021-11-06T10:34:16.115" v="202" actId="20577"/>
        <pc:sldMkLst>
          <pc:docMk/>
          <pc:sldMk cId="3238680267" sldId="546"/>
        </pc:sldMkLst>
        <pc:spChg chg="mod">
          <ac:chgData name="Shawn Nakhostin" userId="c8a45834cacd5bc6" providerId="LiveId" clId="{740EEA17-F675-49D2-84A6-0CD9EF64BEC9}" dt="2021-11-06T10:33:42.944" v="197" actId="6549"/>
          <ac:spMkLst>
            <pc:docMk/>
            <pc:sldMk cId="3238680267" sldId="546"/>
            <ac:spMk id="2" creationId="{55ECBD4D-A703-4D06-A07D-34B331907C1B}"/>
          </ac:spMkLst>
        </pc:spChg>
        <pc:picChg chg="del">
          <ac:chgData name="Shawn Nakhostin" userId="c8a45834cacd5bc6" providerId="LiveId" clId="{740EEA17-F675-49D2-84A6-0CD9EF64BEC9}" dt="2021-11-06T10:30:53.435" v="46" actId="478"/>
          <ac:picMkLst>
            <pc:docMk/>
            <pc:sldMk cId="3238680267" sldId="546"/>
            <ac:picMk id="7" creationId="{442095AD-0601-4B6E-B14F-0B0ABF96B989}"/>
          </ac:picMkLst>
        </pc:picChg>
      </pc:sldChg>
      <pc:sldChg chg="del">
        <pc:chgData name="Shawn Nakhostin" userId="c8a45834cacd5bc6" providerId="LiveId" clId="{740EEA17-F675-49D2-84A6-0CD9EF64BEC9}" dt="2021-11-06T10:34:25.996" v="204" actId="47"/>
        <pc:sldMkLst>
          <pc:docMk/>
          <pc:sldMk cId="482996213" sldId="547"/>
        </pc:sldMkLst>
      </pc:sldChg>
      <pc:sldChg chg="del">
        <pc:chgData name="Shawn Nakhostin" userId="c8a45834cacd5bc6" providerId="LiveId" clId="{740EEA17-F675-49D2-84A6-0CD9EF64BEC9}" dt="2021-11-06T10:34:23.969" v="203" actId="47"/>
        <pc:sldMkLst>
          <pc:docMk/>
          <pc:sldMk cId="866338969" sldId="548"/>
        </pc:sldMkLst>
      </pc:sldChg>
      <pc:sldChg chg="modSp mod modNotesTx">
        <pc:chgData name="Shawn Nakhostin" userId="c8a45834cacd5bc6" providerId="LiveId" clId="{740EEA17-F675-49D2-84A6-0CD9EF64BEC9}" dt="2021-11-06T10:40:07.782" v="378" actId="20577"/>
        <pc:sldMkLst>
          <pc:docMk/>
          <pc:sldMk cId="3162652972" sldId="549"/>
        </pc:sldMkLst>
        <pc:spChg chg="mod">
          <ac:chgData name="Shawn Nakhostin" userId="c8a45834cacd5bc6" providerId="LiveId" clId="{740EEA17-F675-49D2-84A6-0CD9EF64BEC9}" dt="2021-11-06T10:38:59.852" v="314" actId="6549"/>
          <ac:spMkLst>
            <pc:docMk/>
            <pc:sldMk cId="3162652972" sldId="549"/>
            <ac:spMk id="4" creationId="{6C792743-EE32-4BDD-A00F-FE5CB4BBE149}"/>
          </ac:spMkLst>
        </pc:spChg>
      </pc:sldChg>
      <pc:sldChg chg="modNotesTx">
        <pc:chgData name="Shawn Nakhostin" userId="c8a45834cacd5bc6" providerId="LiveId" clId="{740EEA17-F675-49D2-84A6-0CD9EF64BEC9}" dt="2021-11-06T15:37:59.182" v="449" actId="6549"/>
        <pc:sldMkLst>
          <pc:docMk/>
          <pc:sldMk cId="286876820" sldId="550"/>
        </pc:sldMkLst>
      </pc:sldChg>
    </pc:docChg>
  </pc:docChgLst>
  <pc:docChgLst>
    <pc:chgData name="Eldar Kuli-zade" userId="7d16575a-5b88-4f33-94ae-ca1d6002de26" providerId="ADAL" clId="{45B452AA-F509-44E3-8954-9CF8FB6FFDFE}"/>
    <pc:docChg chg="undo custSel modSld">
      <pc:chgData name="Eldar Kuli-zade" userId="7d16575a-5b88-4f33-94ae-ca1d6002de26" providerId="ADAL" clId="{45B452AA-F509-44E3-8954-9CF8FB6FFDFE}" dt="2021-03-10T13:34:14.930" v="2" actId="6549"/>
      <pc:docMkLst>
        <pc:docMk/>
      </pc:docMkLst>
      <pc:sldChg chg="modSp mod">
        <pc:chgData name="Eldar Kuli-zade" userId="7d16575a-5b88-4f33-94ae-ca1d6002de26" providerId="ADAL" clId="{45B452AA-F509-44E3-8954-9CF8FB6FFDFE}" dt="2021-03-10T13:34:14.930" v="2" actId="6549"/>
        <pc:sldMkLst>
          <pc:docMk/>
          <pc:sldMk cId="482996213" sldId="547"/>
        </pc:sldMkLst>
        <pc:spChg chg="mod">
          <ac:chgData name="Eldar Kuli-zade" userId="7d16575a-5b88-4f33-94ae-ca1d6002de26" providerId="ADAL" clId="{45B452AA-F509-44E3-8954-9CF8FB6FFDFE}" dt="2021-03-10T13:34:14.930" v="2" actId="6549"/>
          <ac:spMkLst>
            <pc:docMk/>
            <pc:sldMk cId="482996213" sldId="547"/>
            <ac:spMk id="2" creationId="{55ECBD4D-A703-4D06-A07D-34B331907C1B}"/>
          </ac:spMkLst>
        </pc:spChg>
      </pc:sldChg>
    </pc:docChg>
  </pc:docChgLst>
  <pc:docChgLst>
    <pc:chgData name="Ane Iturzaeta" userId="765801d0-9f9d-4d0b-a53c-4b9034a32709" providerId="ADAL" clId="{9DFFC289-B872-4AB4-B91D-D9F94992DD7E}"/>
    <pc:docChg chg="undo custSel delSld modSld">
      <pc:chgData name="Ane Iturzaeta" userId="765801d0-9f9d-4d0b-a53c-4b9034a32709" providerId="ADAL" clId="{9DFFC289-B872-4AB4-B91D-D9F94992DD7E}" dt="2022-07-07T18:07:06.642" v="490" actId="47"/>
      <pc:docMkLst>
        <pc:docMk/>
      </pc:docMkLst>
      <pc:sldChg chg="modSp mod">
        <pc:chgData name="Ane Iturzaeta" userId="765801d0-9f9d-4d0b-a53c-4b9034a32709" providerId="ADAL" clId="{9DFFC289-B872-4AB4-B91D-D9F94992DD7E}" dt="2022-07-07T07:43:03.944" v="286" actId="207"/>
        <pc:sldMkLst>
          <pc:docMk/>
          <pc:sldMk cId="0" sldId="264"/>
        </pc:sldMkLst>
        <pc:graphicFrameChg chg="modGraphic">
          <ac:chgData name="Ane Iturzaeta" userId="765801d0-9f9d-4d0b-a53c-4b9034a32709" providerId="ADAL" clId="{9DFFC289-B872-4AB4-B91D-D9F94992DD7E}" dt="2022-07-07T07:43:03.944" v="286" actId="207"/>
          <ac:graphicFrameMkLst>
            <pc:docMk/>
            <pc:sldMk cId="0" sldId="264"/>
            <ac:graphicFrameMk id="28" creationId="{00000000-0000-0000-0000-000000000000}"/>
          </ac:graphicFrameMkLst>
        </pc:graphicFrameChg>
      </pc:sldChg>
      <pc:sldChg chg="delSp modSp mod">
        <pc:chgData name="Ane Iturzaeta" userId="765801d0-9f9d-4d0b-a53c-4b9034a32709" providerId="ADAL" clId="{9DFFC289-B872-4AB4-B91D-D9F94992DD7E}" dt="2022-07-07T07:26:33.197" v="8" actId="20577"/>
        <pc:sldMkLst>
          <pc:docMk/>
          <pc:sldMk cId="0" sldId="266"/>
        </pc:sldMkLst>
        <pc:spChg chg="mod">
          <ac:chgData name="Ane Iturzaeta" userId="765801d0-9f9d-4d0b-a53c-4b9034a32709" providerId="ADAL" clId="{9DFFC289-B872-4AB4-B91D-D9F94992DD7E}" dt="2022-07-07T07:26:33.197" v="8" actId="20577"/>
          <ac:spMkLst>
            <pc:docMk/>
            <pc:sldMk cId="0" sldId="266"/>
            <ac:spMk id="27" creationId="{60AB3B5A-025D-2201-5050-16E01F2099FA}"/>
          </ac:spMkLst>
        </pc:spChg>
        <pc:picChg chg="del">
          <ac:chgData name="Ane Iturzaeta" userId="765801d0-9f9d-4d0b-a53c-4b9034a32709" providerId="ADAL" clId="{9DFFC289-B872-4AB4-B91D-D9F94992DD7E}" dt="2022-07-07T07:26:07.918" v="0" actId="478"/>
          <ac:picMkLst>
            <pc:docMk/>
            <pc:sldMk cId="0" sldId="266"/>
            <ac:picMk id="60" creationId="{AD56C880-D790-500E-76A3-51C56252832D}"/>
          </ac:picMkLst>
        </pc:picChg>
      </pc:sldChg>
      <pc:sldChg chg="del">
        <pc:chgData name="Ane Iturzaeta" userId="765801d0-9f9d-4d0b-a53c-4b9034a32709" providerId="ADAL" clId="{9DFFC289-B872-4AB4-B91D-D9F94992DD7E}" dt="2022-07-07T18:06:17.531" v="483" actId="47"/>
        <pc:sldMkLst>
          <pc:docMk/>
          <pc:sldMk cId="1332583061" sldId="373"/>
        </pc:sldMkLst>
      </pc:sldChg>
      <pc:sldChg chg="del">
        <pc:chgData name="Ane Iturzaeta" userId="765801d0-9f9d-4d0b-a53c-4b9034a32709" providerId="ADAL" clId="{9DFFC289-B872-4AB4-B91D-D9F94992DD7E}" dt="2022-07-07T18:05:53.924" v="476" actId="47"/>
        <pc:sldMkLst>
          <pc:docMk/>
          <pc:sldMk cId="348682533" sldId="375"/>
        </pc:sldMkLst>
      </pc:sldChg>
      <pc:sldChg chg="del">
        <pc:chgData name="Ane Iturzaeta" userId="765801d0-9f9d-4d0b-a53c-4b9034a32709" providerId="ADAL" clId="{9DFFC289-B872-4AB4-B91D-D9F94992DD7E}" dt="2022-07-07T18:06:22.911" v="485" actId="47"/>
        <pc:sldMkLst>
          <pc:docMk/>
          <pc:sldMk cId="1977364705" sldId="379"/>
        </pc:sldMkLst>
      </pc:sldChg>
      <pc:sldChg chg="modNotes">
        <pc:chgData name="Ane Iturzaeta" userId="765801d0-9f9d-4d0b-a53c-4b9034a32709" providerId="ADAL" clId="{9DFFC289-B872-4AB4-B91D-D9F94992DD7E}" dt="2022-07-07T07:31:24.758" v="90" actId="27636"/>
        <pc:sldMkLst>
          <pc:docMk/>
          <pc:sldMk cId="214384752" sldId="380"/>
        </pc:sldMkLst>
      </pc:sldChg>
      <pc:sldChg chg="del">
        <pc:chgData name="Ane Iturzaeta" userId="765801d0-9f9d-4d0b-a53c-4b9034a32709" providerId="ADAL" clId="{9DFFC289-B872-4AB4-B91D-D9F94992DD7E}" dt="2022-07-07T18:06:36.432" v="487" actId="47"/>
        <pc:sldMkLst>
          <pc:docMk/>
          <pc:sldMk cId="3512778243" sldId="382"/>
        </pc:sldMkLst>
      </pc:sldChg>
      <pc:sldChg chg="del">
        <pc:chgData name="Ane Iturzaeta" userId="765801d0-9f9d-4d0b-a53c-4b9034a32709" providerId="ADAL" clId="{9DFFC289-B872-4AB4-B91D-D9F94992DD7E}" dt="2022-07-07T18:06:37.444" v="488" actId="47"/>
        <pc:sldMkLst>
          <pc:docMk/>
          <pc:sldMk cId="2489371521" sldId="383"/>
        </pc:sldMkLst>
      </pc:sldChg>
      <pc:sldChg chg="modSp">
        <pc:chgData name="Ane Iturzaeta" userId="765801d0-9f9d-4d0b-a53c-4b9034a32709" providerId="ADAL" clId="{9DFFC289-B872-4AB4-B91D-D9F94992DD7E}" dt="2022-07-07T07:41:41.354" v="278" actId="208"/>
        <pc:sldMkLst>
          <pc:docMk/>
          <pc:sldMk cId="1671907641" sldId="393"/>
        </pc:sldMkLst>
        <pc:graphicFrameChg chg="mod">
          <ac:chgData name="Ane Iturzaeta" userId="765801d0-9f9d-4d0b-a53c-4b9034a32709" providerId="ADAL" clId="{9DFFC289-B872-4AB4-B91D-D9F94992DD7E}" dt="2022-07-07T07:41:41.354" v="278" actId="208"/>
          <ac:graphicFrameMkLst>
            <pc:docMk/>
            <pc:sldMk cId="1671907641" sldId="393"/>
            <ac:graphicFrameMk id="4" creationId="{86D68F9B-31F8-A043-07DE-FC93F42BE198}"/>
          </ac:graphicFrameMkLst>
        </pc:graphicFrameChg>
      </pc:sldChg>
      <pc:sldChg chg="modSp mod">
        <pc:chgData name="Ane Iturzaeta" userId="765801d0-9f9d-4d0b-a53c-4b9034a32709" providerId="ADAL" clId="{9DFFC289-B872-4AB4-B91D-D9F94992DD7E}" dt="2022-07-07T07:38:13.233" v="274" actId="14100"/>
        <pc:sldMkLst>
          <pc:docMk/>
          <pc:sldMk cId="1592550759" sldId="395"/>
        </pc:sldMkLst>
        <pc:spChg chg="mod">
          <ac:chgData name="Ane Iturzaeta" userId="765801d0-9f9d-4d0b-a53c-4b9034a32709" providerId="ADAL" clId="{9DFFC289-B872-4AB4-B91D-D9F94992DD7E}" dt="2022-07-07T07:38:13.233" v="274" actId="14100"/>
          <ac:spMkLst>
            <pc:docMk/>
            <pc:sldMk cId="1592550759" sldId="395"/>
            <ac:spMk id="4" creationId="{6D1B6581-DACB-78C4-41D0-101B24D0A6F0}"/>
          </ac:spMkLst>
        </pc:spChg>
        <pc:spChg chg="mod">
          <ac:chgData name="Ane Iturzaeta" userId="765801d0-9f9d-4d0b-a53c-4b9034a32709" providerId="ADAL" clId="{9DFFC289-B872-4AB4-B91D-D9F94992DD7E}" dt="2022-07-07T07:38:08.038" v="272" actId="1035"/>
          <ac:spMkLst>
            <pc:docMk/>
            <pc:sldMk cId="1592550759" sldId="395"/>
            <ac:spMk id="8" creationId="{0771271D-5AC5-EF5F-F91A-04CD72B2404D}"/>
          </ac:spMkLst>
        </pc:spChg>
        <pc:spChg chg="mod">
          <ac:chgData name="Ane Iturzaeta" userId="765801d0-9f9d-4d0b-a53c-4b9034a32709" providerId="ADAL" clId="{9DFFC289-B872-4AB4-B91D-D9F94992DD7E}" dt="2022-07-07T07:37:40.893" v="255" actId="1076"/>
          <ac:spMkLst>
            <pc:docMk/>
            <pc:sldMk cId="1592550759" sldId="395"/>
            <ac:spMk id="63" creationId="{F1C24896-7E0C-9F6F-5454-B4C1A2779B8D}"/>
          </ac:spMkLst>
        </pc:spChg>
        <pc:graphicFrameChg chg="mod modGraphic">
          <ac:chgData name="Ane Iturzaeta" userId="765801d0-9f9d-4d0b-a53c-4b9034a32709" providerId="ADAL" clId="{9DFFC289-B872-4AB4-B91D-D9F94992DD7E}" dt="2022-07-07T07:37:50.616" v="264" actId="1076"/>
          <ac:graphicFrameMkLst>
            <pc:docMk/>
            <pc:sldMk cId="1592550759" sldId="395"/>
            <ac:graphicFrameMk id="3" creationId="{53679BAA-B835-EB5C-DEC7-14795E1645A6}"/>
          </ac:graphicFrameMkLst>
        </pc:graphicFrameChg>
      </pc:sldChg>
      <pc:sldChg chg="modSp mod">
        <pc:chgData name="Ane Iturzaeta" userId="765801d0-9f9d-4d0b-a53c-4b9034a32709" providerId="ADAL" clId="{9DFFC289-B872-4AB4-B91D-D9F94992DD7E}" dt="2022-07-07T08:02:07.218" v="436" actId="121"/>
        <pc:sldMkLst>
          <pc:docMk/>
          <pc:sldMk cId="1363879044" sldId="464"/>
        </pc:sldMkLst>
        <pc:graphicFrameChg chg="mod modGraphic">
          <ac:chgData name="Ane Iturzaeta" userId="765801d0-9f9d-4d0b-a53c-4b9034a32709" providerId="ADAL" clId="{9DFFC289-B872-4AB4-B91D-D9F94992DD7E}" dt="2022-07-07T08:02:07.218" v="436" actId="121"/>
          <ac:graphicFrameMkLst>
            <pc:docMk/>
            <pc:sldMk cId="1363879044" sldId="464"/>
            <ac:graphicFrameMk id="4" creationId="{F2A57700-60EC-B021-C72D-AEAD309C9771}"/>
          </ac:graphicFrameMkLst>
        </pc:graphicFrameChg>
      </pc:sldChg>
      <pc:sldChg chg="addSp delSp modSp mod modShow modNotesTx">
        <pc:chgData name="Ane Iturzaeta" userId="765801d0-9f9d-4d0b-a53c-4b9034a32709" providerId="ADAL" clId="{9DFFC289-B872-4AB4-B91D-D9F94992DD7E}" dt="2022-07-07T18:05:48.021" v="475" actId="478"/>
        <pc:sldMkLst>
          <pc:docMk/>
          <pc:sldMk cId="2896320656" sldId="468"/>
        </pc:sldMkLst>
        <pc:spChg chg="del mod">
          <ac:chgData name="Ane Iturzaeta" userId="765801d0-9f9d-4d0b-a53c-4b9034a32709" providerId="ADAL" clId="{9DFFC289-B872-4AB4-B91D-D9F94992DD7E}" dt="2022-07-07T18:05:48.021" v="475" actId="478"/>
          <ac:spMkLst>
            <pc:docMk/>
            <pc:sldMk cId="2896320656" sldId="468"/>
            <ac:spMk id="2" creationId="{ACA26F5C-4BED-499B-997B-399523CF42E3}"/>
          </ac:spMkLst>
        </pc:spChg>
        <pc:picChg chg="add mod">
          <ac:chgData name="Ane Iturzaeta" userId="765801d0-9f9d-4d0b-a53c-4b9034a32709" providerId="ADAL" clId="{9DFFC289-B872-4AB4-B91D-D9F94992DD7E}" dt="2022-07-07T07:54:22.326" v="417" actId="14100"/>
          <ac:picMkLst>
            <pc:docMk/>
            <pc:sldMk cId="2896320656" sldId="468"/>
            <ac:picMk id="1026" creationId="{0C0BEFDF-09B4-5D71-7452-8C9A8FD2255C}"/>
          </ac:picMkLst>
        </pc:picChg>
      </pc:sldChg>
      <pc:sldChg chg="addSp delSp modSp mod modNotesTx">
        <pc:chgData name="Ane Iturzaeta" userId="765801d0-9f9d-4d0b-a53c-4b9034a32709" providerId="ADAL" clId="{9DFFC289-B872-4AB4-B91D-D9F94992DD7E}" dt="2022-07-07T08:02:59.507" v="437" actId="2062"/>
        <pc:sldMkLst>
          <pc:docMk/>
          <pc:sldMk cId="1489741673" sldId="493"/>
        </pc:sldMkLst>
        <pc:spChg chg="del">
          <ac:chgData name="Ane Iturzaeta" userId="765801d0-9f9d-4d0b-a53c-4b9034a32709" providerId="ADAL" clId="{9DFFC289-B872-4AB4-B91D-D9F94992DD7E}" dt="2022-07-07T07:44:26.135" v="291" actId="478"/>
          <ac:spMkLst>
            <pc:docMk/>
            <pc:sldMk cId="1489741673" sldId="493"/>
            <ac:spMk id="2" creationId="{ACA26F5C-4BED-499B-997B-399523CF42E3}"/>
          </ac:spMkLst>
        </pc:spChg>
        <pc:spChg chg="del">
          <ac:chgData name="Ane Iturzaeta" userId="765801d0-9f9d-4d0b-a53c-4b9034a32709" providerId="ADAL" clId="{9DFFC289-B872-4AB4-B91D-D9F94992DD7E}" dt="2022-07-07T07:46:36.895" v="337" actId="478"/>
          <ac:spMkLst>
            <pc:docMk/>
            <pc:sldMk cId="1489741673" sldId="493"/>
            <ac:spMk id="6" creationId="{8E47E4B3-F241-159C-CF13-2537B216A81D}"/>
          </ac:spMkLst>
        </pc:spChg>
        <pc:graphicFrameChg chg="add mod modGraphic">
          <ac:chgData name="Ane Iturzaeta" userId="765801d0-9f9d-4d0b-a53c-4b9034a32709" providerId="ADAL" clId="{9DFFC289-B872-4AB4-B91D-D9F94992DD7E}" dt="2022-07-07T08:02:59.507" v="437" actId="2062"/>
          <ac:graphicFrameMkLst>
            <pc:docMk/>
            <pc:sldMk cId="1489741673" sldId="493"/>
            <ac:graphicFrameMk id="4" creationId="{F4EDFB06-4E75-17D9-33CE-E06442E541A2}"/>
          </ac:graphicFrameMkLst>
        </pc:graphicFrameChg>
        <pc:graphicFrameChg chg="del mod">
          <ac:chgData name="Ane Iturzaeta" userId="765801d0-9f9d-4d0b-a53c-4b9034a32709" providerId="ADAL" clId="{9DFFC289-B872-4AB4-B91D-D9F94992DD7E}" dt="2022-07-07T07:48:31.137" v="375" actId="478"/>
          <ac:graphicFrameMkLst>
            <pc:docMk/>
            <pc:sldMk cId="1489741673" sldId="493"/>
            <ac:graphicFrameMk id="7" creationId="{6B8F2CF0-9D6D-B778-1E7D-ABAE309729C3}"/>
          </ac:graphicFrameMkLst>
        </pc:graphicFrameChg>
        <pc:picChg chg="del">
          <ac:chgData name="Ane Iturzaeta" userId="765801d0-9f9d-4d0b-a53c-4b9034a32709" providerId="ADAL" clId="{9DFFC289-B872-4AB4-B91D-D9F94992DD7E}" dt="2022-07-07T07:45:58.438" v="293" actId="478"/>
          <ac:picMkLst>
            <pc:docMk/>
            <pc:sldMk cId="1489741673" sldId="493"/>
            <ac:picMk id="1026" creationId="{64A1D29F-F84B-1951-B913-FF65DB7E1802}"/>
          </ac:picMkLst>
        </pc:picChg>
      </pc:sldChg>
      <pc:sldChg chg="del">
        <pc:chgData name="Ane Iturzaeta" userId="765801d0-9f9d-4d0b-a53c-4b9034a32709" providerId="ADAL" clId="{9DFFC289-B872-4AB4-B91D-D9F94992DD7E}" dt="2022-07-07T18:05:59.944" v="477" actId="47"/>
        <pc:sldMkLst>
          <pc:docMk/>
          <pc:sldMk cId="3862288523" sldId="494"/>
        </pc:sldMkLst>
      </pc:sldChg>
      <pc:sldChg chg="del">
        <pc:chgData name="Ane Iturzaeta" userId="765801d0-9f9d-4d0b-a53c-4b9034a32709" providerId="ADAL" clId="{9DFFC289-B872-4AB4-B91D-D9F94992DD7E}" dt="2022-07-07T18:06:11.039" v="480" actId="47"/>
        <pc:sldMkLst>
          <pc:docMk/>
          <pc:sldMk cId="1761515544" sldId="500"/>
        </pc:sldMkLst>
      </pc:sldChg>
      <pc:sldChg chg="del">
        <pc:chgData name="Ane Iturzaeta" userId="765801d0-9f9d-4d0b-a53c-4b9034a32709" providerId="ADAL" clId="{9DFFC289-B872-4AB4-B91D-D9F94992DD7E}" dt="2022-07-07T18:06:14.414" v="481" actId="47"/>
        <pc:sldMkLst>
          <pc:docMk/>
          <pc:sldMk cId="1194578316" sldId="506"/>
        </pc:sldMkLst>
      </pc:sldChg>
      <pc:sldChg chg="addSp delSp modSp mod">
        <pc:chgData name="Ane Iturzaeta" userId="765801d0-9f9d-4d0b-a53c-4b9034a32709" providerId="ADAL" clId="{9DFFC289-B872-4AB4-B91D-D9F94992DD7E}" dt="2022-07-07T08:04:51.842" v="474" actId="1076"/>
        <pc:sldMkLst>
          <pc:docMk/>
          <pc:sldMk cId="1107454401" sldId="507"/>
        </pc:sldMkLst>
        <pc:spChg chg="del">
          <ac:chgData name="Ane Iturzaeta" userId="765801d0-9f9d-4d0b-a53c-4b9034a32709" providerId="ADAL" clId="{9DFFC289-B872-4AB4-B91D-D9F94992DD7E}" dt="2022-07-07T08:03:18.072" v="441" actId="478"/>
          <ac:spMkLst>
            <pc:docMk/>
            <pc:sldMk cId="1107454401" sldId="507"/>
            <ac:spMk id="7" creationId="{F5B7B9E0-B87F-DE49-3E55-D34F4ED0492B}"/>
          </ac:spMkLst>
        </pc:spChg>
        <pc:graphicFrameChg chg="add mod modGraphic">
          <ac:chgData name="Ane Iturzaeta" userId="765801d0-9f9d-4d0b-a53c-4b9034a32709" providerId="ADAL" clId="{9DFFC289-B872-4AB4-B91D-D9F94992DD7E}" dt="2022-07-07T08:04:48.131" v="473" actId="1076"/>
          <ac:graphicFrameMkLst>
            <pc:docMk/>
            <pc:sldMk cId="1107454401" sldId="507"/>
            <ac:graphicFrameMk id="3" creationId="{DD237EF2-4E7F-5D93-2ED2-EC8DDE2BE19E}"/>
          </ac:graphicFrameMkLst>
        </pc:graphicFrameChg>
        <pc:graphicFrameChg chg="del mod">
          <ac:chgData name="Ane Iturzaeta" userId="765801d0-9f9d-4d0b-a53c-4b9034a32709" providerId="ADAL" clId="{9DFFC289-B872-4AB4-B91D-D9F94992DD7E}" dt="2022-07-07T08:04:13.413" v="464" actId="478"/>
          <ac:graphicFrameMkLst>
            <pc:docMk/>
            <pc:sldMk cId="1107454401" sldId="507"/>
            <ac:graphicFrameMk id="4" creationId="{422B9E7F-A3F8-0073-3103-CE6983B8F4D6}"/>
          </ac:graphicFrameMkLst>
        </pc:graphicFrameChg>
        <pc:graphicFrameChg chg="mod">
          <ac:chgData name="Ane Iturzaeta" userId="765801d0-9f9d-4d0b-a53c-4b9034a32709" providerId="ADAL" clId="{9DFFC289-B872-4AB4-B91D-D9F94992DD7E}" dt="2022-07-07T08:04:51.842" v="474" actId="1076"/>
          <ac:graphicFrameMkLst>
            <pc:docMk/>
            <pc:sldMk cId="1107454401" sldId="507"/>
            <ac:graphicFrameMk id="6" creationId="{75D74E32-1B2E-4453-B0C2-F0AF85C3BCDD}"/>
          </ac:graphicFrameMkLst>
        </pc:graphicFrameChg>
      </pc:sldChg>
      <pc:sldChg chg="del">
        <pc:chgData name="Ane Iturzaeta" userId="765801d0-9f9d-4d0b-a53c-4b9034a32709" providerId="ADAL" clId="{9DFFC289-B872-4AB4-B91D-D9F94992DD7E}" dt="2022-07-07T18:06:16.564" v="482" actId="47"/>
        <pc:sldMkLst>
          <pc:docMk/>
          <pc:sldMk cId="3573340768" sldId="508"/>
        </pc:sldMkLst>
      </pc:sldChg>
      <pc:sldChg chg="del">
        <pc:chgData name="Ane Iturzaeta" userId="765801d0-9f9d-4d0b-a53c-4b9034a32709" providerId="ADAL" clId="{9DFFC289-B872-4AB4-B91D-D9F94992DD7E}" dt="2022-07-07T18:06:20.023" v="484" actId="47"/>
        <pc:sldMkLst>
          <pc:docMk/>
          <pc:sldMk cId="1407082371" sldId="509"/>
        </pc:sldMkLst>
      </pc:sldChg>
      <pc:sldChg chg="del">
        <pc:chgData name="Ane Iturzaeta" userId="765801d0-9f9d-4d0b-a53c-4b9034a32709" providerId="ADAL" clId="{9DFFC289-B872-4AB4-B91D-D9F94992DD7E}" dt="2022-07-07T18:06:35.623" v="486" actId="47"/>
        <pc:sldMkLst>
          <pc:docMk/>
          <pc:sldMk cId="1075554585" sldId="511"/>
        </pc:sldMkLst>
      </pc:sldChg>
      <pc:sldChg chg="del">
        <pc:chgData name="Ane Iturzaeta" userId="765801d0-9f9d-4d0b-a53c-4b9034a32709" providerId="ADAL" clId="{9DFFC289-B872-4AB4-B91D-D9F94992DD7E}" dt="2022-07-07T18:06:38.832" v="489" actId="47"/>
        <pc:sldMkLst>
          <pc:docMk/>
          <pc:sldMk cId="132579332" sldId="513"/>
        </pc:sldMkLst>
      </pc:sldChg>
      <pc:sldChg chg="del">
        <pc:chgData name="Ane Iturzaeta" userId="765801d0-9f9d-4d0b-a53c-4b9034a32709" providerId="ADAL" clId="{9DFFC289-B872-4AB4-B91D-D9F94992DD7E}" dt="2022-07-07T18:07:06.642" v="490" actId="47"/>
        <pc:sldMkLst>
          <pc:docMk/>
          <pc:sldMk cId="270053892" sldId="534"/>
        </pc:sldMkLst>
      </pc:sldChg>
      <pc:sldChg chg="del">
        <pc:chgData name="Ane Iturzaeta" userId="765801d0-9f9d-4d0b-a53c-4b9034a32709" providerId="ADAL" clId="{9DFFC289-B872-4AB4-B91D-D9F94992DD7E}" dt="2022-07-07T18:06:02.957" v="478" actId="47"/>
        <pc:sldMkLst>
          <pc:docMk/>
          <pc:sldMk cId="3182872817" sldId="551"/>
        </pc:sldMkLst>
      </pc:sldChg>
      <pc:sldChg chg="del">
        <pc:chgData name="Ane Iturzaeta" userId="765801d0-9f9d-4d0b-a53c-4b9034a32709" providerId="ADAL" clId="{9DFFC289-B872-4AB4-B91D-D9F94992DD7E}" dt="2022-07-07T18:06:04.233" v="479" actId="47"/>
        <pc:sldMkLst>
          <pc:docMk/>
          <pc:sldMk cId="3839221942" sldId="552"/>
        </pc:sldMkLst>
      </pc:sldChg>
      <pc:sldChg chg="modSp mod">
        <pc:chgData name="Ane Iturzaeta" userId="765801d0-9f9d-4d0b-a53c-4b9034a32709" providerId="ADAL" clId="{9DFFC289-B872-4AB4-B91D-D9F94992DD7E}" dt="2022-07-07T07:44:04.980" v="290" actId="207"/>
        <pc:sldMkLst>
          <pc:docMk/>
          <pc:sldMk cId="2361981361" sldId="553"/>
        </pc:sldMkLst>
        <pc:spChg chg="mod">
          <ac:chgData name="Ane Iturzaeta" userId="765801d0-9f9d-4d0b-a53c-4b9034a32709" providerId="ADAL" clId="{9DFFC289-B872-4AB4-B91D-D9F94992DD7E}" dt="2022-07-07T07:44:04.980" v="290" actId="207"/>
          <ac:spMkLst>
            <pc:docMk/>
            <pc:sldMk cId="2361981361" sldId="553"/>
            <ac:spMk id="2" creationId="{00000000-0000-0000-0000-000000000000}"/>
          </ac:spMkLst>
        </pc:spChg>
        <pc:spChg chg="mod">
          <ac:chgData name="Ane Iturzaeta" userId="765801d0-9f9d-4d0b-a53c-4b9034a32709" providerId="ADAL" clId="{9DFFC289-B872-4AB4-B91D-D9F94992DD7E}" dt="2022-07-07T07:44:04.980" v="290" actId="207"/>
          <ac:spMkLst>
            <pc:docMk/>
            <pc:sldMk cId="2361981361" sldId="553"/>
            <ac:spMk id="3" creationId="{00000000-0000-0000-0000-000000000000}"/>
          </ac:spMkLst>
        </pc:spChg>
        <pc:spChg chg="mod">
          <ac:chgData name="Ane Iturzaeta" userId="765801d0-9f9d-4d0b-a53c-4b9034a32709" providerId="ADAL" clId="{9DFFC289-B872-4AB4-B91D-D9F94992DD7E}" dt="2022-07-07T07:44:04.980" v="290" actId="207"/>
          <ac:spMkLst>
            <pc:docMk/>
            <pc:sldMk cId="2361981361" sldId="553"/>
            <ac:spMk id="4" creationId="{00000000-0000-0000-0000-000000000000}"/>
          </ac:spMkLst>
        </pc:spChg>
        <pc:spChg chg="mod">
          <ac:chgData name="Ane Iturzaeta" userId="765801d0-9f9d-4d0b-a53c-4b9034a32709" providerId="ADAL" clId="{9DFFC289-B872-4AB4-B91D-D9F94992DD7E}" dt="2022-07-07T07:44:04.980" v="290" actId="207"/>
          <ac:spMkLst>
            <pc:docMk/>
            <pc:sldMk cId="2361981361" sldId="553"/>
            <ac:spMk id="12" creationId="{00000000-0000-0000-0000-000000000000}"/>
          </ac:spMkLst>
        </pc:spChg>
        <pc:spChg chg="mod">
          <ac:chgData name="Ane Iturzaeta" userId="765801d0-9f9d-4d0b-a53c-4b9034a32709" providerId="ADAL" clId="{9DFFC289-B872-4AB4-B91D-D9F94992DD7E}" dt="2022-07-07T07:44:04.980" v="290" actId="207"/>
          <ac:spMkLst>
            <pc:docMk/>
            <pc:sldMk cId="2361981361" sldId="553"/>
            <ac:spMk id="13" creationId="{00000000-0000-0000-0000-000000000000}"/>
          </ac:spMkLst>
        </pc:spChg>
        <pc:spChg chg="mod">
          <ac:chgData name="Ane Iturzaeta" userId="765801d0-9f9d-4d0b-a53c-4b9034a32709" providerId="ADAL" clId="{9DFFC289-B872-4AB4-B91D-D9F94992DD7E}" dt="2022-07-07T07:44:04.980" v="290" actId="207"/>
          <ac:spMkLst>
            <pc:docMk/>
            <pc:sldMk cId="2361981361" sldId="553"/>
            <ac:spMk id="14" creationId="{00000000-0000-0000-0000-000000000000}"/>
          </ac:spMkLst>
        </pc:spChg>
        <pc:spChg chg="mod">
          <ac:chgData name="Ane Iturzaeta" userId="765801d0-9f9d-4d0b-a53c-4b9034a32709" providerId="ADAL" clId="{9DFFC289-B872-4AB4-B91D-D9F94992DD7E}" dt="2022-07-07T07:44:04.980" v="290" actId="207"/>
          <ac:spMkLst>
            <pc:docMk/>
            <pc:sldMk cId="2361981361" sldId="553"/>
            <ac:spMk id="16" creationId="{00000000-0000-0000-0000-000000000000}"/>
          </ac:spMkLst>
        </pc:spChg>
        <pc:spChg chg="mod">
          <ac:chgData name="Ane Iturzaeta" userId="765801d0-9f9d-4d0b-a53c-4b9034a32709" providerId="ADAL" clId="{9DFFC289-B872-4AB4-B91D-D9F94992DD7E}" dt="2022-07-07T07:44:04.980" v="290" actId="207"/>
          <ac:spMkLst>
            <pc:docMk/>
            <pc:sldMk cId="2361981361" sldId="553"/>
            <ac:spMk id="17" creationId="{00000000-0000-0000-0000-000000000000}"/>
          </ac:spMkLst>
        </pc:spChg>
        <pc:spChg chg="mod">
          <ac:chgData name="Ane Iturzaeta" userId="765801d0-9f9d-4d0b-a53c-4b9034a32709" providerId="ADAL" clId="{9DFFC289-B872-4AB4-B91D-D9F94992DD7E}" dt="2022-07-07T07:44:04.980" v="290" actId="207"/>
          <ac:spMkLst>
            <pc:docMk/>
            <pc:sldMk cId="2361981361" sldId="553"/>
            <ac:spMk id="20" creationId="{00000000-0000-0000-0000-000000000000}"/>
          </ac:spMkLst>
        </pc:spChg>
        <pc:spChg chg="mod">
          <ac:chgData name="Ane Iturzaeta" userId="765801d0-9f9d-4d0b-a53c-4b9034a32709" providerId="ADAL" clId="{9DFFC289-B872-4AB4-B91D-D9F94992DD7E}" dt="2022-07-07T07:44:04.980" v="290" actId="207"/>
          <ac:spMkLst>
            <pc:docMk/>
            <pc:sldMk cId="2361981361" sldId="553"/>
            <ac:spMk id="21" creationId="{00000000-0000-0000-0000-000000000000}"/>
          </ac:spMkLst>
        </pc:spChg>
        <pc:spChg chg="mod">
          <ac:chgData name="Ane Iturzaeta" userId="765801d0-9f9d-4d0b-a53c-4b9034a32709" providerId="ADAL" clId="{9DFFC289-B872-4AB4-B91D-D9F94992DD7E}" dt="2022-07-07T07:44:04.980" v="290" actId="207"/>
          <ac:spMkLst>
            <pc:docMk/>
            <pc:sldMk cId="2361981361" sldId="553"/>
            <ac:spMk id="24" creationId="{00000000-0000-0000-0000-000000000000}"/>
          </ac:spMkLst>
        </pc:spChg>
        <pc:spChg chg="mod">
          <ac:chgData name="Ane Iturzaeta" userId="765801d0-9f9d-4d0b-a53c-4b9034a32709" providerId="ADAL" clId="{9DFFC289-B872-4AB4-B91D-D9F94992DD7E}" dt="2022-07-07T07:44:04.980" v="290" actId="207"/>
          <ac:spMkLst>
            <pc:docMk/>
            <pc:sldMk cId="2361981361" sldId="553"/>
            <ac:spMk id="25" creationId="{00000000-0000-0000-0000-000000000000}"/>
          </ac:spMkLst>
        </pc:spChg>
        <pc:spChg chg="mod">
          <ac:chgData name="Ane Iturzaeta" userId="765801d0-9f9d-4d0b-a53c-4b9034a32709" providerId="ADAL" clId="{9DFFC289-B872-4AB4-B91D-D9F94992DD7E}" dt="2022-07-07T07:44:04.980" v="290" actId="207"/>
          <ac:spMkLst>
            <pc:docMk/>
            <pc:sldMk cId="2361981361" sldId="553"/>
            <ac:spMk id="26" creationId="{00000000-0000-0000-0000-000000000000}"/>
          </ac:spMkLst>
        </pc:spChg>
      </pc:sldChg>
      <pc:sldMasterChg chg="delSldLayout">
        <pc:chgData name="Ane Iturzaeta" userId="765801d0-9f9d-4d0b-a53c-4b9034a32709" providerId="ADAL" clId="{9DFFC289-B872-4AB4-B91D-D9F94992DD7E}" dt="2022-07-07T18:05:53.924" v="476" actId="47"/>
        <pc:sldMasterMkLst>
          <pc:docMk/>
          <pc:sldMasterMk cId="1790270825" sldId="2147484082"/>
        </pc:sldMasterMkLst>
        <pc:sldLayoutChg chg="del">
          <pc:chgData name="Ane Iturzaeta" userId="765801d0-9f9d-4d0b-a53c-4b9034a32709" providerId="ADAL" clId="{9DFFC289-B872-4AB4-B91D-D9F94992DD7E}" dt="2022-07-07T18:05:53.924" v="476" actId="47"/>
          <pc:sldLayoutMkLst>
            <pc:docMk/>
            <pc:sldMasterMk cId="1790270825" sldId="2147484082"/>
            <pc:sldLayoutMk cId="2136967590" sldId="2147484309"/>
          </pc:sldLayoutMkLst>
        </pc:sldLayoutChg>
      </pc:sldMasterChg>
    </pc:docChg>
  </pc:docChgLst>
  <pc:docChgLst>
    <pc:chgData name="Shawn Nakhostin" userId="bcd068cc-180d-4a73-9c98-8d2bc65812b1" providerId="ADAL" clId="{C5130D75-0C5C-4F28-84E2-6B70AE6F519E}"/>
    <pc:docChg chg="custSel modSld">
      <pc:chgData name="Shawn Nakhostin" userId="bcd068cc-180d-4a73-9c98-8d2bc65812b1" providerId="ADAL" clId="{C5130D75-0C5C-4F28-84E2-6B70AE6F519E}" dt="2021-03-08T21:11:07.301" v="43" actId="20577"/>
      <pc:docMkLst>
        <pc:docMk/>
      </pc:docMkLst>
      <pc:sldChg chg="modSp mod">
        <pc:chgData name="Shawn Nakhostin" userId="bcd068cc-180d-4a73-9c98-8d2bc65812b1" providerId="ADAL" clId="{C5130D75-0C5C-4F28-84E2-6B70AE6F519E}" dt="2021-03-08T20:51:09.846" v="23" actId="20577"/>
        <pc:sldMkLst>
          <pc:docMk/>
          <pc:sldMk cId="2980376487" sldId="542"/>
        </pc:sldMkLst>
        <pc:spChg chg="mod">
          <ac:chgData name="Shawn Nakhostin" userId="bcd068cc-180d-4a73-9c98-8d2bc65812b1" providerId="ADAL" clId="{C5130D75-0C5C-4F28-84E2-6B70AE6F519E}" dt="2021-03-08T20:51:09.846" v="23" actId="20577"/>
          <ac:spMkLst>
            <pc:docMk/>
            <pc:sldMk cId="2980376487" sldId="542"/>
            <ac:spMk id="3" creationId="{D738E56C-F1E6-4D10-B3BE-9FCB0E6B7923}"/>
          </ac:spMkLst>
        </pc:spChg>
      </pc:sldChg>
      <pc:sldChg chg="modSp mod">
        <pc:chgData name="Shawn Nakhostin" userId="bcd068cc-180d-4a73-9c98-8d2bc65812b1" providerId="ADAL" clId="{C5130D75-0C5C-4F28-84E2-6B70AE6F519E}" dt="2021-03-08T21:10:57.334" v="33" actId="20577"/>
        <pc:sldMkLst>
          <pc:docMk/>
          <pc:sldMk cId="482996213" sldId="547"/>
        </pc:sldMkLst>
        <pc:spChg chg="mod">
          <ac:chgData name="Shawn Nakhostin" userId="bcd068cc-180d-4a73-9c98-8d2bc65812b1" providerId="ADAL" clId="{C5130D75-0C5C-4F28-84E2-6B70AE6F519E}" dt="2021-03-08T21:10:57.334" v="33" actId="20577"/>
          <ac:spMkLst>
            <pc:docMk/>
            <pc:sldMk cId="482996213" sldId="547"/>
            <ac:spMk id="2" creationId="{55ECBD4D-A703-4D06-A07D-34B331907C1B}"/>
          </ac:spMkLst>
        </pc:spChg>
      </pc:sldChg>
      <pc:sldChg chg="modSp mod">
        <pc:chgData name="Shawn Nakhostin" userId="bcd068cc-180d-4a73-9c98-8d2bc65812b1" providerId="ADAL" clId="{C5130D75-0C5C-4F28-84E2-6B70AE6F519E}" dt="2021-03-08T21:11:07.301" v="43" actId="20577"/>
        <pc:sldMkLst>
          <pc:docMk/>
          <pc:sldMk cId="866338969" sldId="548"/>
        </pc:sldMkLst>
        <pc:spChg chg="mod">
          <ac:chgData name="Shawn Nakhostin" userId="bcd068cc-180d-4a73-9c98-8d2bc65812b1" providerId="ADAL" clId="{C5130D75-0C5C-4F28-84E2-6B70AE6F519E}" dt="2021-03-08T21:11:07.301" v="43" actId="20577"/>
          <ac:spMkLst>
            <pc:docMk/>
            <pc:sldMk cId="866338969" sldId="548"/>
            <ac:spMk id="2" creationId="{4FC9011C-BA13-4764-B2EF-1463ECFE866A}"/>
          </ac:spMkLst>
        </pc:spChg>
      </pc:sldChg>
    </pc:docChg>
  </pc:docChgLst>
  <pc:docChgLst>
    <pc:chgData name="Shawn Nakhostin" userId="bcd068cc-180d-4a73-9c98-8d2bc65812b1" providerId="ADAL" clId="{C555546E-DA33-4BE5-87C7-EA2E22108836}"/>
    <pc:docChg chg="modSld">
      <pc:chgData name="Shawn Nakhostin" userId="bcd068cc-180d-4a73-9c98-8d2bc65812b1" providerId="ADAL" clId="{C555546E-DA33-4BE5-87C7-EA2E22108836}" dt="2022-07-08T20:49:47.248" v="4" actId="20577"/>
      <pc:docMkLst>
        <pc:docMk/>
      </pc:docMkLst>
      <pc:sldChg chg="modNotesTx">
        <pc:chgData name="Shawn Nakhostin" userId="bcd068cc-180d-4a73-9c98-8d2bc65812b1" providerId="ADAL" clId="{C555546E-DA33-4BE5-87C7-EA2E22108836}" dt="2022-07-08T20:49:47.248" v="4" actId="20577"/>
        <pc:sldMkLst>
          <pc:docMk/>
          <pc:sldMk cId="286876820" sldId="550"/>
        </pc:sldMkLst>
      </pc:sldChg>
    </pc:docChg>
  </pc:docChgLst>
  <pc:docChgLst>
    <pc:chgData name="Shawn Nakhostin" userId="bcd068cc-180d-4a73-9c98-8d2bc65812b1" providerId="ADAL" clId="{3E6D2A03-D07D-495D-8177-A6DD6D8743AA}"/>
    <pc:docChg chg="modSld">
      <pc:chgData name="Shawn Nakhostin" userId="bcd068cc-180d-4a73-9c98-8d2bc65812b1" providerId="ADAL" clId="{3E6D2A03-D07D-495D-8177-A6DD6D8743AA}" dt="2022-07-07T18:59:54.519" v="10" actId="20577"/>
      <pc:docMkLst>
        <pc:docMk/>
      </pc:docMkLst>
      <pc:sldChg chg="modSp mod">
        <pc:chgData name="Shawn Nakhostin" userId="bcd068cc-180d-4a73-9c98-8d2bc65812b1" providerId="ADAL" clId="{3E6D2A03-D07D-495D-8177-A6DD6D8743AA}" dt="2022-07-07T15:07:43.427" v="0" actId="14100"/>
        <pc:sldMkLst>
          <pc:docMk/>
          <pc:sldMk cId="214384752" sldId="380"/>
        </pc:sldMkLst>
        <pc:spChg chg="mod">
          <ac:chgData name="Shawn Nakhostin" userId="bcd068cc-180d-4a73-9c98-8d2bc65812b1" providerId="ADAL" clId="{3E6D2A03-D07D-495D-8177-A6DD6D8743AA}" dt="2022-07-07T15:07:43.427" v="0" actId="14100"/>
          <ac:spMkLst>
            <pc:docMk/>
            <pc:sldMk cId="214384752" sldId="380"/>
            <ac:spMk id="3" creationId="{00000000-0000-0000-0000-000000000000}"/>
          </ac:spMkLst>
        </pc:spChg>
      </pc:sldChg>
      <pc:sldChg chg="modSp mod">
        <pc:chgData name="Shawn Nakhostin" userId="bcd068cc-180d-4a73-9c98-8d2bc65812b1" providerId="ADAL" clId="{3E6D2A03-D07D-495D-8177-A6DD6D8743AA}" dt="2022-07-07T18:59:54.519" v="10" actId="20577"/>
        <pc:sldMkLst>
          <pc:docMk/>
          <pc:sldMk cId="2109594990" sldId="492"/>
        </pc:sldMkLst>
        <pc:spChg chg="mod">
          <ac:chgData name="Shawn Nakhostin" userId="bcd068cc-180d-4a73-9c98-8d2bc65812b1" providerId="ADAL" clId="{3E6D2A03-D07D-495D-8177-A6DD6D8743AA}" dt="2022-07-07T18:59:54.519" v="10" actId="20577"/>
          <ac:spMkLst>
            <pc:docMk/>
            <pc:sldMk cId="2109594990" sldId="492"/>
            <ac:spMk id="28" creationId="{B4E1E1A0-4CE1-452D-8A11-9758A9BEC559}"/>
          </ac:spMkLst>
        </pc:spChg>
      </pc:sldChg>
    </pc:docChg>
  </pc:docChgLst>
  <pc:docChgLst>
    <pc:chgData name="Ane Iturzaeta" userId="765801d0-9f9d-4d0b-a53c-4b9034a32709" providerId="ADAL" clId="{B0E30CAE-314D-40FA-9491-F271A6B31E3C}"/>
    <pc:docChg chg="undo redo custSel addSld delSld modSld">
      <pc:chgData name="Ane Iturzaeta" userId="765801d0-9f9d-4d0b-a53c-4b9034a32709" providerId="ADAL" clId="{B0E30CAE-314D-40FA-9491-F271A6B31E3C}" dt="2022-06-08T10:59:12.016" v="1037" actId="47"/>
      <pc:docMkLst>
        <pc:docMk/>
      </pc:docMkLst>
      <pc:sldChg chg="addSp delSp modSp add del mod">
        <pc:chgData name="Ane Iturzaeta" userId="765801d0-9f9d-4d0b-a53c-4b9034a32709" providerId="ADAL" clId="{B0E30CAE-314D-40FA-9491-F271A6B31E3C}" dt="2022-06-08T10:59:12.016" v="1037" actId="47"/>
        <pc:sldMkLst>
          <pc:docMk/>
          <pc:sldMk cId="1196121053" sldId="260"/>
        </pc:sldMkLst>
        <pc:spChg chg="mod">
          <ac:chgData name="Ane Iturzaeta" userId="765801d0-9f9d-4d0b-a53c-4b9034a32709" providerId="ADAL" clId="{B0E30CAE-314D-40FA-9491-F271A6B31E3C}" dt="2022-06-08T10:59:07.470" v="1035" actId="403"/>
          <ac:spMkLst>
            <pc:docMk/>
            <pc:sldMk cId="1196121053" sldId="260"/>
            <ac:spMk id="4" creationId="{5D85DF47-300F-4085-B774-DDE734B96F99}"/>
          </ac:spMkLst>
        </pc:spChg>
        <pc:spChg chg="mod">
          <ac:chgData name="Ane Iturzaeta" userId="765801d0-9f9d-4d0b-a53c-4b9034a32709" providerId="ADAL" clId="{B0E30CAE-314D-40FA-9491-F271A6B31E3C}" dt="2022-06-08T10:59:07.470" v="1035" actId="403"/>
          <ac:spMkLst>
            <pc:docMk/>
            <pc:sldMk cId="1196121053" sldId="260"/>
            <ac:spMk id="5" creationId="{806AE5AE-CAF0-4BF4-872E-C97AF8874A6F}"/>
          </ac:spMkLst>
        </pc:spChg>
        <pc:picChg chg="add del mod">
          <ac:chgData name="Ane Iturzaeta" userId="765801d0-9f9d-4d0b-a53c-4b9034a32709" providerId="ADAL" clId="{B0E30CAE-314D-40FA-9491-F271A6B31E3C}" dt="2022-06-08T10:57:49.749" v="1021" actId="478"/>
          <ac:picMkLst>
            <pc:docMk/>
            <pc:sldMk cId="1196121053" sldId="260"/>
            <ac:picMk id="1026" creationId="{C34254FE-2EDF-A4C7-0E87-DD7246137479}"/>
          </ac:picMkLst>
        </pc:picChg>
      </pc:sldChg>
      <pc:sldChg chg="add del">
        <pc:chgData name="Ane Iturzaeta" userId="765801d0-9f9d-4d0b-a53c-4b9034a32709" providerId="ADAL" clId="{B0E30CAE-314D-40FA-9491-F271A6B31E3C}" dt="2022-06-08T10:59:08.399" v="1036" actId="47"/>
        <pc:sldMkLst>
          <pc:docMk/>
          <pc:sldMk cId="1325058836" sldId="365"/>
        </pc:sldMkLst>
      </pc:sldChg>
      <pc:sldChg chg="modSp mod">
        <pc:chgData name="Ane Iturzaeta" userId="765801d0-9f9d-4d0b-a53c-4b9034a32709" providerId="ADAL" clId="{B0E30CAE-314D-40FA-9491-F271A6B31E3C}" dt="2022-06-08T09:38:20.006" v="3" actId="20577"/>
        <pc:sldMkLst>
          <pc:docMk/>
          <pc:sldMk cId="2340525621" sldId="378"/>
        </pc:sldMkLst>
        <pc:spChg chg="mod">
          <ac:chgData name="Ane Iturzaeta" userId="765801d0-9f9d-4d0b-a53c-4b9034a32709" providerId="ADAL" clId="{B0E30CAE-314D-40FA-9491-F271A6B31E3C}" dt="2022-06-08T09:38:20.006" v="3" actId="20577"/>
          <ac:spMkLst>
            <pc:docMk/>
            <pc:sldMk cId="2340525621" sldId="378"/>
            <ac:spMk id="3" creationId="{00000000-0000-0000-0000-000000000000}"/>
          </ac:spMkLst>
        </pc:spChg>
      </pc:sldChg>
      <pc:sldChg chg="addSp delSp modSp mod modNotes modNotesTx">
        <pc:chgData name="Ane Iturzaeta" userId="765801d0-9f9d-4d0b-a53c-4b9034a32709" providerId="ADAL" clId="{B0E30CAE-314D-40FA-9491-F271A6B31E3C}" dt="2022-06-08T10:11:30.880" v="447" actId="1076"/>
        <pc:sldMkLst>
          <pc:docMk/>
          <pc:sldMk cId="214384752" sldId="380"/>
        </pc:sldMkLst>
        <pc:spChg chg="mod">
          <ac:chgData name="Ane Iturzaeta" userId="765801d0-9f9d-4d0b-a53c-4b9034a32709" providerId="ADAL" clId="{B0E30CAE-314D-40FA-9491-F271A6B31E3C}" dt="2022-06-08T09:46:53.150" v="96" actId="1076"/>
          <ac:spMkLst>
            <pc:docMk/>
            <pc:sldMk cId="214384752" sldId="380"/>
            <ac:spMk id="2" creationId="{00000000-0000-0000-0000-000000000000}"/>
          </ac:spMkLst>
        </pc:spChg>
        <pc:spChg chg="mod">
          <ac:chgData name="Ane Iturzaeta" userId="765801d0-9f9d-4d0b-a53c-4b9034a32709" providerId="ADAL" clId="{B0E30CAE-314D-40FA-9491-F271A6B31E3C}" dt="2022-06-08T09:51:39.994" v="173" actId="12"/>
          <ac:spMkLst>
            <pc:docMk/>
            <pc:sldMk cId="214384752" sldId="380"/>
            <ac:spMk id="3" creationId="{00000000-0000-0000-0000-000000000000}"/>
          </ac:spMkLst>
        </pc:spChg>
        <pc:spChg chg="add mod">
          <ac:chgData name="Ane Iturzaeta" userId="765801d0-9f9d-4d0b-a53c-4b9034a32709" providerId="ADAL" clId="{B0E30CAE-314D-40FA-9491-F271A6B31E3C}" dt="2022-06-08T10:10:22.522" v="443" actId="20577"/>
          <ac:spMkLst>
            <pc:docMk/>
            <pc:sldMk cId="214384752" sldId="380"/>
            <ac:spMk id="4" creationId="{490AF3C3-E87B-3BD5-0824-C904FD726C41}"/>
          </ac:spMkLst>
        </pc:spChg>
        <pc:picChg chg="add del mod">
          <ac:chgData name="Ane Iturzaeta" userId="765801d0-9f9d-4d0b-a53c-4b9034a32709" providerId="ADAL" clId="{B0E30CAE-314D-40FA-9491-F271A6B31E3C}" dt="2022-06-08T10:00:46.816" v="274" actId="478"/>
          <ac:picMkLst>
            <pc:docMk/>
            <pc:sldMk cId="214384752" sldId="380"/>
            <ac:picMk id="6" creationId="{61EABD02-A147-4916-E670-BD604F017732}"/>
          </ac:picMkLst>
        </pc:picChg>
        <pc:picChg chg="add mod">
          <ac:chgData name="Ane Iturzaeta" userId="765801d0-9f9d-4d0b-a53c-4b9034a32709" providerId="ADAL" clId="{B0E30CAE-314D-40FA-9491-F271A6B31E3C}" dt="2022-06-08T10:11:30.880" v="447" actId="1076"/>
          <ac:picMkLst>
            <pc:docMk/>
            <pc:sldMk cId="214384752" sldId="380"/>
            <ac:picMk id="8" creationId="{D232ED7E-F6B3-7CB6-77EF-46B2B7FC5C1B}"/>
          </ac:picMkLst>
        </pc:picChg>
      </pc:sldChg>
      <pc:sldChg chg="mod modShow">
        <pc:chgData name="Ane Iturzaeta" userId="765801d0-9f9d-4d0b-a53c-4b9034a32709" providerId="ADAL" clId="{B0E30CAE-314D-40FA-9491-F271A6B31E3C}" dt="2022-06-08T10:00:03.708" v="273" actId="729"/>
        <pc:sldMkLst>
          <pc:docMk/>
          <pc:sldMk cId="3512778243" sldId="382"/>
        </pc:sldMkLst>
      </pc:sldChg>
      <pc:sldChg chg="mod modShow">
        <pc:chgData name="Ane Iturzaeta" userId="765801d0-9f9d-4d0b-a53c-4b9034a32709" providerId="ADAL" clId="{B0E30CAE-314D-40FA-9491-F271A6B31E3C}" dt="2022-06-08T10:07:23.963" v="408" actId="729"/>
        <pc:sldMkLst>
          <pc:docMk/>
          <pc:sldMk cId="2489371521" sldId="383"/>
        </pc:sldMkLst>
      </pc:sldChg>
      <pc:sldChg chg="modSp mod modNotesTx">
        <pc:chgData name="Ane Iturzaeta" userId="765801d0-9f9d-4d0b-a53c-4b9034a32709" providerId="ADAL" clId="{B0E30CAE-314D-40FA-9491-F271A6B31E3C}" dt="2022-06-08T10:33:34.746" v="993" actId="20577"/>
        <pc:sldMkLst>
          <pc:docMk/>
          <pc:sldMk cId="930240293" sldId="394"/>
        </pc:sldMkLst>
        <pc:spChg chg="mod">
          <ac:chgData name="Ane Iturzaeta" userId="765801d0-9f9d-4d0b-a53c-4b9034a32709" providerId="ADAL" clId="{B0E30CAE-314D-40FA-9491-F271A6B31E3C}" dt="2022-06-08T10:31:50.181" v="798" actId="20577"/>
          <ac:spMkLst>
            <pc:docMk/>
            <pc:sldMk cId="930240293" sldId="394"/>
            <ac:spMk id="3" creationId="{00000000-0000-0000-0000-000000000000}"/>
          </ac:spMkLst>
        </pc:spChg>
      </pc:sldChg>
      <pc:sldChg chg="modSp mod">
        <pc:chgData name="Ane Iturzaeta" userId="765801d0-9f9d-4d0b-a53c-4b9034a32709" providerId="ADAL" clId="{B0E30CAE-314D-40FA-9491-F271A6B31E3C}" dt="2022-06-08T09:36:54.646" v="1" actId="14100"/>
        <pc:sldMkLst>
          <pc:docMk/>
          <pc:sldMk cId="1489741673" sldId="493"/>
        </pc:sldMkLst>
        <pc:graphicFrameChg chg="mod">
          <ac:chgData name="Ane Iturzaeta" userId="765801d0-9f9d-4d0b-a53c-4b9034a32709" providerId="ADAL" clId="{B0E30CAE-314D-40FA-9491-F271A6B31E3C}" dt="2022-06-08T09:36:54.646" v="1" actId="14100"/>
          <ac:graphicFrameMkLst>
            <pc:docMk/>
            <pc:sldMk cId="1489741673" sldId="493"/>
            <ac:graphicFrameMk id="7" creationId="{6B8F2CF0-9D6D-B778-1E7D-ABAE309729C3}"/>
          </ac:graphicFrameMkLst>
        </pc:graphicFrameChg>
      </pc:sldChg>
      <pc:sldChg chg="mod modShow">
        <pc:chgData name="Ane Iturzaeta" userId="765801d0-9f9d-4d0b-a53c-4b9034a32709" providerId="ADAL" clId="{B0E30CAE-314D-40FA-9491-F271A6B31E3C}" dt="2022-06-08T09:47:13.792" v="98" actId="729"/>
        <pc:sldMkLst>
          <pc:docMk/>
          <pc:sldMk cId="1075554585" sldId="511"/>
        </pc:sldMkLst>
      </pc:sldChg>
      <pc:sldChg chg="mod modShow">
        <pc:chgData name="Ane Iturzaeta" userId="765801d0-9f9d-4d0b-a53c-4b9034a32709" providerId="ADAL" clId="{B0E30CAE-314D-40FA-9491-F271A6B31E3C}" dt="2022-06-08T10:35:28.611" v="994" actId="729"/>
        <pc:sldMkLst>
          <pc:docMk/>
          <pc:sldMk cId="132579332" sldId="513"/>
        </pc:sldMkLst>
      </pc:sldChg>
      <pc:sldChg chg="addSp modSp mod modNotesTx">
        <pc:chgData name="Ane Iturzaeta" userId="765801d0-9f9d-4d0b-a53c-4b9034a32709" providerId="ADAL" clId="{B0E30CAE-314D-40FA-9491-F271A6B31E3C}" dt="2022-06-08T10:52:18.541" v="1010" actId="1076"/>
        <pc:sldMkLst>
          <pc:docMk/>
          <pc:sldMk cId="3278011397" sldId="517"/>
        </pc:sldMkLst>
        <pc:spChg chg="mod ord">
          <ac:chgData name="Ane Iturzaeta" userId="765801d0-9f9d-4d0b-a53c-4b9034a32709" providerId="ADAL" clId="{B0E30CAE-314D-40FA-9491-F271A6B31E3C}" dt="2022-06-08T10:52:09.229" v="1009" actId="14"/>
          <ac:spMkLst>
            <pc:docMk/>
            <pc:sldMk cId="3278011397" sldId="517"/>
            <ac:spMk id="3" creationId="{00000000-0000-0000-0000-000000000000}"/>
          </ac:spMkLst>
        </pc:spChg>
        <pc:spChg chg="add mod">
          <ac:chgData name="Ane Iturzaeta" userId="765801d0-9f9d-4d0b-a53c-4b9034a32709" providerId="ADAL" clId="{B0E30CAE-314D-40FA-9491-F271A6B31E3C}" dt="2022-06-08T10:52:18.541" v="1010" actId="1076"/>
          <ac:spMkLst>
            <pc:docMk/>
            <pc:sldMk cId="3278011397" sldId="517"/>
            <ac:spMk id="9" creationId="{113A2248-0469-9401-EF90-6DA8A2465F2E}"/>
          </ac:spMkLst>
        </pc:spChg>
        <pc:spChg chg="add mod">
          <ac:chgData name="Ane Iturzaeta" userId="765801d0-9f9d-4d0b-a53c-4b9034a32709" providerId="ADAL" clId="{B0E30CAE-314D-40FA-9491-F271A6B31E3C}" dt="2022-06-08T10:52:18.541" v="1010" actId="1076"/>
          <ac:spMkLst>
            <pc:docMk/>
            <pc:sldMk cId="3278011397" sldId="517"/>
            <ac:spMk id="11" creationId="{5B7CDC74-0669-4BD6-3531-97812A948E1C}"/>
          </ac:spMkLst>
        </pc:spChg>
        <pc:spChg chg="add mod">
          <ac:chgData name="Ane Iturzaeta" userId="765801d0-9f9d-4d0b-a53c-4b9034a32709" providerId="ADAL" clId="{B0E30CAE-314D-40FA-9491-F271A6B31E3C}" dt="2022-06-08T10:52:18.541" v="1010" actId="1076"/>
          <ac:spMkLst>
            <pc:docMk/>
            <pc:sldMk cId="3278011397" sldId="517"/>
            <ac:spMk id="13" creationId="{12168979-3AF9-1A7A-B376-F046D3C0C343}"/>
          </ac:spMkLst>
        </pc:spChg>
        <pc:spChg chg="add mod">
          <ac:chgData name="Ane Iturzaeta" userId="765801d0-9f9d-4d0b-a53c-4b9034a32709" providerId="ADAL" clId="{B0E30CAE-314D-40FA-9491-F271A6B31E3C}" dt="2022-06-08T10:52:18.541" v="1010" actId="1076"/>
          <ac:spMkLst>
            <pc:docMk/>
            <pc:sldMk cId="3278011397" sldId="517"/>
            <ac:spMk id="15" creationId="{7157B990-D22B-126B-396F-2E0B88B9230D}"/>
          </ac:spMkLst>
        </pc:spChg>
        <pc:spChg chg="add mod">
          <ac:chgData name="Ane Iturzaeta" userId="765801d0-9f9d-4d0b-a53c-4b9034a32709" providerId="ADAL" clId="{B0E30CAE-314D-40FA-9491-F271A6B31E3C}" dt="2022-06-08T10:52:18.541" v="1010" actId="1076"/>
          <ac:spMkLst>
            <pc:docMk/>
            <pc:sldMk cId="3278011397" sldId="517"/>
            <ac:spMk id="16" creationId="{BB7E3273-EF90-0039-004E-9F6CEE6CAD3B}"/>
          </ac:spMkLst>
        </pc:spChg>
        <pc:spChg chg="add mod">
          <ac:chgData name="Ane Iturzaeta" userId="765801d0-9f9d-4d0b-a53c-4b9034a32709" providerId="ADAL" clId="{B0E30CAE-314D-40FA-9491-F271A6B31E3C}" dt="2022-06-08T10:52:18.541" v="1010" actId="1076"/>
          <ac:spMkLst>
            <pc:docMk/>
            <pc:sldMk cId="3278011397" sldId="517"/>
            <ac:spMk id="18" creationId="{C5E7E899-8AEC-2E11-44C7-4A0AFAC9EAFB}"/>
          </ac:spMkLst>
        </pc:spChg>
        <pc:spChg chg="add mod">
          <ac:chgData name="Ane Iturzaeta" userId="765801d0-9f9d-4d0b-a53c-4b9034a32709" providerId="ADAL" clId="{B0E30CAE-314D-40FA-9491-F271A6B31E3C}" dt="2022-06-08T10:52:18.541" v="1010" actId="1076"/>
          <ac:spMkLst>
            <pc:docMk/>
            <pc:sldMk cId="3278011397" sldId="517"/>
            <ac:spMk id="20" creationId="{C6CA805F-0B62-09D2-E59C-1659DD537D60}"/>
          </ac:spMkLst>
        </pc:spChg>
        <pc:spChg chg="add mod">
          <ac:chgData name="Ane Iturzaeta" userId="765801d0-9f9d-4d0b-a53c-4b9034a32709" providerId="ADAL" clId="{B0E30CAE-314D-40FA-9491-F271A6B31E3C}" dt="2022-06-08T10:52:18.541" v="1010" actId="1076"/>
          <ac:spMkLst>
            <pc:docMk/>
            <pc:sldMk cId="3278011397" sldId="517"/>
            <ac:spMk id="22" creationId="{F3B6EE6F-0C6C-82B7-8B1A-C6AE08ECB26A}"/>
          </ac:spMkLst>
        </pc:spChg>
        <pc:spChg chg="add mod">
          <ac:chgData name="Ane Iturzaeta" userId="765801d0-9f9d-4d0b-a53c-4b9034a32709" providerId="ADAL" clId="{B0E30CAE-314D-40FA-9491-F271A6B31E3C}" dt="2022-06-08T10:52:18.541" v="1010" actId="1076"/>
          <ac:spMkLst>
            <pc:docMk/>
            <pc:sldMk cId="3278011397" sldId="517"/>
            <ac:spMk id="24" creationId="{5D11A6B1-A588-C890-7E05-49A5A316BAFE}"/>
          </ac:spMkLst>
        </pc:spChg>
        <pc:spChg chg="add mod">
          <ac:chgData name="Ane Iturzaeta" userId="765801d0-9f9d-4d0b-a53c-4b9034a32709" providerId="ADAL" clId="{B0E30CAE-314D-40FA-9491-F271A6B31E3C}" dt="2022-06-08T10:52:18.541" v="1010" actId="1076"/>
          <ac:spMkLst>
            <pc:docMk/>
            <pc:sldMk cId="3278011397" sldId="517"/>
            <ac:spMk id="25" creationId="{6D8EB1D4-B4D3-06E7-B3E5-186B09E14F95}"/>
          </ac:spMkLst>
        </pc:spChg>
        <pc:spChg chg="add mod">
          <ac:chgData name="Ane Iturzaeta" userId="765801d0-9f9d-4d0b-a53c-4b9034a32709" providerId="ADAL" clId="{B0E30CAE-314D-40FA-9491-F271A6B31E3C}" dt="2022-06-08T10:52:18.541" v="1010" actId="1076"/>
          <ac:spMkLst>
            <pc:docMk/>
            <pc:sldMk cId="3278011397" sldId="517"/>
            <ac:spMk id="27" creationId="{DB88C87A-633A-F5F8-81D8-E348A2F06B6E}"/>
          </ac:spMkLst>
        </pc:spChg>
        <pc:spChg chg="add mod">
          <ac:chgData name="Ane Iturzaeta" userId="765801d0-9f9d-4d0b-a53c-4b9034a32709" providerId="ADAL" clId="{B0E30CAE-314D-40FA-9491-F271A6B31E3C}" dt="2022-06-08T10:52:18.541" v="1010" actId="1076"/>
          <ac:spMkLst>
            <pc:docMk/>
            <pc:sldMk cId="3278011397" sldId="517"/>
            <ac:spMk id="29" creationId="{217518F7-3555-D497-791D-09934D4C6940}"/>
          </ac:spMkLst>
        </pc:spChg>
        <pc:spChg chg="add mod">
          <ac:chgData name="Ane Iturzaeta" userId="765801d0-9f9d-4d0b-a53c-4b9034a32709" providerId="ADAL" clId="{B0E30CAE-314D-40FA-9491-F271A6B31E3C}" dt="2022-06-08T10:52:18.541" v="1010" actId="1076"/>
          <ac:spMkLst>
            <pc:docMk/>
            <pc:sldMk cId="3278011397" sldId="517"/>
            <ac:spMk id="31" creationId="{045CB30A-B581-5A3C-084D-AD2359BC6F0E}"/>
          </ac:spMkLst>
        </pc:spChg>
        <pc:spChg chg="add mod">
          <ac:chgData name="Ane Iturzaeta" userId="765801d0-9f9d-4d0b-a53c-4b9034a32709" providerId="ADAL" clId="{B0E30CAE-314D-40FA-9491-F271A6B31E3C}" dt="2022-06-08T10:52:18.541" v="1010" actId="1076"/>
          <ac:spMkLst>
            <pc:docMk/>
            <pc:sldMk cId="3278011397" sldId="517"/>
            <ac:spMk id="33" creationId="{90053B9C-CED7-49C0-4391-B7DFC37B7972}"/>
          </ac:spMkLst>
        </pc:spChg>
        <pc:spChg chg="add mod">
          <ac:chgData name="Ane Iturzaeta" userId="765801d0-9f9d-4d0b-a53c-4b9034a32709" providerId="ADAL" clId="{B0E30CAE-314D-40FA-9491-F271A6B31E3C}" dt="2022-06-08T10:52:18.541" v="1010" actId="1076"/>
          <ac:spMkLst>
            <pc:docMk/>
            <pc:sldMk cId="3278011397" sldId="517"/>
            <ac:spMk id="38" creationId="{A63726E4-424B-3354-2C66-B9A5C05C0259}"/>
          </ac:spMkLst>
        </pc:spChg>
        <pc:spChg chg="add mod">
          <ac:chgData name="Ane Iturzaeta" userId="765801d0-9f9d-4d0b-a53c-4b9034a32709" providerId="ADAL" clId="{B0E30CAE-314D-40FA-9491-F271A6B31E3C}" dt="2022-06-08T10:52:18.541" v="1010" actId="1076"/>
          <ac:spMkLst>
            <pc:docMk/>
            <pc:sldMk cId="3278011397" sldId="517"/>
            <ac:spMk id="40" creationId="{A5D1C3A8-F443-30F9-2CBA-4984550F0942}"/>
          </ac:spMkLst>
        </pc:spChg>
        <pc:spChg chg="add mod">
          <ac:chgData name="Ane Iturzaeta" userId="765801d0-9f9d-4d0b-a53c-4b9034a32709" providerId="ADAL" clId="{B0E30CAE-314D-40FA-9491-F271A6B31E3C}" dt="2022-06-08T10:52:18.541" v="1010" actId="1076"/>
          <ac:spMkLst>
            <pc:docMk/>
            <pc:sldMk cId="3278011397" sldId="517"/>
            <ac:spMk id="42" creationId="{7C708E51-1694-7071-8C12-E9CEC662D5FF}"/>
          </ac:spMkLst>
        </pc:spChg>
        <pc:spChg chg="add mod">
          <ac:chgData name="Ane Iturzaeta" userId="765801d0-9f9d-4d0b-a53c-4b9034a32709" providerId="ADAL" clId="{B0E30CAE-314D-40FA-9491-F271A6B31E3C}" dt="2022-06-08T10:52:18.541" v="1010" actId="1076"/>
          <ac:spMkLst>
            <pc:docMk/>
            <pc:sldMk cId="3278011397" sldId="517"/>
            <ac:spMk id="44" creationId="{0B61ECBD-FE7B-6ABE-3B43-8992AA73C163}"/>
          </ac:spMkLst>
        </pc:spChg>
        <pc:spChg chg="add mod">
          <ac:chgData name="Ane Iturzaeta" userId="765801d0-9f9d-4d0b-a53c-4b9034a32709" providerId="ADAL" clId="{B0E30CAE-314D-40FA-9491-F271A6B31E3C}" dt="2022-06-08T10:52:18.541" v="1010" actId="1076"/>
          <ac:spMkLst>
            <pc:docMk/>
            <pc:sldMk cId="3278011397" sldId="517"/>
            <ac:spMk id="46" creationId="{4CE3025E-D82E-0B5B-FF4F-6ABEB801210F}"/>
          </ac:spMkLst>
        </pc:spChg>
        <pc:spChg chg="add mod">
          <ac:chgData name="Ane Iturzaeta" userId="765801d0-9f9d-4d0b-a53c-4b9034a32709" providerId="ADAL" clId="{B0E30CAE-314D-40FA-9491-F271A6B31E3C}" dt="2022-06-08T10:52:18.541" v="1010" actId="1076"/>
          <ac:spMkLst>
            <pc:docMk/>
            <pc:sldMk cId="3278011397" sldId="517"/>
            <ac:spMk id="48" creationId="{4D98164B-4C5C-553D-758E-57AEEC6CE34E}"/>
          </ac:spMkLst>
        </pc:spChg>
        <pc:spChg chg="add mod">
          <ac:chgData name="Ane Iturzaeta" userId="765801d0-9f9d-4d0b-a53c-4b9034a32709" providerId="ADAL" clId="{B0E30CAE-314D-40FA-9491-F271A6B31E3C}" dt="2022-06-08T10:52:18.541" v="1010" actId="1076"/>
          <ac:spMkLst>
            <pc:docMk/>
            <pc:sldMk cId="3278011397" sldId="517"/>
            <ac:spMk id="50" creationId="{9B0B2C40-C3D6-1FDD-3F0D-A7C29216788C}"/>
          </ac:spMkLst>
        </pc:spChg>
        <pc:spChg chg="add mod">
          <ac:chgData name="Ane Iturzaeta" userId="765801d0-9f9d-4d0b-a53c-4b9034a32709" providerId="ADAL" clId="{B0E30CAE-314D-40FA-9491-F271A6B31E3C}" dt="2022-06-08T10:52:18.541" v="1010" actId="1076"/>
          <ac:spMkLst>
            <pc:docMk/>
            <pc:sldMk cId="3278011397" sldId="517"/>
            <ac:spMk id="52" creationId="{456BB00C-157A-36D0-7035-A257BE3704AA}"/>
          </ac:spMkLst>
        </pc:spChg>
        <pc:spChg chg="add mod">
          <ac:chgData name="Ane Iturzaeta" userId="765801d0-9f9d-4d0b-a53c-4b9034a32709" providerId="ADAL" clId="{B0E30CAE-314D-40FA-9491-F271A6B31E3C}" dt="2022-06-08T10:52:18.541" v="1010" actId="1076"/>
          <ac:spMkLst>
            <pc:docMk/>
            <pc:sldMk cId="3278011397" sldId="517"/>
            <ac:spMk id="54" creationId="{293CB386-EC33-52D8-F4E9-53009931A66C}"/>
          </ac:spMkLst>
        </pc:spChg>
        <pc:spChg chg="add mod">
          <ac:chgData name="Ane Iturzaeta" userId="765801d0-9f9d-4d0b-a53c-4b9034a32709" providerId="ADAL" clId="{B0E30CAE-314D-40FA-9491-F271A6B31E3C}" dt="2022-06-08T10:52:18.541" v="1010" actId="1076"/>
          <ac:spMkLst>
            <pc:docMk/>
            <pc:sldMk cId="3278011397" sldId="517"/>
            <ac:spMk id="56" creationId="{8D54C2BB-4A0D-4703-1F91-CB6596D2F5A7}"/>
          </ac:spMkLst>
        </pc:spChg>
        <pc:spChg chg="add mod">
          <ac:chgData name="Ane Iturzaeta" userId="765801d0-9f9d-4d0b-a53c-4b9034a32709" providerId="ADAL" clId="{B0E30CAE-314D-40FA-9491-F271A6B31E3C}" dt="2022-06-08T10:52:18.541" v="1010" actId="1076"/>
          <ac:spMkLst>
            <pc:docMk/>
            <pc:sldMk cId="3278011397" sldId="517"/>
            <ac:spMk id="58" creationId="{0439242A-94D8-EA6B-19B3-E90D704FAF44}"/>
          </ac:spMkLst>
        </pc:spChg>
        <pc:spChg chg="add mod">
          <ac:chgData name="Ane Iturzaeta" userId="765801d0-9f9d-4d0b-a53c-4b9034a32709" providerId="ADAL" clId="{B0E30CAE-314D-40FA-9491-F271A6B31E3C}" dt="2022-06-08T10:52:18.541" v="1010" actId="1076"/>
          <ac:spMkLst>
            <pc:docMk/>
            <pc:sldMk cId="3278011397" sldId="517"/>
            <ac:spMk id="60" creationId="{9925B336-CD6C-9099-6026-9A78E904D8DF}"/>
          </ac:spMkLst>
        </pc:spChg>
        <pc:spChg chg="add mod">
          <ac:chgData name="Ane Iturzaeta" userId="765801d0-9f9d-4d0b-a53c-4b9034a32709" providerId="ADAL" clId="{B0E30CAE-314D-40FA-9491-F271A6B31E3C}" dt="2022-06-08T10:52:18.541" v="1010" actId="1076"/>
          <ac:spMkLst>
            <pc:docMk/>
            <pc:sldMk cId="3278011397" sldId="517"/>
            <ac:spMk id="62" creationId="{A389979B-1BDE-B50B-05E0-EA5CD147F386}"/>
          </ac:spMkLst>
        </pc:spChg>
        <pc:spChg chg="add mod">
          <ac:chgData name="Ane Iturzaeta" userId="765801d0-9f9d-4d0b-a53c-4b9034a32709" providerId="ADAL" clId="{B0E30CAE-314D-40FA-9491-F271A6B31E3C}" dt="2022-06-08T10:52:18.541" v="1010" actId="1076"/>
          <ac:spMkLst>
            <pc:docMk/>
            <pc:sldMk cId="3278011397" sldId="517"/>
            <ac:spMk id="64" creationId="{869D7AFB-0B62-831D-59B1-4E04AC39ABEE}"/>
          </ac:spMkLst>
        </pc:spChg>
        <pc:spChg chg="add mod ord">
          <ac:chgData name="Ane Iturzaeta" userId="765801d0-9f9d-4d0b-a53c-4b9034a32709" providerId="ADAL" clId="{B0E30CAE-314D-40FA-9491-F271A6B31E3C}" dt="2022-06-08T10:52:18.541" v="1010" actId="1076"/>
          <ac:spMkLst>
            <pc:docMk/>
            <pc:sldMk cId="3278011397" sldId="517"/>
            <ac:spMk id="65" creationId="{3AE9F1CE-C46A-BFD7-CF06-0B378A678E22}"/>
          </ac:spMkLst>
        </pc:spChg>
        <pc:spChg chg="add mod ord">
          <ac:chgData name="Ane Iturzaeta" userId="765801d0-9f9d-4d0b-a53c-4b9034a32709" providerId="ADAL" clId="{B0E30CAE-314D-40FA-9491-F271A6B31E3C}" dt="2022-06-08T10:52:18.541" v="1010" actId="1076"/>
          <ac:spMkLst>
            <pc:docMk/>
            <pc:sldMk cId="3278011397" sldId="517"/>
            <ac:spMk id="67" creationId="{AA78E78B-2565-CD8B-8C83-45F9756D69DE}"/>
          </ac:spMkLst>
        </pc:spChg>
        <pc:spChg chg="add mod ord">
          <ac:chgData name="Ane Iturzaeta" userId="765801d0-9f9d-4d0b-a53c-4b9034a32709" providerId="ADAL" clId="{B0E30CAE-314D-40FA-9491-F271A6B31E3C}" dt="2022-06-08T10:52:18.541" v="1010" actId="1076"/>
          <ac:spMkLst>
            <pc:docMk/>
            <pc:sldMk cId="3278011397" sldId="517"/>
            <ac:spMk id="69" creationId="{F5FD0464-0AAD-7B8C-43DD-A1246A1C7E32}"/>
          </ac:spMkLst>
        </pc:spChg>
        <pc:spChg chg="add mod">
          <ac:chgData name="Ane Iturzaeta" userId="765801d0-9f9d-4d0b-a53c-4b9034a32709" providerId="ADAL" clId="{B0E30CAE-314D-40FA-9491-F271A6B31E3C}" dt="2022-06-08T10:52:18.541" v="1010" actId="1076"/>
          <ac:spMkLst>
            <pc:docMk/>
            <pc:sldMk cId="3278011397" sldId="517"/>
            <ac:spMk id="70" creationId="{1E93A427-CD25-B8B0-CCE1-FA033981918F}"/>
          </ac:spMkLst>
        </pc:spChg>
        <pc:grpChg chg="add mod">
          <ac:chgData name="Ane Iturzaeta" userId="765801d0-9f9d-4d0b-a53c-4b9034a32709" providerId="ADAL" clId="{B0E30CAE-314D-40FA-9491-F271A6B31E3C}" dt="2022-06-08T10:52:18.541" v="1010" actId="1076"/>
          <ac:grpSpMkLst>
            <pc:docMk/>
            <pc:sldMk cId="3278011397" sldId="517"/>
            <ac:grpSpMk id="8" creationId="{7B21270C-7D94-DF61-2D0B-13E29C137A8F}"/>
          </ac:grpSpMkLst>
        </pc:grpChg>
        <pc:grpChg chg="add mod">
          <ac:chgData name="Ane Iturzaeta" userId="765801d0-9f9d-4d0b-a53c-4b9034a32709" providerId="ADAL" clId="{B0E30CAE-314D-40FA-9491-F271A6B31E3C}" dt="2022-06-08T10:52:18.541" v="1010" actId="1076"/>
          <ac:grpSpMkLst>
            <pc:docMk/>
            <pc:sldMk cId="3278011397" sldId="517"/>
            <ac:grpSpMk id="34" creationId="{4DE40BF9-0113-775A-A352-55ED1DF88F91}"/>
          </ac:grpSpMkLst>
        </pc:grpChg>
        <pc:cxnChg chg="add mod">
          <ac:chgData name="Ane Iturzaeta" userId="765801d0-9f9d-4d0b-a53c-4b9034a32709" providerId="ADAL" clId="{B0E30CAE-314D-40FA-9491-F271A6B31E3C}" dt="2022-06-08T10:23:06.262" v="699" actId="208"/>
          <ac:cxnSpMkLst>
            <pc:docMk/>
            <pc:sldMk cId="3278011397" sldId="517"/>
            <ac:cxnSpMk id="5" creationId="{F523415F-79BA-3B3E-371D-0F9EA603A330}"/>
          </ac:cxnSpMkLst>
        </pc:cxnChg>
        <pc:cxnChg chg="add mod ord">
          <ac:chgData name="Ane Iturzaeta" userId="765801d0-9f9d-4d0b-a53c-4b9034a32709" providerId="ADAL" clId="{B0E30CAE-314D-40FA-9491-F271A6B31E3C}" dt="2022-06-08T10:23:06.262" v="699" actId="208"/>
          <ac:cxnSpMkLst>
            <pc:docMk/>
            <pc:sldMk cId="3278011397" sldId="517"/>
            <ac:cxnSpMk id="7" creationId="{FCFD55D4-AE57-0129-FCAF-5D78042A4DAE}"/>
          </ac:cxnSpMkLst>
        </pc:cxnChg>
        <pc:cxnChg chg="mod">
          <ac:chgData name="Ane Iturzaeta" userId="765801d0-9f9d-4d0b-a53c-4b9034a32709" providerId="ADAL" clId="{B0E30CAE-314D-40FA-9491-F271A6B31E3C}" dt="2022-06-08T10:23:11.566" v="700" actId="208"/>
          <ac:cxnSpMkLst>
            <pc:docMk/>
            <pc:sldMk cId="3278011397" sldId="517"/>
            <ac:cxnSpMk id="35" creationId="{B934F1D4-1FAE-06DE-18DA-1EEB56B51327}"/>
          </ac:cxnSpMkLst>
        </pc:cxnChg>
        <pc:cxnChg chg="mod">
          <ac:chgData name="Ane Iturzaeta" userId="765801d0-9f9d-4d0b-a53c-4b9034a32709" providerId="ADAL" clId="{B0E30CAE-314D-40FA-9491-F271A6B31E3C}" dt="2022-06-08T10:23:11.566" v="700" actId="208"/>
          <ac:cxnSpMkLst>
            <pc:docMk/>
            <pc:sldMk cId="3278011397" sldId="517"/>
            <ac:cxnSpMk id="36" creationId="{7D5239AD-330D-BA2D-13F6-0FBDAD420D0F}"/>
          </ac:cxnSpMkLst>
        </pc:cxnChg>
      </pc:sldChg>
      <pc:sldChg chg="mod modShow">
        <pc:chgData name="Ane Iturzaeta" userId="765801d0-9f9d-4d0b-a53c-4b9034a32709" providerId="ADAL" clId="{B0E30CAE-314D-40FA-9491-F271A6B31E3C}" dt="2022-06-08T10:14:20.555" v="469" actId="729"/>
        <pc:sldMkLst>
          <pc:docMk/>
          <pc:sldMk cId="2379015701" sldId="518"/>
        </pc:sldMkLst>
      </pc:sldChg>
      <pc:sldChg chg="mod modShow">
        <pc:chgData name="Ane Iturzaeta" userId="765801d0-9f9d-4d0b-a53c-4b9034a32709" providerId="ADAL" clId="{B0E30CAE-314D-40FA-9491-F271A6B31E3C}" dt="2022-06-08T10:52:01.259" v="1003" actId="729"/>
        <pc:sldMkLst>
          <pc:docMk/>
          <pc:sldMk cId="270053892" sldId="534"/>
        </pc:sldMkLst>
      </pc:sldChg>
      <pc:sldChg chg="modSp mod">
        <pc:chgData name="Ane Iturzaeta" userId="765801d0-9f9d-4d0b-a53c-4b9034a32709" providerId="ADAL" clId="{B0E30CAE-314D-40FA-9491-F271A6B31E3C}" dt="2022-06-08T10:52:46.999" v="1014" actId="15"/>
        <pc:sldMkLst>
          <pc:docMk/>
          <pc:sldMk cId="1390455166" sldId="535"/>
        </pc:sldMkLst>
        <pc:spChg chg="mod">
          <ac:chgData name="Ane Iturzaeta" userId="765801d0-9f9d-4d0b-a53c-4b9034a32709" providerId="ADAL" clId="{B0E30CAE-314D-40FA-9491-F271A6B31E3C}" dt="2022-06-08T10:52:46.999" v="1014" actId="15"/>
          <ac:spMkLst>
            <pc:docMk/>
            <pc:sldMk cId="1390455166" sldId="535"/>
            <ac:spMk id="3" creationId="{00000000-0000-0000-0000-000000000000}"/>
          </ac:spMkLst>
        </pc:spChg>
      </pc:sldChg>
      <pc:sldMasterChg chg="addSldLayout delSldLayout">
        <pc:chgData name="Ane Iturzaeta" userId="765801d0-9f9d-4d0b-a53c-4b9034a32709" providerId="ADAL" clId="{B0E30CAE-314D-40FA-9491-F271A6B31E3C}" dt="2022-06-08T10:59:12.016" v="1037" actId="47"/>
        <pc:sldMasterMkLst>
          <pc:docMk/>
          <pc:sldMasterMk cId="1790270825" sldId="2147484082"/>
        </pc:sldMasterMkLst>
        <pc:sldLayoutChg chg="add del">
          <pc:chgData name="Ane Iturzaeta" userId="765801d0-9f9d-4d0b-a53c-4b9034a32709" providerId="ADAL" clId="{B0E30CAE-314D-40FA-9491-F271A6B31E3C}" dt="2022-06-08T10:59:08.399" v="1036" actId="47"/>
          <pc:sldLayoutMkLst>
            <pc:docMk/>
            <pc:sldMasterMk cId="1790270825" sldId="2147484082"/>
            <pc:sldLayoutMk cId="2678304347" sldId="2147484272"/>
          </pc:sldLayoutMkLst>
        </pc:sldLayoutChg>
        <pc:sldLayoutChg chg="add del">
          <pc:chgData name="Ane Iturzaeta" userId="765801d0-9f9d-4d0b-a53c-4b9034a32709" providerId="ADAL" clId="{B0E30CAE-314D-40FA-9491-F271A6B31E3C}" dt="2022-06-08T10:59:12.016" v="1037" actId="47"/>
          <pc:sldLayoutMkLst>
            <pc:docMk/>
            <pc:sldMasterMk cId="1790270825" sldId="2147484082"/>
            <pc:sldLayoutMk cId="2829385744" sldId="2147484311"/>
          </pc:sldLayoutMkLst>
        </pc:sldLayoutChg>
      </pc:sldMasterChg>
    </pc:docChg>
  </pc:docChgLst>
  <pc:docChgLst>
    <pc:chgData name="Shawn Nakhostin" userId="c8a45834cacd5bc6" providerId="LiveId" clId="{B93BE4E7-96EE-4600-B6C5-E0104063550B}"/>
    <pc:docChg chg="delSld modSld">
      <pc:chgData name="Shawn Nakhostin" userId="c8a45834cacd5bc6" providerId="LiveId" clId="{B93BE4E7-96EE-4600-B6C5-E0104063550B}" dt="2021-02-23T19:29:01.036" v="32" actId="6549"/>
      <pc:docMkLst>
        <pc:docMk/>
      </pc:docMkLst>
      <pc:sldChg chg="del mod modShow">
        <pc:chgData name="Shawn Nakhostin" userId="c8a45834cacd5bc6" providerId="LiveId" clId="{B93BE4E7-96EE-4600-B6C5-E0104063550B}" dt="2021-02-22T15:01:45.184" v="1" actId="47"/>
        <pc:sldMkLst>
          <pc:docMk/>
          <pc:sldMk cId="2856834307" sldId="499"/>
        </pc:sldMkLst>
      </pc:sldChg>
      <pc:sldChg chg="modSp modNotesTx">
        <pc:chgData name="Shawn Nakhostin" userId="c8a45834cacd5bc6" providerId="LiveId" clId="{B93BE4E7-96EE-4600-B6C5-E0104063550B}" dt="2021-02-23T19:29:01.036" v="32" actId="6549"/>
        <pc:sldMkLst>
          <pc:docMk/>
          <pc:sldMk cId="1761515544" sldId="500"/>
        </pc:sldMkLst>
        <pc:spChg chg="mod">
          <ac:chgData name="Shawn Nakhostin" userId="c8a45834cacd5bc6" providerId="LiveId" clId="{B93BE4E7-96EE-4600-B6C5-E0104063550B}" dt="2021-02-23T19:29:01.036" v="32" actId="6549"/>
          <ac:spMkLst>
            <pc:docMk/>
            <pc:sldMk cId="1761515544" sldId="500"/>
            <ac:spMk id="6" creationId="{0A277C7B-6C83-4BA7-850D-5E35FD5E4EB2}"/>
          </ac:spMkLst>
        </pc:spChg>
      </pc:sldChg>
      <pc:sldChg chg="modSp mod modNotesTx">
        <pc:chgData name="Shawn Nakhostin" userId="c8a45834cacd5bc6" providerId="LiveId" clId="{B93BE4E7-96EE-4600-B6C5-E0104063550B}" dt="2021-02-22T15:09:07.802" v="25" actId="20577"/>
        <pc:sldMkLst>
          <pc:docMk/>
          <pc:sldMk cId="1390455166" sldId="535"/>
        </pc:sldMkLst>
        <pc:spChg chg="mod">
          <ac:chgData name="Shawn Nakhostin" userId="c8a45834cacd5bc6" providerId="LiveId" clId="{B93BE4E7-96EE-4600-B6C5-E0104063550B}" dt="2021-02-22T15:05:39.633" v="15" actId="20577"/>
          <ac:spMkLst>
            <pc:docMk/>
            <pc:sldMk cId="1390455166" sldId="535"/>
            <ac:spMk id="3"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c8a45834cacd5bc6/Docs/Files/Program%20Contribution/Azure%20ML/WorkshopPLUS-Data_AI-Azure_Machine_Learning%20-%20Updates/FY19-Q3/Datasets/Hotel%20Data/monthly-data-relating-to-hotels-in-Victori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embeddings/oleObject7.bin"/><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Quarterly</a:t>
            </a:r>
            <a:r>
              <a:rPr lang="en-US" b="1" baseline="0"/>
              <a:t> Retail Turnover</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'[quarterly-retail-turnover-m-curr.xlsx]Sheet2'!$B$1</c:f>
              <c:strCache>
                <c:ptCount val="1"/>
                <c:pt idx="0">
                  <c:v>M$</c:v>
                </c:pt>
              </c:strCache>
            </c:strRef>
          </c:tx>
          <c:spPr>
            <a:ln w="28575" cap="rnd">
              <a:noFill/>
              <a:round/>
            </a:ln>
            <a:effectLst/>
          </c:spPr>
          <c:marker>
            <c:symbol val="circle"/>
            <c:size val="5"/>
            <c:spPr>
              <a:solidFill>
                <a:schemeClr val="accent1"/>
              </a:solidFill>
              <a:ln w="9525">
                <a:solidFill>
                  <a:schemeClr val="accent1"/>
                </a:solidFill>
              </a:ln>
              <a:effectLst/>
            </c:spPr>
          </c:marker>
          <c:xVal>
            <c:strRef>
              <c:f>'[quarterly-retail-turnover-m-curr.xlsx]Sheet2'!$A$2:$A$40</c:f>
              <c:strCache>
                <c:ptCount val="39"/>
                <c:pt idx="0">
                  <c:v>1982 Q3</c:v>
                </c:pt>
                <c:pt idx="1">
                  <c:v>1982 Q4</c:v>
                </c:pt>
                <c:pt idx="2">
                  <c:v>1983 Q1</c:v>
                </c:pt>
                <c:pt idx="3">
                  <c:v>1983 Q2</c:v>
                </c:pt>
                <c:pt idx="4">
                  <c:v>1983 Q3</c:v>
                </c:pt>
                <c:pt idx="5">
                  <c:v>1983 Q4</c:v>
                </c:pt>
                <c:pt idx="6">
                  <c:v>1984 Q1</c:v>
                </c:pt>
                <c:pt idx="7">
                  <c:v>1984 Q2</c:v>
                </c:pt>
                <c:pt idx="8">
                  <c:v>1984 Q3</c:v>
                </c:pt>
                <c:pt idx="9">
                  <c:v>1984 Q4</c:v>
                </c:pt>
                <c:pt idx="10">
                  <c:v>1985 Q1</c:v>
                </c:pt>
                <c:pt idx="11">
                  <c:v>1985 Q2</c:v>
                </c:pt>
                <c:pt idx="12">
                  <c:v>1985 Q3</c:v>
                </c:pt>
                <c:pt idx="13">
                  <c:v>1985 Q4</c:v>
                </c:pt>
                <c:pt idx="14">
                  <c:v>1986 Q1</c:v>
                </c:pt>
                <c:pt idx="15">
                  <c:v>1986 Q2</c:v>
                </c:pt>
                <c:pt idx="16">
                  <c:v>1986 Q3</c:v>
                </c:pt>
                <c:pt idx="17">
                  <c:v>1986 Q4</c:v>
                </c:pt>
                <c:pt idx="18">
                  <c:v>1987 Q1</c:v>
                </c:pt>
                <c:pt idx="19">
                  <c:v>1987 Q2</c:v>
                </c:pt>
                <c:pt idx="20">
                  <c:v>1987 Q3</c:v>
                </c:pt>
                <c:pt idx="21">
                  <c:v>1987 Q4</c:v>
                </c:pt>
                <c:pt idx="22">
                  <c:v>1988 Q1</c:v>
                </c:pt>
                <c:pt idx="23">
                  <c:v>1988 Q2</c:v>
                </c:pt>
                <c:pt idx="24">
                  <c:v>1988 Q3</c:v>
                </c:pt>
                <c:pt idx="25">
                  <c:v>1988 Q4</c:v>
                </c:pt>
                <c:pt idx="26">
                  <c:v>1989 Q1</c:v>
                </c:pt>
                <c:pt idx="27">
                  <c:v>1989 Q2</c:v>
                </c:pt>
                <c:pt idx="28">
                  <c:v>1989 Q3</c:v>
                </c:pt>
                <c:pt idx="29">
                  <c:v>1989 Q4</c:v>
                </c:pt>
                <c:pt idx="30">
                  <c:v>1990 Q1</c:v>
                </c:pt>
                <c:pt idx="31">
                  <c:v>1990 Q2</c:v>
                </c:pt>
                <c:pt idx="32">
                  <c:v>1990 Q3</c:v>
                </c:pt>
                <c:pt idx="33">
                  <c:v>1990 Q4</c:v>
                </c:pt>
                <c:pt idx="34">
                  <c:v>1991 Q1</c:v>
                </c:pt>
                <c:pt idx="35">
                  <c:v>1991 Q2</c:v>
                </c:pt>
                <c:pt idx="36">
                  <c:v>1991 Q3</c:v>
                </c:pt>
                <c:pt idx="37">
                  <c:v>1991 Q4</c:v>
                </c:pt>
                <c:pt idx="38">
                  <c:v>1992 Q1</c:v>
                </c:pt>
              </c:strCache>
            </c:strRef>
          </c:xVal>
          <c:yVal>
            <c:numRef>
              <c:f>'[quarterly-retail-turnover-m-curr.xlsx]Sheet2'!$B$2:$B$40</c:f>
              <c:numCache>
                <c:formatCode>General</c:formatCode>
                <c:ptCount val="39"/>
                <c:pt idx="0">
                  <c:v>13423.2</c:v>
                </c:pt>
                <c:pt idx="1">
                  <c:v>13128.8</c:v>
                </c:pt>
                <c:pt idx="2">
                  <c:v>15398.8</c:v>
                </c:pt>
                <c:pt idx="3">
                  <c:v>12964.2</c:v>
                </c:pt>
                <c:pt idx="4">
                  <c:v>13133.5</c:v>
                </c:pt>
                <c:pt idx="5">
                  <c:v>13271.7</c:v>
                </c:pt>
                <c:pt idx="6">
                  <c:v>15596.3</c:v>
                </c:pt>
                <c:pt idx="7">
                  <c:v>13018</c:v>
                </c:pt>
                <c:pt idx="8">
                  <c:v>13409.3</c:v>
                </c:pt>
                <c:pt idx="9">
                  <c:v>13304.2</c:v>
                </c:pt>
                <c:pt idx="10">
                  <c:v>15873.9</c:v>
                </c:pt>
                <c:pt idx="11">
                  <c:v>13366.5</c:v>
                </c:pt>
                <c:pt idx="12">
                  <c:v>13998.6</c:v>
                </c:pt>
                <c:pt idx="13">
                  <c:v>14045.1</c:v>
                </c:pt>
                <c:pt idx="14">
                  <c:v>16650.3</c:v>
                </c:pt>
                <c:pt idx="15">
                  <c:v>13598.4</c:v>
                </c:pt>
                <c:pt idx="16">
                  <c:v>14183.2</c:v>
                </c:pt>
                <c:pt idx="17">
                  <c:v>14128.5</c:v>
                </c:pt>
                <c:pt idx="18">
                  <c:v>16380.7</c:v>
                </c:pt>
                <c:pt idx="19">
                  <c:v>13512.8</c:v>
                </c:pt>
                <c:pt idx="20">
                  <c:v>14022.1</c:v>
                </c:pt>
                <c:pt idx="21">
                  <c:v>14231.8</c:v>
                </c:pt>
                <c:pt idx="22">
                  <c:v>16737</c:v>
                </c:pt>
                <c:pt idx="23">
                  <c:v>14004.5</c:v>
                </c:pt>
                <c:pt idx="24">
                  <c:v>14165.5</c:v>
                </c:pt>
                <c:pt idx="25">
                  <c:v>14203.9</c:v>
                </c:pt>
                <c:pt idx="26">
                  <c:v>16895.099999999999</c:v>
                </c:pt>
                <c:pt idx="27">
                  <c:v>14248.2</c:v>
                </c:pt>
                <c:pt idx="28">
                  <c:v>14719.5</c:v>
                </c:pt>
                <c:pt idx="29">
                  <c:v>14855.8</c:v>
                </c:pt>
                <c:pt idx="30">
                  <c:v>17361.599999999999</c:v>
                </c:pt>
                <c:pt idx="31">
                  <c:v>14585.2</c:v>
                </c:pt>
                <c:pt idx="32">
                  <c:v>14873.5</c:v>
                </c:pt>
                <c:pt idx="33">
                  <c:v>14798.4</c:v>
                </c:pt>
                <c:pt idx="34">
                  <c:v>17115.2</c:v>
                </c:pt>
                <c:pt idx="35">
                  <c:v>14284.9</c:v>
                </c:pt>
                <c:pt idx="36">
                  <c:v>14558.8</c:v>
                </c:pt>
                <c:pt idx="37">
                  <c:v>14914.3</c:v>
                </c:pt>
                <c:pt idx="38">
                  <c:v>17342.3</c:v>
                </c:pt>
              </c:numCache>
            </c:numRef>
          </c:yVal>
          <c:smooth val="0"/>
          <c:extLst>
            <c:ext xmlns:c16="http://schemas.microsoft.com/office/drawing/2014/chart" uri="{C3380CC4-5D6E-409C-BE32-E72D297353CC}">
              <c16:uniqueId val="{00000000-A5F1-4063-A335-D8EC3183EDB4}"/>
            </c:ext>
          </c:extLst>
        </c:ser>
        <c:dLbls>
          <c:showLegendKey val="0"/>
          <c:showVal val="0"/>
          <c:showCatName val="0"/>
          <c:showSerName val="0"/>
          <c:showPercent val="0"/>
          <c:showBubbleSize val="0"/>
        </c:dLbls>
        <c:axId val="795448536"/>
        <c:axId val="795447880"/>
      </c:scatterChart>
      <c:valAx>
        <c:axId val="7954485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Year-Quarter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5447880"/>
        <c:crosses val="autoZero"/>
        <c:crossBetween val="midCat"/>
      </c:valAx>
      <c:valAx>
        <c:axId val="795447880"/>
        <c:scaling>
          <c:orientation val="minMax"/>
          <c:min val="12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54485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2">
          <a:lumMod val="60000"/>
          <a:lumOff val="40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Quarterly</a:t>
            </a:r>
            <a:r>
              <a:rPr lang="en-US" b="1" baseline="0"/>
              <a:t> Retail Turnover</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'[quarterly-retail-turnover-m-curr.xlsx]Sheet2'!$B$1</c:f>
              <c:strCache>
                <c:ptCount val="1"/>
                <c:pt idx="0">
                  <c:v>M$</c:v>
                </c:pt>
              </c:strCache>
            </c:strRef>
          </c:tx>
          <c:spPr>
            <a:ln w="28575" cap="rnd">
              <a:solidFill>
                <a:schemeClr val="accent1"/>
              </a:solidFill>
              <a:round/>
            </a:ln>
            <a:effectLst/>
          </c:spPr>
          <c:marker>
            <c:symbol val="none"/>
          </c:marker>
          <c:cat>
            <c:strRef>
              <c:f>'[quarterly-retail-turnover-m-curr.xlsx]Sheet2'!$A$2:$A$40</c:f>
              <c:strCache>
                <c:ptCount val="39"/>
                <c:pt idx="0">
                  <c:v>1982 Q3</c:v>
                </c:pt>
                <c:pt idx="1">
                  <c:v>1982 Q4</c:v>
                </c:pt>
                <c:pt idx="2">
                  <c:v>1983 Q1</c:v>
                </c:pt>
                <c:pt idx="3">
                  <c:v>1983 Q2</c:v>
                </c:pt>
                <c:pt idx="4">
                  <c:v>1983 Q3</c:v>
                </c:pt>
                <c:pt idx="5">
                  <c:v>1983 Q4</c:v>
                </c:pt>
                <c:pt idx="6">
                  <c:v>1984 Q1</c:v>
                </c:pt>
                <c:pt idx="7">
                  <c:v>1984 Q2</c:v>
                </c:pt>
                <c:pt idx="8">
                  <c:v>1984 Q3</c:v>
                </c:pt>
                <c:pt idx="9">
                  <c:v>1984 Q4</c:v>
                </c:pt>
                <c:pt idx="10">
                  <c:v>1985 Q1</c:v>
                </c:pt>
                <c:pt idx="11">
                  <c:v>1985 Q2</c:v>
                </c:pt>
                <c:pt idx="12">
                  <c:v>1985 Q3</c:v>
                </c:pt>
                <c:pt idx="13">
                  <c:v>1985 Q4</c:v>
                </c:pt>
                <c:pt idx="14">
                  <c:v>1986 Q1</c:v>
                </c:pt>
                <c:pt idx="15">
                  <c:v>1986 Q2</c:v>
                </c:pt>
                <c:pt idx="16">
                  <c:v>1986 Q3</c:v>
                </c:pt>
                <c:pt idx="17">
                  <c:v>1986 Q4</c:v>
                </c:pt>
                <c:pt idx="18">
                  <c:v>1987 Q1</c:v>
                </c:pt>
                <c:pt idx="19">
                  <c:v>1987 Q2</c:v>
                </c:pt>
                <c:pt idx="20">
                  <c:v>1987 Q3</c:v>
                </c:pt>
                <c:pt idx="21">
                  <c:v>1987 Q4</c:v>
                </c:pt>
                <c:pt idx="22">
                  <c:v>1988 Q1</c:v>
                </c:pt>
                <c:pt idx="23">
                  <c:v>1988 Q2</c:v>
                </c:pt>
                <c:pt idx="24">
                  <c:v>1988 Q3</c:v>
                </c:pt>
                <c:pt idx="25">
                  <c:v>1988 Q4</c:v>
                </c:pt>
                <c:pt idx="26">
                  <c:v>1989 Q1</c:v>
                </c:pt>
                <c:pt idx="27">
                  <c:v>1989 Q2</c:v>
                </c:pt>
                <c:pt idx="28">
                  <c:v>1989 Q3</c:v>
                </c:pt>
                <c:pt idx="29">
                  <c:v>1989 Q4</c:v>
                </c:pt>
                <c:pt idx="30">
                  <c:v>1990 Q1</c:v>
                </c:pt>
                <c:pt idx="31">
                  <c:v>1990 Q2</c:v>
                </c:pt>
                <c:pt idx="32">
                  <c:v>1990 Q3</c:v>
                </c:pt>
                <c:pt idx="33">
                  <c:v>1990 Q4</c:v>
                </c:pt>
                <c:pt idx="34">
                  <c:v>1991 Q1</c:v>
                </c:pt>
                <c:pt idx="35">
                  <c:v>1991 Q2</c:v>
                </c:pt>
                <c:pt idx="36">
                  <c:v>1991 Q3</c:v>
                </c:pt>
                <c:pt idx="37">
                  <c:v>1991 Q4</c:v>
                </c:pt>
                <c:pt idx="38">
                  <c:v>1992 Q1</c:v>
                </c:pt>
              </c:strCache>
            </c:strRef>
          </c:cat>
          <c:val>
            <c:numRef>
              <c:f>'[quarterly-retail-turnover-m-curr.xlsx]Sheet2'!$B$2:$B$40</c:f>
              <c:numCache>
                <c:formatCode>General</c:formatCode>
                <c:ptCount val="39"/>
                <c:pt idx="0">
                  <c:v>13423.2</c:v>
                </c:pt>
                <c:pt idx="1">
                  <c:v>13128.8</c:v>
                </c:pt>
                <c:pt idx="2">
                  <c:v>15398.8</c:v>
                </c:pt>
                <c:pt idx="3">
                  <c:v>12964.2</c:v>
                </c:pt>
                <c:pt idx="4">
                  <c:v>13133.5</c:v>
                </c:pt>
                <c:pt idx="5">
                  <c:v>13271.7</c:v>
                </c:pt>
                <c:pt idx="6">
                  <c:v>15596.3</c:v>
                </c:pt>
                <c:pt idx="7">
                  <c:v>13018</c:v>
                </c:pt>
                <c:pt idx="8">
                  <c:v>13409.3</c:v>
                </c:pt>
                <c:pt idx="9">
                  <c:v>13304.2</c:v>
                </c:pt>
                <c:pt idx="10">
                  <c:v>15873.9</c:v>
                </c:pt>
                <c:pt idx="11">
                  <c:v>13366.5</c:v>
                </c:pt>
                <c:pt idx="12">
                  <c:v>13998.6</c:v>
                </c:pt>
                <c:pt idx="13">
                  <c:v>14045.1</c:v>
                </c:pt>
                <c:pt idx="14">
                  <c:v>16650.3</c:v>
                </c:pt>
                <c:pt idx="15">
                  <c:v>13598.4</c:v>
                </c:pt>
                <c:pt idx="16">
                  <c:v>14183.2</c:v>
                </c:pt>
                <c:pt idx="17">
                  <c:v>14128.5</c:v>
                </c:pt>
                <c:pt idx="18">
                  <c:v>16380.7</c:v>
                </c:pt>
                <c:pt idx="19">
                  <c:v>13512.8</c:v>
                </c:pt>
                <c:pt idx="20">
                  <c:v>14022.1</c:v>
                </c:pt>
                <c:pt idx="21">
                  <c:v>14231.8</c:v>
                </c:pt>
                <c:pt idx="22">
                  <c:v>16737</c:v>
                </c:pt>
                <c:pt idx="23">
                  <c:v>14004.5</c:v>
                </c:pt>
                <c:pt idx="24">
                  <c:v>14165.5</c:v>
                </c:pt>
                <c:pt idx="25">
                  <c:v>14203.9</c:v>
                </c:pt>
                <c:pt idx="26">
                  <c:v>16895.099999999999</c:v>
                </c:pt>
                <c:pt idx="27">
                  <c:v>14248.2</c:v>
                </c:pt>
                <c:pt idx="28">
                  <c:v>14719.5</c:v>
                </c:pt>
                <c:pt idx="29">
                  <c:v>14855.8</c:v>
                </c:pt>
                <c:pt idx="30">
                  <c:v>17361.599999999999</c:v>
                </c:pt>
                <c:pt idx="31">
                  <c:v>14585.2</c:v>
                </c:pt>
                <c:pt idx="32">
                  <c:v>14873.5</c:v>
                </c:pt>
                <c:pt idx="33">
                  <c:v>14798.4</c:v>
                </c:pt>
                <c:pt idx="34">
                  <c:v>17115.2</c:v>
                </c:pt>
                <c:pt idx="35">
                  <c:v>14284.9</c:v>
                </c:pt>
                <c:pt idx="36">
                  <c:v>14558.8</c:v>
                </c:pt>
                <c:pt idx="37">
                  <c:v>14914.3</c:v>
                </c:pt>
                <c:pt idx="38">
                  <c:v>17342.3</c:v>
                </c:pt>
              </c:numCache>
            </c:numRef>
          </c:val>
          <c:smooth val="0"/>
          <c:extLst>
            <c:ext xmlns:c16="http://schemas.microsoft.com/office/drawing/2014/chart" uri="{C3380CC4-5D6E-409C-BE32-E72D297353CC}">
              <c16:uniqueId val="{00000000-2B1B-4382-A5CB-D8DF4910EC3D}"/>
            </c:ext>
          </c:extLst>
        </c:ser>
        <c:dLbls>
          <c:showLegendKey val="0"/>
          <c:showVal val="0"/>
          <c:showCatName val="0"/>
          <c:showSerName val="0"/>
          <c:showPercent val="0"/>
          <c:showBubbleSize val="0"/>
        </c:dLbls>
        <c:smooth val="0"/>
        <c:axId val="737018160"/>
        <c:axId val="737018816"/>
      </c:lineChart>
      <c:catAx>
        <c:axId val="7370181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Year-Quarter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018816"/>
        <c:crosses val="autoZero"/>
        <c:auto val="1"/>
        <c:lblAlgn val="ctr"/>
        <c:lblOffset val="100"/>
        <c:noMultiLvlLbl val="0"/>
      </c:catAx>
      <c:valAx>
        <c:axId val="737018816"/>
        <c:scaling>
          <c:orientation val="minMax"/>
          <c:min val="12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018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2">
          <a:lumMod val="60000"/>
          <a:lumOff val="40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'[monthly-data-relating-to-hotels-in-Victoria.xlsx]Sheet3'!$B$1</c:f>
              <c:strCache>
                <c:ptCount val="1"/>
                <c:pt idx="0">
                  <c:v>Room-Night</c:v>
                </c:pt>
              </c:strCache>
            </c:strRef>
          </c:tx>
          <c:spPr>
            <a:ln w="25400" cap="rnd">
              <a:noFill/>
              <a:round/>
            </a:ln>
            <a:effectLst/>
          </c:spPr>
          <c:marker>
            <c:symbol val="circle"/>
            <c:size val="5"/>
            <c:spPr>
              <a:solidFill>
                <a:schemeClr val="accent1"/>
              </a:solidFill>
              <a:ln w="9525">
                <a:solidFill>
                  <a:schemeClr val="accent1"/>
                </a:solidFill>
              </a:ln>
              <a:effectLst/>
            </c:spPr>
          </c:marker>
          <c:xVal>
            <c:numRef>
              <c:f>'[monthly-data-relating-to-hotels-in-Victoria.xlsx]Sheet3'!$A$2:$A$123</c:f>
              <c:numCache>
                <c:formatCode>yyyy\-mm</c:formatCode>
                <c:ptCount val="122"/>
                <c:pt idx="0">
                  <c:v>31168</c:v>
                </c:pt>
                <c:pt idx="1">
                  <c:v>31199</c:v>
                </c:pt>
                <c:pt idx="2">
                  <c:v>31229</c:v>
                </c:pt>
                <c:pt idx="3">
                  <c:v>31260</c:v>
                </c:pt>
                <c:pt idx="4">
                  <c:v>31291</c:v>
                </c:pt>
                <c:pt idx="5">
                  <c:v>31321</c:v>
                </c:pt>
                <c:pt idx="6">
                  <c:v>31352</c:v>
                </c:pt>
                <c:pt idx="7">
                  <c:v>31382</c:v>
                </c:pt>
                <c:pt idx="8">
                  <c:v>31413</c:v>
                </c:pt>
                <c:pt idx="9">
                  <c:v>31444</c:v>
                </c:pt>
                <c:pt idx="10">
                  <c:v>31472</c:v>
                </c:pt>
                <c:pt idx="11">
                  <c:v>31503</c:v>
                </c:pt>
                <c:pt idx="12">
                  <c:v>31533</c:v>
                </c:pt>
                <c:pt idx="13">
                  <c:v>31564</c:v>
                </c:pt>
                <c:pt idx="14">
                  <c:v>31594</c:v>
                </c:pt>
                <c:pt idx="15">
                  <c:v>31625</c:v>
                </c:pt>
                <c:pt idx="16">
                  <c:v>31656</c:v>
                </c:pt>
                <c:pt idx="17">
                  <c:v>31686</c:v>
                </c:pt>
                <c:pt idx="18">
                  <c:v>31717</c:v>
                </c:pt>
                <c:pt idx="19">
                  <c:v>31747</c:v>
                </c:pt>
                <c:pt idx="20">
                  <c:v>31778</c:v>
                </c:pt>
                <c:pt idx="21">
                  <c:v>31809</c:v>
                </c:pt>
                <c:pt idx="22">
                  <c:v>31837</c:v>
                </c:pt>
                <c:pt idx="23">
                  <c:v>31868</c:v>
                </c:pt>
                <c:pt idx="24">
                  <c:v>31898</c:v>
                </c:pt>
                <c:pt idx="25">
                  <c:v>31929</c:v>
                </c:pt>
                <c:pt idx="26">
                  <c:v>31959</c:v>
                </c:pt>
                <c:pt idx="27">
                  <c:v>31990</c:v>
                </c:pt>
                <c:pt idx="28">
                  <c:v>32021</c:v>
                </c:pt>
                <c:pt idx="29">
                  <c:v>32051</c:v>
                </c:pt>
                <c:pt idx="30">
                  <c:v>32082</c:v>
                </c:pt>
                <c:pt idx="31">
                  <c:v>32112</c:v>
                </c:pt>
                <c:pt idx="32">
                  <c:v>32143</c:v>
                </c:pt>
                <c:pt idx="33">
                  <c:v>32174</c:v>
                </c:pt>
                <c:pt idx="34">
                  <c:v>32203</c:v>
                </c:pt>
                <c:pt idx="35">
                  <c:v>32234</c:v>
                </c:pt>
                <c:pt idx="36">
                  <c:v>32264</c:v>
                </c:pt>
                <c:pt idx="37">
                  <c:v>32295</c:v>
                </c:pt>
                <c:pt idx="38">
                  <c:v>32325</c:v>
                </c:pt>
                <c:pt idx="39">
                  <c:v>32356</c:v>
                </c:pt>
                <c:pt idx="40">
                  <c:v>32387</c:v>
                </c:pt>
                <c:pt idx="41">
                  <c:v>32417</c:v>
                </c:pt>
                <c:pt idx="42">
                  <c:v>32448</c:v>
                </c:pt>
                <c:pt idx="43">
                  <c:v>32478</c:v>
                </c:pt>
                <c:pt idx="44">
                  <c:v>32509</c:v>
                </c:pt>
                <c:pt idx="45">
                  <c:v>32540</c:v>
                </c:pt>
                <c:pt idx="46">
                  <c:v>32568</c:v>
                </c:pt>
                <c:pt idx="47">
                  <c:v>32599</c:v>
                </c:pt>
                <c:pt idx="48">
                  <c:v>32629</c:v>
                </c:pt>
                <c:pt idx="49">
                  <c:v>32660</c:v>
                </c:pt>
                <c:pt idx="50">
                  <c:v>32690</c:v>
                </c:pt>
                <c:pt idx="51">
                  <c:v>32721</c:v>
                </c:pt>
                <c:pt idx="52">
                  <c:v>32752</c:v>
                </c:pt>
                <c:pt idx="53">
                  <c:v>32782</c:v>
                </c:pt>
                <c:pt idx="54">
                  <c:v>32813</c:v>
                </c:pt>
                <c:pt idx="55">
                  <c:v>32843</c:v>
                </c:pt>
                <c:pt idx="56">
                  <c:v>32874</c:v>
                </c:pt>
                <c:pt idx="57">
                  <c:v>32905</c:v>
                </c:pt>
                <c:pt idx="58">
                  <c:v>32933</c:v>
                </c:pt>
                <c:pt idx="59">
                  <c:v>32964</c:v>
                </c:pt>
                <c:pt idx="60">
                  <c:v>32994</c:v>
                </c:pt>
                <c:pt idx="61">
                  <c:v>33025</c:v>
                </c:pt>
                <c:pt idx="62">
                  <c:v>33055</c:v>
                </c:pt>
                <c:pt idx="63">
                  <c:v>33086</c:v>
                </c:pt>
                <c:pt idx="64">
                  <c:v>33117</c:v>
                </c:pt>
                <c:pt idx="65">
                  <c:v>33147</c:v>
                </c:pt>
                <c:pt idx="66">
                  <c:v>33178</c:v>
                </c:pt>
                <c:pt idx="67">
                  <c:v>33208</c:v>
                </c:pt>
                <c:pt idx="68">
                  <c:v>33239</c:v>
                </c:pt>
                <c:pt idx="69">
                  <c:v>33270</c:v>
                </c:pt>
                <c:pt idx="70">
                  <c:v>33298</c:v>
                </c:pt>
                <c:pt idx="71">
                  <c:v>33329</c:v>
                </c:pt>
                <c:pt idx="72">
                  <c:v>33359</c:v>
                </c:pt>
                <c:pt idx="73">
                  <c:v>33390</c:v>
                </c:pt>
                <c:pt idx="74">
                  <c:v>33420</c:v>
                </c:pt>
                <c:pt idx="75">
                  <c:v>33451</c:v>
                </c:pt>
                <c:pt idx="76">
                  <c:v>33482</c:v>
                </c:pt>
                <c:pt idx="77">
                  <c:v>33512</c:v>
                </c:pt>
                <c:pt idx="78">
                  <c:v>33543</c:v>
                </c:pt>
                <c:pt idx="79">
                  <c:v>33573</c:v>
                </c:pt>
                <c:pt idx="80">
                  <c:v>33604</c:v>
                </c:pt>
                <c:pt idx="81">
                  <c:v>33635</c:v>
                </c:pt>
                <c:pt idx="82">
                  <c:v>33664</c:v>
                </c:pt>
                <c:pt idx="83">
                  <c:v>33695</c:v>
                </c:pt>
                <c:pt idx="84">
                  <c:v>33725</c:v>
                </c:pt>
                <c:pt idx="85">
                  <c:v>33756</c:v>
                </c:pt>
                <c:pt idx="86">
                  <c:v>33786</c:v>
                </c:pt>
                <c:pt idx="87">
                  <c:v>33817</c:v>
                </c:pt>
                <c:pt idx="88">
                  <c:v>33848</c:v>
                </c:pt>
                <c:pt idx="89">
                  <c:v>33878</c:v>
                </c:pt>
                <c:pt idx="90">
                  <c:v>33909</c:v>
                </c:pt>
                <c:pt idx="91">
                  <c:v>33939</c:v>
                </c:pt>
                <c:pt idx="92">
                  <c:v>33970</c:v>
                </c:pt>
                <c:pt idx="93">
                  <c:v>34001</c:v>
                </c:pt>
                <c:pt idx="94">
                  <c:v>34029</c:v>
                </c:pt>
                <c:pt idx="95">
                  <c:v>34060</c:v>
                </c:pt>
                <c:pt idx="96">
                  <c:v>34090</c:v>
                </c:pt>
                <c:pt idx="97">
                  <c:v>34121</c:v>
                </c:pt>
                <c:pt idx="98">
                  <c:v>34151</c:v>
                </c:pt>
                <c:pt idx="99">
                  <c:v>34182</c:v>
                </c:pt>
                <c:pt idx="100">
                  <c:v>34213</c:v>
                </c:pt>
                <c:pt idx="101">
                  <c:v>34243</c:v>
                </c:pt>
                <c:pt idx="102">
                  <c:v>34274</c:v>
                </c:pt>
                <c:pt idx="103">
                  <c:v>34304</c:v>
                </c:pt>
                <c:pt idx="104">
                  <c:v>34335</c:v>
                </c:pt>
                <c:pt idx="105">
                  <c:v>34366</c:v>
                </c:pt>
                <c:pt idx="106">
                  <c:v>34394</c:v>
                </c:pt>
                <c:pt idx="107">
                  <c:v>34425</c:v>
                </c:pt>
                <c:pt idx="108">
                  <c:v>34455</c:v>
                </c:pt>
                <c:pt idx="109">
                  <c:v>34486</c:v>
                </c:pt>
                <c:pt idx="110">
                  <c:v>34516</c:v>
                </c:pt>
                <c:pt idx="111">
                  <c:v>34547</c:v>
                </c:pt>
                <c:pt idx="112">
                  <c:v>34578</c:v>
                </c:pt>
                <c:pt idx="113">
                  <c:v>34608</c:v>
                </c:pt>
                <c:pt idx="114">
                  <c:v>34639</c:v>
                </c:pt>
                <c:pt idx="115">
                  <c:v>34669</c:v>
                </c:pt>
                <c:pt idx="116">
                  <c:v>34700</c:v>
                </c:pt>
                <c:pt idx="117">
                  <c:v>34731</c:v>
                </c:pt>
                <c:pt idx="118">
                  <c:v>34759</c:v>
                </c:pt>
                <c:pt idx="119">
                  <c:v>34790</c:v>
                </c:pt>
                <c:pt idx="120">
                  <c:v>34820</c:v>
                </c:pt>
                <c:pt idx="121">
                  <c:v>34851</c:v>
                </c:pt>
              </c:numCache>
            </c:numRef>
          </c:xVal>
          <c:yVal>
            <c:numRef>
              <c:f>'[monthly-data-relating-to-hotels-in-Victoria.xlsx]Sheet3'!$B$2:$B$123</c:f>
              <c:numCache>
                <c:formatCode>General</c:formatCode>
                <c:ptCount val="122"/>
                <c:pt idx="0">
                  <c:v>339271</c:v>
                </c:pt>
                <c:pt idx="1">
                  <c:v>280264</c:v>
                </c:pt>
                <c:pt idx="2">
                  <c:v>293689</c:v>
                </c:pt>
                <c:pt idx="3">
                  <c:v>341161</c:v>
                </c:pt>
                <c:pt idx="4">
                  <c:v>345097</c:v>
                </c:pt>
                <c:pt idx="5">
                  <c:v>368712</c:v>
                </c:pt>
                <c:pt idx="6">
                  <c:v>369403</c:v>
                </c:pt>
                <c:pt idx="7">
                  <c:v>288384</c:v>
                </c:pt>
                <c:pt idx="8">
                  <c:v>340981</c:v>
                </c:pt>
                <c:pt idx="9">
                  <c:v>319072</c:v>
                </c:pt>
                <c:pt idx="10">
                  <c:v>374214</c:v>
                </c:pt>
                <c:pt idx="11">
                  <c:v>344529</c:v>
                </c:pt>
                <c:pt idx="12">
                  <c:v>337271</c:v>
                </c:pt>
                <c:pt idx="13">
                  <c:v>281016</c:v>
                </c:pt>
                <c:pt idx="14">
                  <c:v>282224</c:v>
                </c:pt>
                <c:pt idx="15">
                  <c:v>320984</c:v>
                </c:pt>
                <c:pt idx="16">
                  <c:v>325426</c:v>
                </c:pt>
                <c:pt idx="17">
                  <c:v>366276</c:v>
                </c:pt>
                <c:pt idx="18">
                  <c:v>380296</c:v>
                </c:pt>
                <c:pt idx="19">
                  <c:v>300727</c:v>
                </c:pt>
                <c:pt idx="20">
                  <c:v>359326</c:v>
                </c:pt>
                <c:pt idx="21">
                  <c:v>327610</c:v>
                </c:pt>
                <c:pt idx="22">
                  <c:v>383563</c:v>
                </c:pt>
                <c:pt idx="23">
                  <c:v>352405</c:v>
                </c:pt>
                <c:pt idx="24">
                  <c:v>329351</c:v>
                </c:pt>
                <c:pt idx="25">
                  <c:v>294486</c:v>
                </c:pt>
                <c:pt idx="26">
                  <c:v>333454</c:v>
                </c:pt>
                <c:pt idx="27">
                  <c:v>334339</c:v>
                </c:pt>
                <c:pt idx="28">
                  <c:v>358000</c:v>
                </c:pt>
                <c:pt idx="29">
                  <c:v>396057</c:v>
                </c:pt>
                <c:pt idx="30">
                  <c:v>386976</c:v>
                </c:pt>
                <c:pt idx="31">
                  <c:v>307155</c:v>
                </c:pt>
                <c:pt idx="32">
                  <c:v>363909</c:v>
                </c:pt>
                <c:pt idx="33">
                  <c:v>344700</c:v>
                </c:pt>
                <c:pt idx="34">
                  <c:v>397561</c:v>
                </c:pt>
                <c:pt idx="35">
                  <c:v>376791</c:v>
                </c:pt>
                <c:pt idx="36">
                  <c:v>337085</c:v>
                </c:pt>
                <c:pt idx="37">
                  <c:v>299252</c:v>
                </c:pt>
                <c:pt idx="38">
                  <c:v>323136</c:v>
                </c:pt>
                <c:pt idx="39">
                  <c:v>329091</c:v>
                </c:pt>
                <c:pt idx="40">
                  <c:v>346991</c:v>
                </c:pt>
                <c:pt idx="41">
                  <c:v>461999</c:v>
                </c:pt>
                <c:pt idx="42">
                  <c:v>436533</c:v>
                </c:pt>
                <c:pt idx="43">
                  <c:v>360372</c:v>
                </c:pt>
                <c:pt idx="44">
                  <c:v>415467</c:v>
                </c:pt>
                <c:pt idx="45">
                  <c:v>382110</c:v>
                </c:pt>
                <c:pt idx="46">
                  <c:v>432197</c:v>
                </c:pt>
                <c:pt idx="47">
                  <c:v>424254</c:v>
                </c:pt>
                <c:pt idx="48">
                  <c:v>386728</c:v>
                </c:pt>
                <c:pt idx="49">
                  <c:v>354508</c:v>
                </c:pt>
                <c:pt idx="50">
                  <c:v>375765</c:v>
                </c:pt>
                <c:pt idx="51">
                  <c:v>367986</c:v>
                </c:pt>
                <c:pt idx="52">
                  <c:v>402378</c:v>
                </c:pt>
                <c:pt idx="53">
                  <c:v>426516</c:v>
                </c:pt>
                <c:pt idx="54">
                  <c:v>433313</c:v>
                </c:pt>
                <c:pt idx="55">
                  <c:v>338461</c:v>
                </c:pt>
                <c:pt idx="56">
                  <c:v>416834</c:v>
                </c:pt>
                <c:pt idx="57">
                  <c:v>381099</c:v>
                </c:pt>
                <c:pt idx="58">
                  <c:v>445673</c:v>
                </c:pt>
                <c:pt idx="59">
                  <c:v>412408</c:v>
                </c:pt>
                <c:pt idx="60">
                  <c:v>393997</c:v>
                </c:pt>
                <c:pt idx="61">
                  <c:v>348241</c:v>
                </c:pt>
                <c:pt idx="62">
                  <c:v>380134</c:v>
                </c:pt>
                <c:pt idx="63">
                  <c:v>373688</c:v>
                </c:pt>
                <c:pt idx="64">
                  <c:v>393588</c:v>
                </c:pt>
                <c:pt idx="65">
                  <c:v>434192</c:v>
                </c:pt>
                <c:pt idx="66">
                  <c:v>430731</c:v>
                </c:pt>
                <c:pt idx="67">
                  <c:v>344468</c:v>
                </c:pt>
                <c:pt idx="68">
                  <c:v>411891</c:v>
                </c:pt>
                <c:pt idx="69">
                  <c:v>370497</c:v>
                </c:pt>
                <c:pt idx="70">
                  <c:v>437305</c:v>
                </c:pt>
                <c:pt idx="71">
                  <c:v>411270</c:v>
                </c:pt>
                <c:pt idx="72">
                  <c:v>385495</c:v>
                </c:pt>
                <c:pt idx="73">
                  <c:v>341273</c:v>
                </c:pt>
                <c:pt idx="74">
                  <c:v>384217</c:v>
                </c:pt>
                <c:pt idx="75">
                  <c:v>373223</c:v>
                </c:pt>
                <c:pt idx="76">
                  <c:v>415771</c:v>
                </c:pt>
                <c:pt idx="77">
                  <c:v>448634</c:v>
                </c:pt>
                <c:pt idx="78">
                  <c:v>454341</c:v>
                </c:pt>
                <c:pt idx="79">
                  <c:v>350297</c:v>
                </c:pt>
                <c:pt idx="80">
                  <c:v>419104</c:v>
                </c:pt>
                <c:pt idx="81">
                  <c:v>398027</c:v>
                </c:pt>
                <c:pt idx="82">
                  <c:v>456059</c:v>
                </c:pt>
                <c:pt idx="83">
                  <c:v>430052</c:v>
                </c:pt>
                <c:pt idx="84">
                  <c:v>399757</c:v>
                </c:pt>
                <c:pt idx="85">
                  <c:v>362731</c:v>
                </c:pt>
                <c:pt idx="86">
                  <c:v>384896</c:v>
                </c:pt>
                <c:pt idx="87">
                  <c:v>385349</c:v>
                </c:pt>
                <c:pt idx="88">
                  <c:v>432289</c:v>
                </c:pt>
                <c:pt idx="89">
                  <c:v>468891</c:v>
                </c:pt>
                <c:pt idx="90">
                  <c:v>442702</c:v>
                </c:pt>
                <c:pt idx="91">
                  <c:v>370178</c:v>
                </c:pt>
                <c:pt idx="92">
                  <c:v>439400</c:v>
                </c:pt>
                <c:pt idx="93">
                  <c:v>393900</c:v>
                </c:pt>
                <c:pt idx="94">
                  <c:v>468700</c:v>
                </c:pt>
                <c:pt idx="95">
                  <c:v>438800</c:v>
                </c:pt>
                <c:pt idx="96">
                  <c:v>430100</c:v>
                </c:pt>
                <c:pt idx="97">
                  <c:v>366300</c:v>
                </c:pt>
                <c:pt idx="98">
                  <c:v>391000</c:v>
                </c:pt>
                <c:pt idx="99">
                  <c:v>380900</c:v>
                </c:pt>
                <c:pt idx="100">
                  <c:v>431400</c:v>
                </c:pt>
                <c:pt idx="101">
                  <c:v>465400</c:v>
                </c:pt>
                <c:pt idx="102">
                  <c:v>471500</c:v>
                </c:pt>
                <c:pt idx="103">
                  <c:v>387500</c:v>
                </c:pt>
                <c:pt idx="104">
                  <c:v>446400</c:v>
                </c:pt>
                <c:pt idx="105">
                  <c:v>421500</c:v>
                </c:pt>
                <c:pt idx="106">
                  <c:v>504800</c:v>
                </c:pt>
                <c:pt idx="107">
                  <c:v>492071</c:v>
                </c:pt>
                <c:pt idx="108">
                  <c:v>421253</c:v>
                </c:pt>
                <c:pt idx="109">
                  <c:v>396682</c:v>
                </c:pt>
                <c:pt idx="110">
                  <c:v>428000</c:v>
                </c:pt>
                <c:pt idx="111">
                  <c:v>421900</c:v>
                </c:pt>
                <c:pt idx="112">
                  <c:v>465600</c:v>
                </c:pt>
                <c:pt idx="113">
                  <c:v>525793</c:v>
                </c:pt>
                <c:pt idx="114">
                  <c:v>499855</c:v>
                </c:pt>
                <c:pt idx="115">
                  <c:v>435287</c:v>
                </c:pt>
                <c:pt idx="116">
                  <c:v>479499</c:v>
                </c:pt>
                <c:pt idx="117">
                  <c:v>473027</c:v>
                </c:pt>
                <c:pt idx="118">
                  <c:v>554410</c:v>
                </c:pt>
                <c:pt idx="119">
                  <c:v>489574</c:v>
                </c:pt>
                <c:pt idx="120">
                  <c:v>462157</c:v>
                </c:pt>
                <c:pt idx="121">
                  <c:v>420331</c:v>
                </c:pt>
              </c:numCache>
            </c:numRef>
          </c:yVal>
          <c:smooth val="0"/>
          <c:extLst>
            <c:ext xmlns:c16="http://schemas.microsoft.com/office/drawing/2014/chart" uri="{C3380CC4-5D6E-409C-BE32-E72D297353CC}">
              <c16:uniqueId val="{00000000-7717-4236-9075-0E6950010B25}"/>
            </c:ext>
          </c:extLst>
        </c:ser>
        <c:dLbls>
          <c:showLegendKey val="0"/>
          <c:showVal val="0"/>
          <c:showCatName val="0"/>
          <c:showSerName val="0"/>
          <c:showPercent val="0"/>
          <c:showBubbleSize val="0"/>
        </c:dLbls>
        <c:axId val="752042536"/>
        <c:axId val="752042208"/>
      </c:scatterChart>
      <c:valAx>
        <c:axId val="7520425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Year-Month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yyyy\-m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2042208"/>
        <c:crosses val="autoZero"/>
        <c:crossBetween val="midCat"/>
      </c:valAx>
      <c:valAx>
        <c:axId val="752042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Room-Night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20425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2">
          <a:lumMod val="60000"/>
          <a:lumOff val="40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'[monthly-data-relating-to-hotels-in-Victoria.xlsx]Sheet3'!$B$1</c:f>
              <c:strCache>
                <c:ptCount val="1"/>
                <c:pt idx="0">
                  <c:v>Room-Night</c:v>
                </c:pt>
              </c:strCache>
            </c:strRef>
          </c:tx>
          <c:spPr>
            <a:ln w="28575" cap="rnd">
              <a:solidFill>
                <a:schemeClr val="accent1"/>
              </a:solidFill>
              <a:round/>
            </a:ln>
            <a:effectLst/>
          </c:spPr>
          <c:marker>
            <c:symbol val="none"/>
          </c:marker>
          <c:cat>
            <c:numRef>
              <c:f>'[monthly-data-relating-to-hotels-in-Victoria.xlsx]Sheet3'!$A$2:$A$123</c:f>
              <c:numCache>
                <c:formatCode>yyyy\-mm</c:formatCode>
                <c:ptCount val="122"/>
                <c:pt idx="0">
                  <c:v>31168</c:v>
                </c:pt>
                <c:pt idx="1">
                  <c:v>31199</c:v>
                </c:pt>
                <c:pt idx="2">
                  <c:v>31229</c:v>
                </c:pt>
                <c:pt idx="3">
                  <c:v>31260</c:v>
                </c:pt>
                <c:pt idx="4">
                  <c:v>31291</c:v>
                </c:pt>
                <c:pt idx="5">
                  <c:v>31321</c:v>
                </c:pt>
                <c:pt idx="6">
                  <c:v>31352</c:v>
                </c:pt>
                <c:pt idx="7">
                  <c:v>31382</c:v>
                </c:pt>
                <c:pt idx="8">
                  <c:v>31413</c:v>
                </c:pt>
                <c:pt idx="9">
                  <c:v>31444</c:v>
                </c:pt>
                <c:pt idx="10">
                  <c:v>31472</c:v>
                </c:pt>
                <c:pt idx="11">
                  <c:v>31503</c:v>
                </c:pt>
                <c:pt idx="12">
                  <c:v>31533</c:v>
                </c:pt>
                <c:pt idx="13">
                  <c:v>31564</c:v>
                </c:pt>
                <c:pt idx="14">
                  <c:v>31594</c:v>
                </c:pt>
                <c:pt idx="15">
                  <c:v>31625</c:v>
                </c:pt>
                <c:pt idx="16">
                  <c:v>31656</c:v>
                </c:pt>
                <c:pt idx="17">
                  <c:v>31686</c:v>
                </c:pt>
                <c:pt idx="18">
                  <c:v>31717</c:v>
                </c:pt>
                <c:pt idx="19">
                  <c:v>31747</c:v>
                </c:pt>
                <c:pt idx="20">
                  <c:v>31778</c:v>
                </c:pt>
                <c:pt idx="21">
                  <c:v>31809</c:v>
                </c:pt>
                <c:pt idx="22">
                  <c:v>31837</c:v>
                </c:pt>
                <c:pt idx="23">
                  <c:v>31868</c:v>
                </c:pt>
                <c:pt idx="24">
                  <c:v>31898</c:v>
                </c:pt>
                <c:pt idx="25">
                  <c:v>31929</c:v>
                </c:pt>
                <c:pt idx="26">
                  <c:v>31959</c:v>
                </c:pt>
                <c:pt idx="27">
                  <c:v>31990</c:v>
                </c:pt>
                <c:pt idx="28">
                  <c:v>32021</c:v>
                </c:pt>
                <c:pt idx="29">
                  <c:v>32051</c:v>
                </c:pt>
                <c:pt idx="30">
                  <c:v>32082</c:v>
                </c:pt>
                <c:pt idx="31">
                  <c:v>32112</c:v>
                </c:pt>
                <c:pt idx="32">
                  <c:v>32143</c:v>
                </c:pt>
                <c:pt idx="33">
                  <c:v>32174</c:v>
                </c:pt>
                <c:pt idx="34">
                  <c:v>32203</c:v>
                </c:pt>
                <c:pt idx="35">
                  <c:v>32234</c:v>
                </c:pt>
                <c:pt idx="36">
                  <c:v>32264</c:v>
                </c:pt>
                <c:pt idx="37">
                  <c:v>32295</c:v>
                </c:pt>
                <c:pt idx="38">
                  <c:v>32325</c:v>
                </c:pt>
                <c:pt idx="39">
                  <c:v>32356</c:v>
                </c:pt>
                <c:pt idx="40">
                  <c:v>32387</c:v>
                </c:pt>
                <c:pt idx="41">
                  <c:v>32417</c:v>
                </c:pt>
                <c:pt idx="42">
                  <c:v>32448</c:v>
                </c:pt>
                <c:pt idx="43">
                  <c:v>32478</c:v>
                </c:pt>
                <c:pt idx="44">
                  <c:v>32509</c:v>
                </c:pt>
                <c:pt idx="45">
                  <c:v>32540</c:v>
                </c:pt>
                <c:pt idx="46">
                  <c:v>32568</c:v>
                </c:pt>
                <c:pt idx="47">
                  <c:v>32599</c:v>
                </c:pt>
                <c:pt idx="48">
                  <c:v>32629</c:v>
                </c:pt>
                <c:pt idx="49">
                  <c:v>32660</c:v>
                </c:pt>
                <c:pt idx="50">
                  <c:v>32690</c:v>
                </c:pt>
                <c:pt idx="51">
                  <c:v>32721</c:v>
                </c:pt>
                <c:pt idx="52">
                  <c:v>32752</c:v>
                </c:pt>
                <c:pt idx="53">
                  <c:v>32782</c:v>
                </c:pt>
                <c:pt idx="54">
                  <c:v>32813</c:v>
                </c:pt>
                <c:pt idx="55">
                  <c:v>32843</c:v>
                </c:pt>
                <c:pt idx="56">
                  <c:v>32874</c:v>
                </c:pt>
                <c:pt idx="57">
                  <c:v>32905</c:v>
                </c:pt>
                <c:pt idx="58">
                  <c:v>32933</c:v>
                </c:pt>
                <c:pt idx="59">
                  <c:v>32964</c:v>
                </c:pt>
                <c:pt idx="60">
                  <c:v>32994</c:v>
                </c:pt>
                <c:pt idx="61">
                  <c:v>33025</c:v>
                </c:pt>
                <c:pt idx="62">
                  <c:v>33055</c:v>
                </c:pt>
                <c:pt idx="63">
                  <c:v>33086</c:v>
                </c:pt>
                <c:pt idx="64">
                  <c:v>33117</c:v>
                </c:pt>
                <c:pt idx="65">
                  <c:v>33147</c:v>
                </c:pt>
                <c:pt idx="66">
                  <c:v>33178</c:v>
                </c:pt>
                <c:pt idx="67">
                  <c:v>33208</c:v>
                </c:pt>
                <c:pt idx="68">
                  <c:v>33239</c:v>
                </c:pt>
                <c:pt idx="69">
                  <c:v>33270</c:v>
                </c:pt>
                <c:pt idx="70">
                  <c:v>33298</c:v>
                </c:pt>
                <c:pt idx="71">
                  <c:v>33329</c:v>
                </c:pt>
                <c:pt idx="72">
                  <c:v>33359</c:v>
                </c:pt>
                <c:pt idx="73">
                  <c:v>33390</c:v>
                </c:pt>
                <c:pt idx="74">
                  <c:v>33420</c:v>
                </c:pt>
                <c:pt idx="75">
                  <c:v>33451</c:v>
                </c:pt>
                <c:pt idx="76">
                  <c:v>33482</c:v>
                </c:pt>
                <c:pt idx="77">
                  <c:v>33512</c:v>
                </c:pt>
                <c:pt idx="78">
                  <c:v>33543</c:v>
                </c:pt>
                <c:pt idx="79">
                  <c:v>33573</c:v>
                </c:pt>
                <c:pt idx="80">
                  <c:v>33604</c:v>
                </c:pt>
                <c:pt idx="81">
                  <c:v>33635</c:v>
                </c:pt>
                <c:pt idx="82">
                  <c:v>33664</c:v>
                </c:pt>
                <c:pt idx="83">
                  <c:v>33695</c:v>
                </c:pt>
                <c:pt idx="84">
                  <c:v>33725</c:v>
                </c:pt>
                <c:pt idx="85">
                  <c:v>33756</c:v>
                </c:pt>
                <c:pt idx="86">
                  <c:v>33786</c:v>
                </c:pt>
                <c:pt idx="87">
                  <c:v>33817</c:v>
                </c:pt>
                <c:pt idx="88">
                  <c:v>33848</c:v>
                </c:pt>
                <c:pt idx="89">
                  <c:v>33878</c:v>
                </c:pt>
                <c:pt idx="90">
                  <c:v>33909</c:v>
                </c:pt>
                <c:pt idx="91">
                  <c:v>33939</c:v>
                </c:pt>
                <c:pt idx="92">
                  <c:v>33970</c:v>
                </c:pt>
                <c:pt idx="93">
                  <c:v>34001</c:v>
                </c:pt>
                <c:pt idx="94">
                  <c:v>34029</c:v>
                </c:pt>
                <c:pt idx="95">
                  <c:v>34060</c:v>
                </c:pt>
                <c:pt idx="96">
                  <c:v>34090</c:v>
                </c:pt>
                <c:pt idx="97">
                  <c:v>34121</c:v>
                </c:pt>
                <c:pt idx="98">
                  <c:v>34151</c:v>
                </c:pt>
                <c:pt idx="99">
                  <c:v>34182</c:v>
                </c:pt>
                <c:pt idx="100">
                  <c:v>34213</c:v>
                </c:pt>
                <c:pt idx="101">
                  <c:v>34243</c:v>
                </c:pt>
                <c:pt idx="102">
                  <c:v>34274</c:v>
                </c:pt>
                <c:pt idx="103">
                  <c:v>34304</c:v>
                </c:pt>
                <c:pt idx="104">
                  <c:v>34335</c:v>
                </c:pt>
                <c:pt idx="105">
                  <c:v>34366</c:v>
                </c:pt>
                <c:pt idx="106">
                  <c:v>34394</c:v>
                </c:pt>
                <c:pt idx="107">
                  <c:v>34425</c:v>
                </c:pt>
                <c:pt idx="108">
                  <c:v>34455</c:v>
                </c:pt>
                <c:pt idx="109">
                  <c:v>34486</c:v>
                </c:pt>
                <c:pt idx="110">
                  <c:v>34516</c:v>
                </c:pt>
                <c:pt idx="111">
                  <c:v>34547</c:v>
                </c:pt>
                <c:pt idx="112">
                  <c:v>34578</c:v>
                </c:pt>
                <c:pt idx="113">
                  <c:v>34608</c:v>
                </c:pt>
                <c:pt idx="114">
                  <c:v>34639</c:v>
                </c:pt>
                <c:pt idx="115">
                  <c:v>34669</c:v>
                </c:pt>
                <c:pt idx="116">
                  <c:v>34700</c:v>
                </c:pt>
                <c:pt idx="117">
                  <c:v>34731</c:v>
                </c:pt>
                <c:pt idx="118">
                  <c:v>34759</c:v>
                </c:pt>
                <c:pt idx="119">
                  <c:v>34790</c:v>
                </c:pt>
                <c:pt idx="120">
                  <c:v>34820</c:v>
                </c:pt>
                <c:pt idx="121">
                  <c:v>34851</c:v>
                </c:pt>
              </c:numCache>
            </c:numRef>
          </c:cat>
          <c:val>
            <c:numRef>
              <c:f>'[monthly-data-relating-to-hotels-in-Victoria.xlsx]Sheet3'!$B$2:$B$123</c:f>
              <c:numCache>
                <c:formatCode>General</c:formatCode>
                <c:ptCount val="122"/>
                <c:pt idx="0">
                  <c:v>339271</c:v>
                </c:pt>
                <c:pt idx="1">
                  <c:v>280264</c:v>
                </c:pt>
                <c:pt idx="2">
                  <c:v>293689</c:v>
                </c:pt>
                <c:pt idx="3">
                  <c:v>341161</c:v>
                </c:pt>
                <c:pt idx="4">
                  <c:v>345097</c:v>
                </c:pt>
                <c:pt idx="5">
                  <c:v>368712</c:v>
                </c:pt>
                <c:pt idx="6">
                  <c:v>369403</c:v>
                </c:pt>
                <c:pt idx="7">
                  <c:v>288384</c:v>
                </c:pt>
                <c:pt idx="8">
                  <c:v>340981</c:v>
                </c:pt>
                <c:pt idx="9">
                  <c:v>319072</c:v>
                </c:pt>
                <c:pt idx="10">
                  <c:v>374214</c:v>
                </c:pt>
                <c:pt idx="11">
                  <c:v>344529</c:v>
                </c:pt>
                <c:pt idx="12">
                  <c:v>337271</c:v>
                </c:pt>
                <c:pt idx="13">
                  <c:v>281016</c:v>
                </c:pt>
                <c:pt idx="14">
                  <c:v>282224</c:v>
                </c:pt>
                <c:pt idx="15">
                  <c:v>320984</c:v>
                </c:pt>
                <c:pt idx="16">
                  <c:v>325426</c:v>
                </c:pt>
                <c:pt idx="17">
                  <c:v>366276</c:v>
                </c:pt>
                <c:pt idx="18">
                  <c:v>380296</c:v>
                </c:pt>
                <c:pt idx="19">
                  <c:v>300727</c:v>
                </c:pt>
                <c:pt idx="20">
                  <c:v>359326</c:v>
                </c:pt>
                <c:pt idx="21">
                  <c:v>327610</c:v>
                </c:pt>
                <c:pt idx="22">
                  <c:v>383563</c:v>
                </c:pt>
                <c:pt idx="23">
                  <c:v>352405</c:v>
                </c:pt>
                <c:pt idx="24">
                  <c:v>329351</c:v>
                </c:pt>
                <c:pt idx="25">
                  <c:v>294486</c:v>
                </c:pt>
                <c:pt idx="26">
                  <c:v>333454</c:v>
                </c:pt>
                <c:pt idx="27">
                  <c:v>334339</c:v>
                </c:pt>
                <c:pt idx="28">
                  <c:v>358000</c:v>
                </c:pt>
                <c:pt idx="29">
                  <c:v>396057</c:v>
                </c:pt>
                <c:pt idx="30">
                  <c:v>386976</c:v>
                </c:pt>
                <c:pt idx="31">
                  <c:v>307155</c:v>
                </c:pt>
                <c:pt idx="32">
                  <c:v>363909</c:v>
                </c:pt>
                <c:pt idx="33">
                  <c:v>344700</c:v>
                </c:pt>
                <c:pt idx="34">
                  <c:v>397561</c:v>
                </c:pt>
                <c:pt idx="35">
                  <c:v>376791</c:v>
                </c:pt>
                <c:pt idx="36">
                  <c:v>337085</c:v>
                </c:pt>
                <c:pt idx="37">
                  <c:v>299252</c:v>
                </c:pt>
                <c:pt idx="38">
                  <c:v>323136</c:v>
                </c:pt>
                <c:pt idx="39">
                  <c:v>329091</c:v>
                </c:pt>
                <c:pt idx="40">
                  <c:v>346991</c:v>
                </c:pt>
                <c:pt idx="41">
                  <c:v>461999</c:v>
                </c:pt>
                <c:pt idx="42">
                  <c:v>436533</c:v>
                </c:pt>
                <c:pt idx="43">
                  <c:v>360372</c:v>
                </c:pt>
                <c:pt idx="44">
                  <c:v>415467</c:v>
                </c:pt>
                <c:pt idx="45">
                  <c:v>382110</c:v>
                </c:pt>
                <c:pt idx="46">
                  <c:v>432197</c:v>
                </c:pt>
                <c:pt idx="47">
                  <c:v>424254</c:v>
                </c:pt>
                <c:pt idx="48">
                  <c:v>386728</c:v>
                </c:pt>
                <c:pt idx="49">
                  <c:v>354508</c:v>
                </c:pt>
                <c:pt idx="50">
                  <c:v>375765</c:v>
                </c:pt>
                <c:pt idx="51">
                  <c:v>367986</c:v>
                </c:pt>
                <c:pt idx="52">
                  <c:v>402378</c:v>
                </c:pt>
                <c:pt idx="53">
                  <c:v>426516</c:v>
                </c:pt>
                <c:pt idx="54">
                  <c:v>433313</c:v>
                </c:pt>
                <c:pt idx="55">
                  <c:v>338461</c:v>
                </c:pt>
                <c:pt idx="56">
                  <c:v>416834</c:v>
                </c:pt>
                <c:pt idx="57">
                  <c:v>381099</c:v>
                </c:pt>
                <c:pt idx="58">
                  <c:v>445673</c:v>
                </c:pt>
                <c:pt idx="59">
                  <c:v>412408</c:v>
                </c:pt>
                <c:pt idx="60">
                  <c:v>393997</c:v>
                </c:pt>
                <c:pt idx="61">
                  <c:v>348241</c:v>
                </c:pt>
                <c:pt idx="62">
                  <c:v>380134</c:v>
                </c:pt>
                <c:pt idx="63">
                  <c:v>373688</c:v>
                </c:pt>
                <c:pt idx="64">
                  <c:v>393588</c:v>
                </c:pt>
                <c:pt idx="65">
                  <c:v>434192</c:v>
                </c:pt>
                <c:pt idx="66">
                  <c:v>430731</c:v>
                </c:pt>
                <c:pt idx="67">
                  <c:v>344468</c:v>
                </c:pt>
                <c:pt idx="68">
                  <c:v>411891</c:v>
                </c:pt>
                <c:pt idx="69">
                  <c:v>370497</c:v>
                </c:pt>
                <c:pt idx="70">
                  <c:v>437305</c:v>
                </c:pt>
                <c:pt idx="71">
                  <c:v>411270</c:v>
                </c:pt>
                <c:pt idx="72">
                  <c:v>385495</c:v>
                </c:pt>
                <c:pt idx="73">
                  <c:v>341273</c:v>
                </c:pt>
                <c:pt idx="74">
                  <c:v>384217</c:v>
                </c:pt>
                <c:pt idx="75">
                  <c:v>373223</c:v>
                </c:pt>
                <c:pt idx="76">
                  <c:v>415771</c:v>
                </c:pt>
                <c:pt idx="77">
                  <c:v>448634</c:v>
                </c:pt>
                <c:pt idx="78">
                  <c:v>454341</c:v>
                </c:pt>
                <c:pt idx="79">
                  <c:v>350297</c:v>
                </c:pt>
                <c:pt idx="80">
                  <c:v>419104</c:v>
                </c:pt>
                <c:pt idx="81">
                  <c:v>398027</c:v>
                </c:pt>
                <c:pt idx="82">
                  <c:v>456059</c:v>
                </c:pt>
                <c:pt idx="83">
                  <c:v>430052</c:v>
                </c:pt>
                <c:pt idx="84">
                  <c:v>399757</c:v>
                </c:pt>
                <c:pt idx="85">
                  <c:v>362731</c:v>
                </c:pt>
                <c:pt idx="86">
                  <c:v>384896</c:v>
                </c:pt>
                <c:pt idx="87">
                  <c:v>385349</c:v>
                </c:pt>
                <c:pt idx="88">
                  <c:v>432289</c:v>
                </c:pt>
                <c:pt idx="89">
                  <c:v>468891</c:v>
                </c:pt>
                <c:pt idx="90">
                  <c:v>442702</c:v>
                </c:pt>
                <c:pt idx="91">
                  <c:v>370178</c:v>
                </c:pt>
                <c:pt idx="92">
                  <c:v>439400</c:v>
                </c:pt>
                <c:pt idx="93">
                  <c:v>393900</c:v>
                </c:pt>
                <c:pt idx="94">
                  <c:v>468700</c:v>
                </c:pt>
                <c:pt idx="95">
                  <c:v>438800</c:v>
                </c:pt>
                <c:pt idx="96">
                  <c:v>430100</c:v>
                </c:pt>
                <c:pt idx="97">
                  <c:v>366300</c:v>
                </c:pt>
                <c:pt idx="98">
                  <c:v>391000</c:v>
                </c:pt>
                <c:pt idx="99">
                  <c:v>380900</c:v>
                </c:pt>
                <c:pt idx="100">
                  <c:v>431400</c:v>
                </c:pt>
                <c:pt idx="101">
                  <c:v>465400</c:v>
                </c:pt>
                <c:pt idx="102">
                  <c:v>471500</c:v>
                </c:pt>
                <c:pt idx="103">
                  <c:v>387500</c:v>
                </c:pt>
                <c:pt idx="104">
                  <c:v>446400</c:v>
                </c:pt>
                <c:pt idx="105">
                  <c:v>421500</c:v>
                </c:pt>
                <c:pt idx="106">
                  <c:v>504800</c:v>
                </c:pt>
                <c:pt idx="107">
                  <c:v>492071</c:v>
                </c:pt>
                <c:pt idx="108">
                  <c:v>421253</c:v>
                </c:pt>
                <c:pt idx="109">
                  <c:v>396682</c:v>
                </c:pt>
                <c:pt idx="110">
                  <c:v>428000</c:v>
                </c:pt>
                <c:pt idx="111">
                  <c:v>421900</c:v>
                </c:pt>
                <c:pt idx="112">
                  <c:v>465600</c:v>
                </c:pt>
                <c:pt idx="113">
                  <c:v>525793</c:v>
                </c:pt>
                <c:pt idx="114">
                  <c:v>499855</c:v>
                </c:pt>
                <c:pt idx="115">
                  <c:v>435287</c:v>
                </c:pt>
                <c:pt idx="116">
                  <c:v>479499</c:v>
                </c:pt>
                <c:pt idx="117">
                  <c:v>473027</c:v>
                </c:pt>
                <c:pt idx="118">
                  <c:v>554410</c:v>
                </c:pt>
                <c:pt idx="119">
                  <c:v>489574</c:v>
                </c:pt>
                <c:pt idx="120">
                  <c:v>462157</c:v>
                </c:pt>
                <c:pt idx="121">
                  <c:v>420331</c:v>
                </c:pt>
              </c:numCache>
            </c:numRef>
          </c:val>
          <c:smooth val="0"/>
          <c:extLst>
            <c:ext xmlns:c16="http://schemas.microsoft.com/office/drawing/2014/chart" uri="{C3380CC4-5D6E-409C-BE32-E72D297353CC}">
              <c16:uniqueId val="{00000000-932D-48AF-B4F4-932B7BA16962}"/>
            </c:ext>
          </c:extLst>
        </c:ser>
        <c:dLbls>
          <c:showLegendKey val="0"/>
          <c:showVal val="0"/>
          <c:showCatName val="0"/>
          <c:showSerName val="0"/>
          <c:showPercent val="0"/>
          <c:showBubbleSize val="0"/>
        </c:dLbls>
        <c:smooth val="0"/>
        <c:axId val="741059448"/>
        <c:axId val="741060104"/>
      </c:lineChart>
      <c:dateAx>
        <c:axId val="7410594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Year-Month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yyyy\-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060104"/>
        <c:crosses val="autoZero"/>
        <c:auto val="1"/>
        <c:lblOffset val="100"/>
        <c:baseTimeUnit val="months"/>
      </c:dateAx>
      <c:valAx>
        <c:axId val="741060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Room-Night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059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2">
          <a:lumMod val="60000"/>
          <a:lumOff val="40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Average</a:t>
            </a:r>
            <a:r>
              <a:rPr lang="en-US" b="1" baseline="0"/>
              <a:t> Electricity Consumption per Household - Iowa City 1971-79</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'[monthly-av-residential-electricity-Consumption-Iwoa City.xlsx]Sheet1'!$B$1</c:f>
              <c:strCache>
                <c:ptCount val="1"/>
                <c:pt idx="0">
                  <c:v>Consumption</c:v>
                </c:pt>
              </c:strCache>
            </c:strRef>
          </c:tx>
          <c:spPr>
            <a:ln w="28575" cap="rnd">
              <a:solidFill>
                <a:schemeClr val="accent1"/>
              </a:solidFill>
              <a:round/>
            </a:ln>
            <a:effectLst/>
          </c:spPr>
          <c:marker>
            <c:symbol val="none"/>
          </c:marker>
          <c:cat>
            <c:numRef>
              <c:f>'[monthly-av-residential-electricity-Consumption-Iwoa City.xlsx]Sheet1'!$A$2:$A$107</c:f>
              <c:numCache>
                <c:formatCode>yyyy\-mm</c:formatCode>
                <c:ptCount val="106"/>
                <c:pt idx="0">
                  <c:v>25934</c:v>
                </c:pt>
                <c:pt idx="1">
                  <c:v>25965</c:v>
                </c:pt>
                <c:pt idx="2">
                  <c:v>25993</c:v>
                </c:pt>
                <c:pt idx="3">
                  <c:v>26024</c:v>
                </c:pt>
                <c:pt idx="4">
                  <c:v>26054</c:v>
                </c:pt>
                <c:pt idx="5">
                  <c:v>26085</c:v>
                </c:pt>
                <c:pt idx="6">
                  <c:v>26115</c:v>
                </c:pt>
                <c:pt idx="7">
                  <c:v>26146</c:v>
                </c:pt>
                <c:pt idx="8">
                  <c:v>26177</c:v>
                </c:pt>
                <c:pt idx="9">
                  <c:v>26207</c:v>
                </c:pt>
                <c:pt idx="10">
                  <c:v>26238</c:v>
                </c:pt>
                <c:pt idx="11">
                  <c:v>26268</c:v>
                </c:pt>
                <c:pt idx="12">
                  <c:v>26299</c:v>
                </c:pt>
                <c:pt idx="13">
                  <c:v>26330</c:v>
                </c:pt>
                <c:pt idx="14">
                  <c:v>26359</c:v>
                </c:pt>
                <c:pt idx="15">
                  <c:v>26390</c:v>
                </c:pt>
                <c:pt idx="16">
                  <c:v>26420</c:v>
                </c:pt>
                <c:pt idx="17">
                  <c:v>26451</c:v>
                </c:pt>
                <c:pt idx="18">
                  <c:v>26481</c:v>
                </c:pt>
                <c:pt idx="19">
                  <c:v>26512</c:v>
                </c:pt>
                <c:pt idx="20">
                  <c:v>26543</c:v>
                </c:pt>
                <c:pt idx="21">
                  <c:v>26573</c:v>
                </c:pt>
                <c:pt idx="22">
                  <c:v>26604</c:v>
                </c:pt>
                <c:pt idx="23">
                  <c:v>26634</c:v>
                </c:pt>
                <c:pt idx="24">
                  <c:v>26665</c:v>
                </c:pt>
                <c:pt idx="25">
                  <c:v>26696</c:v>
                </c:pt>
                <c:pt idx="26">
                  <c:v>26724</c:v>
                </c:pt>
                <c:pt idx="27">
                  <c:v>26755</c:v>
                </c:pt>
                <c:pt idx="28">
                  <c:v>26785</c:v>
                </c:pt>
                <c:pt idx="29">
                  <c:v>26816</c:v>
                </c:pt>
                <c:pt idx="30">
                  <c:v>26846</c:v>
                </c:pt>
                <c:pt idx="31">
                  <c:v>26877</c:v>
                </c:pt>
                <c:pt idx="32">
                  <c:v>26908</c:v>
                </c:pt>
                <c:pt idx="33">
                  <c:v>26938</c:v>
                </c:pt>
                <c:pt idx="34">
                  <c:v>26969</c:v>
                </c:pt>
                <c:pt idx="35">
                  <c:v>26999</c:v>
                </c:pt>
                <c:pt idx="36">
                  <c:v>27030</c:v>
                </c:pt>
                <c:pt idx="37">
                  <c:v>27061</c:v>
                </c:pt>
                <c:pt idx="38">
                  <c:v>27089</c:v>
                </c:pt>
                <c:pt idx="39">
                  <c:v>27120</c:v>
                </c:pt>
                <c:pt idx="40">
                  <c:v>27150</c:v>
                </c:pt>
                <c:pt idx="41">
                  <c:v>27181</c:v>
                </c:pt>
                <c:pt idx="42">
                  <c:v>27211</c:v>
                </c:pt>
                <c:pt idx="43">
                  <c:v>27242</c:v>
                </c:pt>
                <c:pt idx="44">
                  <c:v>27273</c:v>
                </c:pt>
                <c:pt idx="45">
                  <c:v>27303</c:v>
                </c:pt>
                <c:pt idx="46">
                  <c:v>27334</c:v>
                </c:pt>
                <c:pt idx="47">
                  <c:v>27364</c:v>
                </c:pt>
                <c:pt idx="48">
                  <c:v>27395</c:v>
                </c:pt>
                <c:pt idx="49">
                  <c:v>27426</c:v>
                </c:pt>
                <c:pt idx="50">
                  <c:v>27454</c:v>
                </c:pt>
                <c:pt idx="51">
                  <c:v>27485</c:v>
                </c:pt>
                <c:pt idx="52">
                  <c:v>27515</c:v>
                </c:pt>
                <c:pt idx="53">
                  <c:v>27546</c:v>
                </c:pt>
                <c:pt idx="54">
                  <c:v>27576</c:v>
                </c:pt>
                <c:pt idx="55">
                  <c:v>27607</c:v>
                </c:pt>
                <c:pt idx="56">
                  <c:v>27638</c:v>
                </c:pt>
                <c:pt idx="57">
                  <c:v>27668</c:v>
                </c:pt>
                <c:pt idx="58">
                  <c:v>27699</c:v>
                </c:pt>
                <c:pt idx="59">
                  <c:v>27729</c:v>
                </c:pt>
                <c:pt idx="60">
                  <c:v>27760</c:v>
                </c:pt>
                <c:pt idx="61">
                  <c:v>27791</c:v>
                </c:pt>
                <c:pt idx="62">
                  <c:v>27820</c:v>
                </c:pt>
                <c:pt idx="63">
                  <c:v>27851</c:v>
                </c:pt>
                <c:pt idx="64">
                  <c:v>27881</c:v>
                </c:pt>
                <c:pt idx="65">
                  <c:v>27912</c:v>
                </c:pt>
                <c:pt idx="66">
                  <c:v>27942</c:v>
                </c:pt>
                <c:pt idx="67">
                  <c:v>27973</c:v>
                </c:pt>
                <c:pt idx="68">
                  <c:v>28004</c:v>
                </c:pt>
                <c:pt idx="69">
                  <c:v>28034</c:v>
                </c:pt>
                <c:pt idx="70">
                  <c:v>28065</c:v>
                </c:pt>
                <c:pt idx="71">
                  <c:v>28095</c:v>
                </c:pt>
                <c:pt idx="72">
                  <c:v>28126</c:v>
                </c:pt>
                <c:pt idx="73">
                  <c:v>28157</c:v>
                </c:pt>
                <c:pt idx="74">
                  <c:v>28185</c:v>
                </c:pt>
                <c:pt idx="75">
                  <c:v>28216</c:v>
                </c:pt>
                <c:pt idx="76">
                  <c:v>28246</c:v>
                </c:pt>
                <c:pt idx="77">
                  <c:v>28277</c:v>
                </c:pt>
                <c:pt idx="78">
                  <c:v>28307</c:v>
                </c:pt>
                <c:pt idx="79">
                  <c:v>28338</c:v>
                </c:pt>
                <c:pt idx="80">
                  <c:v>28369</c:v>
                </c:pt>
                <c:pt idx="81">
                  <c:v>28399</c:v>
                </c:pt>
                <c:pt idx="82">
                  <c:v>28430</c:v>
                </c:pt>
                <c:pt idx="83">
                  <c:v>28460</c:v>
                </c:pt>
                <c:pt idx="84">
                  <c:v>28491</c:v>
                </c:pt>
                <c:pt idx="85">
                  <c:v>28522</c:v>
                </c:pt>
                <c:pt idx="86">
                  <c:v>28550</c:v>
                </c:pt>
                <c:pt idx="87">
                  <c:v>28581</c:v>
                </c:pt>
                <c:pt idx="88">
                  <c:v>28611</c:v>
                </c:pt>
                <c:pt idx="89">
                  <c:v>28642</c:v>
                </c:pt>
                <c:pt idx="90">
                  <c:v>28672</c:v>
                </c:pt>
                <c:pt idx="91">
                  <c:v>28703</c:v>
                </c:pt>
                <c:pt idx="92">
                  <c:v>28734</c:v>
                </c:pt>
                <c:pt idx="93">
                  <c:v>28764</c:v>
                </c:pt>
                <c:pt idx="94">
                  <c:v>28795</c:v>
                </c:pt>
                <c:pt idx="95">
                  <c:v>28825</c:v>
                </c:pt>
                <c:pt idx="96">
                  <c:v>28856</c:v>
                </c:pt>
                <c:pt idx="97">
                  <c:v>28887</c:v>
                </c:pt>
                <c:pt idx="98">
                  <c:v>28915</c:v>
                </c:pt>
                <c:pt idx="99">
                  <c:v>28946</c:v>
                </c:pt>
                <c:pt idx="100">
                  <c:v>28976</c:v>
                </c:pt>
                <c:pt idx="101">
                  <c:v>29007</c:v>
                </c:pt>
                <c:pt idx="102">
                  <c:v>29037</c:v>
                </c:pt>
                <c:pt idx="103">
                  <c:v>29068</c:v>
                </c:pt>
                <c:pt idx="104">
                  <c:v>29099</c:v>
                </c:pt>
                <c:pt idx="105">
                  <c:v>29129</c:v>
                </c:pt>
              </c:numCache>
            </c:numRef>
          </c:cat>
          <c:val>
            <c:numRef>
              <c:f>'[monthly-av-residential-electricity-Consumption-Iwoa City.xlsx]Sheet1'!$B$2:$B$107</c:f>
              <c:numCache>
                <c:formatCode>General</c:formatCode>
                <c:ptCount val="106"/>
                <c:pt idx="0">
                  <c:v>454</c:v>
                </c:pt>
                <c:pt idx="1">
                  <c:v>421</c:v>
                </c:pt>
                <c:pt idx="2">
                  <c:v>389</c:v>
                </c:pt>
                <c:pt idx="3">
                  <c:v>368</c:v>
                </c:pt>
                <c:pt idx="4">
                  <c:v>460</c:v>
                </c:pt>
                <c:pt idx="5">
                  <c:v>386</c:v>
                </c:pt>
                <c:pt idx="6">
                  <c:v>501</c:v>
                </c:pt>
                <c:pt idx="7">
                  <c:v>606</c:v>
                </c:pt>
                <c:pt idx="8">
                  <c:v>539</c:v>
                </c:pt>
                <c:pt idx="9">
                  <c:v>381</c:v>
                </c:pt>
                <c:pt idx="10">
                  <c:v>396</c:v>
                </c:pt>
                <c:pt idx="11">
                  <c:v>452</c:v>
                </c:pt>
                <c:pt idx="12">
                  <c:v>470</c:v>
                </c:pt>
                <c:pt idx="13">
                  <c:v>485</c:v>
                </c:pt>
                <c:pt idx="14">
                  <c:v>456</c:v>
                </c:pt>
                <c:pt idx="15">
                  <c:v>414</c:v>
                </c:pt>
                <c:pt idx="16">
                  <c:v>388</c:v>
                </c:pt>
                <c:pt idx="17">
                  <c:v>502</c:v>
                </c:pt>
                <c:pt idx="18">
                  <c:v>543</c:v>
                </c:pt>
                <c:pt idx="19">
                  <c:v>642</c:v>
                </c:pt>
                <c:pt idx="20">
                  <c:v>617</c:v>
                </c:pt>
                <c:pt idx="21">
                  <c:v>454</c:v>
                </c:pt>
                <c:pt idx="22">
                  <c:v>429</c:v>
                </c:pt>
                <c:pt idx="23">
                  <c:v>473</c:v>
                </c:pt>
                <c:pt idx="24">
                  <c:v>504</c:v>
                </c:pt>
                <c:pt idx="25">
                  <c:v>454</c:v>
                </c:pt>
                <c:pt idx="26">
                  <c:v>424</c:v>
                </c:pt>
                <c:pt idx="27">
                  <c:v>406</c:v>
                </c:pt>
                <c:pt idx="28">
                  <c:v>384</c:v>
                </c:pt>
                <c:pt idx="29">
                  <c:v>466</c:v>
                </c:pt>
                <c:pt idx="30">
                  <c:v>668</c:v>
                </c:pt>
                <c:pt idx="31">
                  <c:v>662</c:v>
                </c:pt>
                <c:pt idx="32">
                  <c:v>672</c:v>
                </c:pt>
                <c:pt idx="33">
                  <c:v>426</c:v>
                </c:pt>
                <c:pt idx="34">
                  <c:v>415</c:v>
                </c:pt>
                <c:pt idx="35">
                  <c:v>442</c:v>
                </c:pt>
                <c:pt idx="36">
                  <c:v>483</c:v>
                </c:pt>
                <c:pt idx="37">
                  <c:v>431</c:v>
                </c:pt>
                <c:pt idx="38">
                  <c:v>402</c:v>
                </c:pt>
                <c:pt idx="39">
                  <c:v>399</c:v>
                </c:pt>
                <c:pt idx="40">
                  <c:v>374</c:v>
                </c:pt>
                <c:pt idx="41">
                  <c:v>430</c:v>
                </c:pt>
                <c:pt idx="42">
                  <c:v>666</c:v>
                </c:pt>
                <c:pt idx="43">
                  <c:v>663</c:v>
                </c:pt>
                <c:pt idx="44">
                  <c:v>501</c:v>
                </c:pt>
                <c:pt idx="45">
                  <c:v>392</c:v>
                </c:pt>
                <c:pt idx="46">
                  <c:v>400</c:v>
                </c:pt>
                <c:pt idx="47">
                  <c:v>501</c:v>
                </c:pt>
                <c:pt idx="48">
                  <c:v>543</c:v>
                </c:pt>
                <c:pt idx="49">
                  <c:v>473</c:v>
                </c:pt>
                <c:pt idx="50">
                  <c:v>451</c:v>
                </c:pt>
                <c:pt idx="51">
                  <c:v>444</c:v>
                </c:pt>
                <c:pt idx="52">
                  <c:v>384</c:v>
                </c:pt>
                <c:pt idx="53">
                  <c:v>489</c:v>
                </c:pt>
                <c:pt idx="54">
                  <c:v>763</c:v>
                </c:pt>
                <c:pt idx="55">
                  <c:v>711</c:v>
                </c:pt>
                <c:pt idx="56">
                  <c:v>598</c:v>
                </c:pt>
                <c:pt idx="57">
                  <c:v>406</c:v>
                </c:pt>
                <c:pt idx="58">
                  <c:v>415</c:v>
                </c:pt>
                <c:pt idx="59">
                  <c:v>440</c:v>
                </c:pt>
                <c:pt idx="60">
                  <c:v>523</c:v>
                </c:pt>
                <c:pt idx="61">
                  <c:v>502</c:v>
                </c:pt>
                <c:pt idx="62">
                  <c:v>439</c:v>
                </c:pt>
                <c:pt idx="63">
                  <c:v>420</c:v>
                </c:pt>
                <c:pt idx="64">
                  <c:v>387</c:v>
                </c:pt>
                <c:pt idx="65">
                  <c:v>453</c:v>
                </c:pt>
                <c:pt idx="66">
                  <c:v>630</c:v>
                </c:pt>
                <c:pt idx="67">
                  <c:v>637</c:v>
                </c:pt>
                <c:pt idx="68">
                  <c:v>576</c:v>
                </c:pt>
                <c:pt idx="69">
                  <c:v>411</c:v>
                </c:pt>
                <c:pt idx="70">
                  <c:v>455</c:v>
                </c:pt>
                <c:pt idx="71">
                  <c:v>512</c:v>
                </c:pt>
                <c:pt idx="72">
                  <c:v>530</c:v>
                </c:pt>
                <c:pt idx="73">
                  <c:v>507</c:v>
                </c:pt>
                <c:pt idx="74">
                  <c:v>436</c:v>
                </c:pt>
                <c:pt idx="75">
                  <c:v>407</c:v>
                </c:pt>
                <c:pt idx="76">
                  <c:v>392</c:v>
                </c:pt>
                <c:pt idx="77">
                  <c:v>531</c:v>
                </c:pt>
                <c:pt idx="78">
                  <c:v>710</c:v>
                </c:pt>
                <c:pt idx="79">
                  <c:v>658</c:v>
                </c:pt>
                <c:pt idx="80">
                  <c:v>500</c:v>
                </c:pt>
                <c:pt idx="81">
                  <c:v>414</c:v>
                </c:pt>
                <c:pt idx="82">
                  <c:v>418</c:v>
                </c:pt>
                <c:pt idx="83">
                  <c:v>520</c:v>
                </c:pt>
                <c:pt idx="84">
                  <c:v>535</c:v>
                </c:pt>
                <c:pt idx="85">
                  <c:v>503</c:v>
                </c:pt>
                <c:pt idx="86">
                  <c:v>464</c:v>
                </c:pt>
                <c:pt idx="87">
                  <c:v>414</c:v>
                </c:pt>
                <c:pt idx="88">
                  <c:v>383</c:v>
                </c:pt>
                <c:pt idx="89">
                  <c:v>472</c:v>
                </c:pt>
                <c:pt idx="90">
                  <c:v>676</c:v>
                </c:pt>
                <c:pt idx="91">
                  <c:v>622</c:v>
                </c:pt>
                <c:pt idx="92">
                  <c:v>652</c:v>
                </c:pt>
                <c:pt idx="93">
                  <c:v>474</c:v>
                </c:pt>
                <c:pt idx="94">
                  <c:v>422</c:v>
                </c:pt>
                <c:pt idx="95">
                  <c:v>501</c:v>
                </c:pt>
                <c:pt idx="96">
                  <c:v>536</c:v>
                </c:pt>
                <c:pt idx="97">
                  <c:v>506</c:v>
                </c:pt>
                <c:pt idx="98">
                  <c:v>477</c:v>
                </c:pt>
                <c:pt idx="99">
                  <c:v>422</c:v>
                </c:pt>
                <c:pt idx="100">
                  <c:v>385</c:v>
                </c:pt>
                <c:pt idx="101">
                  <c:v>438</c:v>
                </c:pt>
                <c:pt idx="102">
                  <c:v>546</c:v>
                </c:pt>
                <c:pt idx="103">
                  <c:v>642</c:v>
                </c:pt>
                <c:pt idx="104">
                  <c:v>566</c:v>
                </c:pt>
                <c:pt idx="105">
                  <c:v>399</c:v>
                </c:pt>
              </c:numCache>
            </c:numRef>
          </c:val>
          <c:smooth val="0"/>
          <c:extLst>
            <c:ext xmlns:c16="http://schemas.microsoft.com/office/drawing/2014/chart" uri="{C3380CC4-5D6E-409C-BE32-E72D297353CC}">
              <c16:uniqueId val="{00000000-604D-4FD6-BFF0-569D8DC517A3}"/>
            </c:ext>
          </c:extLst>
        </c:ser>
        <c:dLbls>
          <c:showLegendKey val="0"/>
          <c:showVal val="0"/>
          <c:showCatName val="0"/>
          <c:showSerName val="0"/>
          <c:showPercent val="0"/>
          <c:showBubbleSize val="0"/>
        </c:dLbls>
        <c:smooth val="0"/>
        <c:axId val="1010243024"/>
        <c:axId val="1010244008"/>
      </c:lineChart>
      <c:dateAx>
        <c:axId val="10102430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Year-Month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yyyy\-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244008"/>
        <c:crosses val="autoZero"/>
        <c:auto val="1"/>
        <c:lblOffset val="100"/>
        <c:baseTimeUnit val="months"/>
      </c:dateAx>
      <c:valAx>
        <c:axId val="1010244008"/>
        <c:scaling>
          <c:orientation val="minMax"/>
          <c:min val="3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KWH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243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2">
          <a:lumMod val="60000"/>
          <a:lumOff val="40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strRef>
              <c:f>'[zuerich-monthly-sunspot-numbers-.xlsx]Sheet1'!$A$2:$A$1417</c:f>
              <c:strCache>
                <c:ptCount val="1416"/>
                <c:pt idx="0">
                  <c:v>1836-01</c:v>
                </c:pt>
                <c:pt idx="1">
                  <c:v>1836-02</c:v>
                </c:pt>
                <c:pt idx="2">
                  <c:v>1836-03</c:v>
                </c:pt>
                <c:pt idx="3">
                  <c:v>1836-04</c:v>
                </c:pt>
                <c:pt idx="4">
                  <c:v>1836-05</c:v>
                </c:pt>
                <c:pt idx="5">
                  <c:v>1836-06</c:v>
                </c:pt>
                <c:pt idx="6">
                  <c:v>1836-07</c:v>
                </c:pt>
                <c:pt idx="7">
                  <c:v>1836-08</c:v>
                </c:pt>
                <c:pt idx="8">
                  <c:v>1836-09</c:v>
                </c:pt>
                <c:pt idx="9">
                  <c:v>1836-10</c:v>
                </c:pt>
                <c:pt idx="10">
                  <c:v>1836-11</c:v>
                </c:pt>
                <c:pt idx="11">
                  <c:v>1836-12</c:v>
                </c:pt>
                <c:pt idx="12">
                  <c:v>1837-01</c:v>
                </c:pt>
                <c:pt idx="13">
                  <c:v>1837-02</c:v>
                </c:pt>
                <c:pt idx="14">
                  <c:v>1837-03</c:v>
                </c:pt>
                <c:pt idx="15">
                  <c:v>1837-04</c:v>
                </c:pt>
                <c:pt idx="16">
                  <c:v>1837-05</c:v>
                </c:pt>
                <c:pt idx="17">
                  <c:v>1837-06</c:v>
                </c:pt>
                <c:pt idx="18">
                  <c:v>1837-07</c:v>
                </c:pt>
                <c:pt idx="19">
                  <c:v>1837-08</c:v>
                </c:pt>
                <c:pt idx="20">
                  <c:v>1837-09</c:v>
                </c:pt>
                <c:pt idx="21">
                  <c:v>1837-10</c:v>
                </c:pt>
                <c:pt idx="22">
                  <c:v>1837-11</c:v>
                </c:pt>
                <c:pt idx="23">
                  <c:v>1837-12</c:v>
                </c:pt>
                <c:pt idx="24">
                  <c:v>1838-01</c:v>
                </c:pt>
                <c:pt idx="25">
                  <c:v>1838-02</c:v>
                </c:pt>
                <c:pt idx="26">
                  <c:v>1838-03</c:v>
                </c:pt>
                <c:pt idx="27">
                  <c:v>1838-04</c:v>
                </c:pt>
                <c:pt idx="28">
                  <c:v>1838-05</c:v>
                </c:pt>
                <c:pt idx="29">
                  <c:v>1838-06</c:v>
                </c:pt>
                <c:pt idx="30">
                  <c:v>1838-07</c:v>
                </c:pt>
                <c:pt idx="31">
                  <c:v>1838-08</c:v>
                </c:pt>
                <c:pt idx="32">
                  <c:v>1838-09</c:v>
                </c:pt>
                <c:pt idx="33">
                  <c:v>1838-10</c:v>
                </c:pt>
                <c:pt idx="34">
                  <c:v>1838-11</c:v>
                </c:pt>
                <c:pt idx="35">
                  <c:v>1838-12</c:v>
                </c:pt>
                <c:pt idx="36">
                  <c:v>1839-01</c:v>
                </c:pt>
                <c:pt idx="37">
                  <c:v>1839-02</c:v>
                </c:pt>
                <c:pt idx="38">
                  <c:v>1839-03</c:v>
                </c:pt>
                <c:pt idx="39">
                  <c:v>1839-04</c:v>
                </c:pt>
                <c:pt idx="40">
                  <c:v>1839-05</c:v>
                </c:pt>
                <c:pt idx="41">
                  <c:v>1839-06</c:v>
                </c:pt>
                <c:pt idx="42">
                  <c:v>1839-07</c:v>
                </c:pt>
                <c:pt idx="43">
                  <c:v>1839-08</c:v>
                </c:pt>
                <c:pt idx="44">
                  <c:v>1839-09</c:v>
                </c:pt>
                <c:pt idx="45">
                  <c:v>1839-10</c:v>
                </c:pt>
                <c:pt idx="46">
                  <c:v>1839-11</c:v>
                </c:pt>
                <c:pt idx="47">
                  <c:v>1839-12</c:v>
                </c:pt>
                <c:pt idx="48">
                  <c:v>1840-01</c:v>
                </c:pt>
                <c:pt idx="49">
                  <c:v>1840-02</c:v>
                </c:pt>
                <c:pt idx="50">
                  <c:v>1840-03</c:v>
                </c:pt>
                <c:pt idx="51">
                  <c:v>1840-04</c:v>
                </c:pt>
                <c:pt idx="52">
                  <c:v>1840-05</c:v>
                </c:pt>
                <c:pt idx="53">
                  <c:v>1840-06</c:v>
                </c:pt>
                <c:pt idx="54">
                  <c:v>1840-07</c:v>
                </c:pt>
                <c:pt idx="55">
                  <c:v>1840-08</c:v>
                </c:pt>
                <c:pt idx="56">
                  <c:v>1840-09</c:v>
                </c:pt>
                <c:pt idx="57">
                  <c:v>1840-10</c:v>
                </c:pt>
                <c:pt idx="58">
                  <c:v>1840-11</c:v>
                </c:pt>
                <c:pt idx="59">
                  <c:v>1840-12</c:v>
                </c:pt>
                <c:pt idx="60">
                  <c:v>1841-01</c:v>
                </c:pt>
                <c:pt idx="61">
                  <c:v>1841-02</c:v>
                </c:pt>
                <c:pt idx="62">
                  <c:v>1841-03</c:v>
                </c:pt>
                <c:pt idx="63">
                  <c:v>1841-04</c:v>
                </c:pt>
                <c:pt idx="64">
                  <c:v>1841-05</c:v>
                </c:pt>
                <c:pt idx="65">
                  <c:v>1841-06</c:v>
                </c:pt>
                <c:pt idx="66">
                  <c:v>1841-07</c:v>
                </c:pt>
                <c:pt idx="67">
                  <c:v>1841-08</c:v>
                </c:pt>
                <c:pt idx="68">
                  <c:v>1841-09</c:v>
                </c:pt>
                <c:pt idx="69">
                  <c:v>1841-10</c:v>
                </c:pt>
                <c:pt idx="70">
                  <c:v>1841-11</c:v>
                </c:pt>
                <c:pt idx="71">
                  <c:v>1841-12</c:v>
                </c:pt>
                <c:pt idx="72">
                  <c:v>1842-01</c:v>
                </c:pt>
                <c:pt idx="73">
                  <c:v>1842-02</c:v>
                </c:pt>
                <c:pt idx="74">
                  <c:v>1842-03</c:v>
                </c:pt>
                <c:pt idx="75">
                  <c:v>1842-04</c:v>
                </c:pt>
                <c:pt idx="76">
                  <c:v>1842-05</c:v>
                </c:pt>
                <c:pt idx="77">
                  <c:v>1842-06</c:v>
                </c:pt>
                <c:pt idx="78">
                  <c:v>1842-07</c:v>
                </c:pt>
                <c:pt idx="79">
                  <c:v>1842-08</c:v>
                </c:pt>
                <c:pt idx="80">
                  <c:v>1842-09</c:v>
                </c:pt>
                <c:pt idx="81">
                  <c:v>1842-10</c:v>
                </c:pt>
                <c:pt idx="82">
                  <c:v>1842-11</c:v>
                </c:pt>
                <c:pt idx="83">
                  <c:v>1842-12</c:v>
                </c:pt>
                <c:pt idx="84">
                  <c:v>1843-01</c:v>
                </c:pt>
                <c:pt idx="85">
                  <c:v>1843-02</c:v>
                </c:pt>
                <c:pt idx="86">
                  <c:v>1843-03</c:v>
                </c:pt>
                <c:pt idx="87">
                  <c:v>1843-04</c:v>
                </c:pt>
                <c:pt idx="88">
                  <c:v>1843-05</c:v>
                </c:pt>
                <c:pt idx="89">
                  <c:v>1843-06</c:v>
                </c:pt>
                <c:pt idx="90">
                  <c:v>1843-07</c:v>
                </c:pt>
                <c:pt idx="91">
                  <c:v>1843-08</c:v>
                </c:pt>
                <c:pt idx="92">
                  <c:v>1843-09</c:v>
                </c:pt>
                <c:pt idx="93">
                  <c:v>1843-10</c:v>
                </c:pt>
                <c:pt idx="94">
                  <c:v>1843-11</c:v>
                </c:pt>
                <c:pt idx="95">
                  <c:v>1843-12</c:v>
                </c:pt>
                <c:pt idx="96">
                  <c:v>1844-01</c:v>
                </c:pt>
                <c:pt idx="97">
                  <c:v>1844-02</c:v>
                </c:pt>
                <c:pt idx="98">
                  <c:v>1844-03</c:v>
                </c:pt>
                <c:pt idx="99">
                  <c:v>1844-04</c:v>
                </c:pt>
                <c:pt idx="100">
                  <c:v>1844-05</c:v>
                </c:pt>
                <c:pt idx="101">
                  <c:v>1844-06</c:v>
                </c:pt>
                <c:pt idx="102">
                  <c:v>1844-07</c:v>
                </c:pt>
                <c:pt idx="103">
                  <c:v>1844-08</c:v>
                </c:pt>
                <c:pt idx="104">
                  <c:v>1844-09</c:v>
                </c:pt>
                <c:pt idx="105">
                  <c:v>1844-10</c:v>
                </c:pt>
                <c:pt idx="106">
                  <c:v>1844-11</c:v>
                </c:pt>
                <c:pt idx="107">
                  <c:v>1844-12</c:v>
                </c:pt>
                <c:pt idx="108">
                  <c:v>1845-01</c:v>
                </c:pt>
                <c:pt idx="109">
                  <c:v>1845-02</c:v>
                </c:pt>
                <c:pt idx="110">
                  <c:v>1845-03</c:v>
                </c:pt>
                <c:pt idx="111">
                  <c:v>1845-04</c:v>
                </c:pt>
                <c:pt idx="112">
                  <c:v>1845-05</c:v>
                </c:pt>
                <c:pt idx="113">
                  <c:v>1845-06</c:v>
                </c:pt>
                <c:pt idx="114">
                  <c:v>1845-07</c:v>
                </c:pt>
                <c:pt idx="115">
                  <c:v>1845-08</c:v>
                </c:pt>
                <c:pt idx="116">
                  <c:v>1845-09</c:v>
                </c:pt>
                <c:pt idx="117">
                  <c:v>1845-10</c:v>
                </c:pt>
                <c:pt idx="118">
                  <c:v>1845-11</c:v>
                </c:pt>
                <c:pt idx="119">
                  <c:v>1845-12</c:v>
                </c:pt>
                <c:pt idx="120">
                  <c:v>1846-01</c:v>
                </c:pt>
                <c:pt idx="121">
                  <c:v>1846-02</c:v>
                </c:pt>
                <c:pt idx="122">
                  <c:v>1846-03</c:v>
                </c:pt>
                <c:pt idx="123">
                  <c:v>1846-04</c:v>
                </c:pt>
                <c:pt idx="124">
                  <c:v>1846-05</c:v>
                </c:pt>
                <c:pt idx="125">
                  <c:v>1846-06</c:v>
                </c:pt>
                <c:pt idx="126">
                  <c:v>1846-07</c:v>
                </c:pt>
                <c:pt idx="127">
                  <c:v>1846-08</c:v>
                </c:pt>
                <c:pt idx="128">
                  <c:v>1846-09</c:v>
                </c:pt>
                <c:pt idx="129">
                  <c:v>1846-10</c:v>
                </c:pt>
                <c:pt idx="130">
                  <c:v>1846-11</c:v>
                </c:pt>
                <c:pt idx="131">
                  <c:v>1846-12</c:v>
                </c:pt>
                <c:pt idx="132">
                  <c:v>1847-01</c:v>
                </c:pt>
                <c:pt idx="133">
                  <c:v>1847-02</c:v>
                </c:pt>
                <c:pt idx="134">
                  <c:v>1847-03</c:v>
                </c:pt>
                <c:pt idx="135">
                  <c:v>1847-04</c:v>
                </c:pt>
                <c:pt idx="136">
                  <c:v>1847-05</c:v>
                </c:pt>
                <c:pt idx="137">
                  <c:v>1847-06</c:v>
                </c:pt>
                <c:pt idx="138">
                  <c:v>1847-07</c:v>
                </c:pt>
                <c:pt idx="139">
                  <c:v>1847-08</c:v>
                </c:pt>
                <c:pt idx="140">
                  <c:v>1847-09</c:v>
                </c:pt>
                <c:pt idx="141">
                  <c:v>1847-10</c:v>
                </c:pt>
                <c:pt idx="142">
                  <c:v>1847-11</c:v>
                </c:pt>
                <c:pt idx="143">
                  <c:v>1847-12</c:v>
                </c:pt>
                <c:pt idx="144">
                  <c:v>1848-01</c:v>
                </c:pt>
                <c:pt idx="145">
                  <c:v>1848-02</c:v>
                </c:pt>
                <c:pt idx="146">
                  <c:v>1848-03</c:v>
                </c:pt>
                <c:pt idx="147">
                  <c:v>1848-04</c:v>
                </c:pt>
                <c:pt idx="148">
                  <c:v>1848-05</c:v>
                </c:pt>
                <c:pt idx="149">
                  <c:v>1848-06</c:v>
                </c:pt>
                <c:pt idx="150">
                  <c:v>1848-07</c:v>
                </c:pt>
                <c:pt idx="151">
                  <c:v>1848-08</c:v>
                </c:pt>
                <c:pt idx="152">
                  <c:v>1848-09</c:v>
                </c:pt>
                <c:pt idx="153">
                  <c:v>1848-10</c:v>
                </c:pt>
                <c:pt idx="154">
                  <c:v>1848-11</c:v>
                </c:pt>
                <c:pt idx="155">
                  <c:v>1848-12</c:v>
                </c:pt>
                <c:pt idx="156">
                  <c:v>1849-01</c:v>
                </c:pt>
                <c:pt idx="157">
                  <c:v>1849-02</c:v>
                </c:pt>
                <c:pt idx="158">
                  <c:v>1849-03</c:v>
                </c:pt>
                <c:pt idx="159">
                  <c:v>1849-04</c:v>
                </c:pt>
                <c:pt idx="160">
                  <c:v>1849-05</c:v>
                </c:pt>
                <c:pt idx="161">
                  <c:v>1849-06</c:v>
                </c:pt>
                <c:pt idx="162">
                  <c:v>1849-07</c:v>
                </c:pt>
                <c:pt idx="163">
                  <c:v>1849-08</c:v>
                </c:pt>
                <c:pt idx="164">
                  <c:v>1849-09</c:v>
                </c:pt>
                <c:pt idx="165">
                  <c:v>1849-10</c:v>
                </c:pt>
                <c:pt idx="166">
                  <c:v>1849-11</c:v>
                </c:pt>
                <c:pt idx="167">
                  <c:v>1849-12</c:v>
                </c:pt>
                <c:pt idx="168">
                  <c:v>1850-01</c:v>
                </c:pt>
                <c:pt idx="169">
                  <c:v>1850-02</c:v>
                </c:pt>
                <c:pt idx="170">
                  <c:v>1850-03</c:v>
                </c:pt>
                <c:pt idx="171">
                  <c:v>1850-04</c:v>
                </c:pt>
                <c:pt idx="172">
                  <c:v>1850-05</c:v>
                </c:pt>
                <c:pt idx="173">
                  <c:v>1850-06</c:v>
                </c:pt>
                <c:pt idx="174">
                  <c:v>1850-07</c:v>
                </c:pt>
                <c:pt idx="175">
                  <c:v>1850-08</c:v>
                </c:pt>
                <c:pt idx="176">
                  <c:v>1850-09</c:v>
                </c:pt>
                <c:pt idx="177">
                  <c:v>1850-10</c:v>
                </c:pt>
                <c:pt idx="178">
                  <c:v>1850-11</c:v>
                </c:pt>
                <c:pt idx="179">
                  <c:v>1850-12</c:v>
                </c:pt>
                <c:pt idx="180">
                  <c:v>1851-01</c:v>
                </c:pt>
                <c:pt idx="181">
                  <c:v>1851-02</c:v>
                </c:pt>
                <c:pt idx="182">
                  <c:v>1851-03</c:v>
                </c:pt>
                <c:pt idx="183">
                  <c:v>1851-04</c:v>
                </c:pt>
                <c:pt idx="184">
                  <c:v>1851-05</c:v>
                </c:pt>
                <c:pt idx="185">
                  <c:v>1851-06</c:v>
                </c:pt>
                <c:pt idx="186">
                  <c:v>1851-07</c:v>
                </c:pt>
                <c:pt idx="187">
                  <c:v>1851-08</c:v>
                </c:pt>
                <c:pt idx="188">
                  <c:v>1851-09</c:v>
                </c:pt>
                <c:pt idx="189">
                  <c:v>1851-10</c:v>
                </c:pt>
                <c:pt idx="190">
                  <c:v>1851-11</c:v>
                </c:pt>
                <c:pt idx="191">
                  <c:v>1851-12</c:v>
                </c:pt>
                <c:pt idx="192">
                  <c:v>1852-01</c:v>
                </c:pt>
                <c:pt idx="193">
                  <c:v>1852-02</c:v>
                </c:pt>
                <c:pt idx="194">
                  <c:v>1852-03</c:v>
                </c:pt>
                <c:pt idx="195">
                  <c:v>1852-04</c:v>
                </c:pt>
                <c:pt idx="196">
                  <c:v>1852-05</c:v>
                </c:pt>
                <c:pt idx="197">
                  <c:v>1852-06</c:v>
                </c:pt>
                <c:pt idx="198">
                  <c:v>1852-07</c:v>
                </c:pt>
                <c:pt idx="199">
                  <c:v>1852-08</c:v>
                </c:pt>
                <c:pt idx="200">
                  <c:v>1852-09</c:v>
                </c:pt>
                <c:pt idx="201">
                  <c:v>1852-10</c:v>
                </c:pt>
                <c:pt idx="202">
                  <c:v>1852-11</c:v>
                </c:pt>
                <c:pt idx="203">
                  <c:v>1852-12</c:v>
                </c:pt>
                <c:pt idx="204">
                  <c:v>1853-01</c:v>
                </c:pt>
                <c:pt idx="205">
                  <c:v>1853-02</c:v>
                </c:pt>
                <c:pt idx="206">
                  <c:v>1853-03</c:v>
                </c:pt>
                <c:pt idx="207">
                  <c:v>1853-04</c:v>
                </c:pt>
                <c:pt idx="208">
                  <c:v>1853-05</c:v>
                </c:pt>
                <c:pt idx="209">
                  <c:v>1853-06</c:v>
                </c:pt>
                <c:pt idx="210">
                  <c:v>1853-07</c:v>
                </c:pt>
                <c:pt idx="211">
                  <c:v>1853-08</c:v>
                </c:pt>
                <c:pt idx="212">
                  <c:v>1853-09</c:v>
                </c:pt>
                <c:pt idx="213">
                  <c:v>1853-10</c:v>
                </c:pt>
                <c:pt idx="214">
                  <c:v>1853-11</c:v>
                </c:pt>
                <c:pt idx="215">
                  <c:v>1853-12</c:v>
                </c:pt>
                <c:pt idx="216">
                  <c:v>1854-01</c:v>
                </c:pt>
                <c:pt idx="217">
                  <c:v>1854-02</c:v>
                </c:pt>
                <c:pt idx="218">
                  <c:v>1854-03</c:v>
                </c:pt>
                <c:pt idx="219">
                  <c:v>1854-04</c:v>
                </c:pt>
                <c:pt idx="220">
                  <c:v>1854-05</c:v>
                </c:pt>
                <c:pt idx="221">
                  <c:v>1854-06</c:v>
                </c:pt>
                <c:pt idx="222">
                  <c:v>1854-07</c:v>
                </c:pt>
                <c:pt idx="223">
                  <c:v>1854-08</c:v>
                </c:pt>
                <c:pt idx="224">
                  <c:v>1854-09</c:v>
                </c:pt>
                <c:pt idx="225">
                  <c:v>1854-10</c:v>
                </c:pt>
                <c:pt idx="226">
                  <c:v>1854-11</c:v>
                </c:pt>
                <c:pt idx="227">
                  <c:v>1854-12</c:v>
                </c:pt>
                <c:pt idx="228">
                  <c:v>1855-01</c:v>
                </c:pt>
                <c:pt idx="229">
                  <c:v>1855-02</c:v>
                </c:pt>
                <c:pt idx="230">
                  <c:v>1855-03</c:v>
                </c:pt>
                <c:pt idx="231">
                  <c:v>1855-04</c:v>
                </c:pt>
                <c:pt idx="232">
                  <c:v>1855-05</c:v>
                </c:pt>
                <c:pt idx="233">
                  <c:v>1855-06</c:v>
                </c:pt>
                <c:pt idx="234">
                  <c:v>1855-07</c:v>
                </c:pt>
                <c:pt idx="235">
                  <c:v>1855-08</c:v>
                </c:pt>
                <c:pt idx="236">
                  <c:v>1855-09</c:v>
                </c:pt>
                <c:pt idx="237">
                  <c:v>1855-10</c:v>
                </c:pt>
                <c:pt idx="238">
                  <c:v>1855-11</c:v>
                </c:pt>
                <c:pt idx="239">
                  <c:v>1855-12</c:v>
                </c:pt>
                <c:pt idx="240">
                  <c:v>1856-01</c:v>
                </c:pt>
                <c:pt idx="241">
                  <c:v>1856-02</c:v>
                </c:pt>
                <c:pt idx="242">
                  <c:v>1856-03</c:v>
                </c:pt>
                <c:pt idx="243">
                  <c:v>1856-04</c:v>
                </c:pt>
                <c:pt idx="244">
                  <c:v>1856-05</c:v>
                </c:pt>
                <c:pt idx="245">
                  <c:v>1856-06</c:v>
                </c:pt>
                <c:pt idx="246">
                  <c:v>1856-07</c:v>
                </c:pt>
                <c:pt idx="247">
                  <c:v>1856-08</c:v>
                </c:pt>
                <c:pt idx="248">
                  <c:v>1856-09</c:v>
                </c:pt>
                <c:pt idx="249">
                  <c:v>1856-10</c:v>
                </c:pt>
                <c:pt idx="250">
                  <c:v>1856-11</c:v>
                </c:pt>
                <c:pt idx="251">
                  <c:v>1856-12</c:v>
                </c:pt>
                <c:pt idx="252">
                  <c:v>1857-01</c:v>
                </c:pt>
                <c:pt idx="253">
                  <c:v>1857-02</c:v>
                </c:pt>
                <c:pt idx="254">
                  <c:v>1857-03</c:v>
                </c:pt>
                <c:pt idx="255">
                  <c:v>1857-04</c:v>
                </c:pt>
                <c:pt idx="256">
                  <c:v>1857-05</c:v>
                </c:pt>
                <c:pt idx="257">
                  <c:v>1857-06</c:v>
                </c:pt>
                <c:pt idx="258">
                  <c:v>1857-07</c:v>
                </c:pt>
                <c:pt idx="259">
                  <c:v>1857-08</c:v>
                </c:pt>
                <c:pt idx="260">
                  <c:v>1857-09</c:v>
                </c:pt>
                <c:pt idx="261">
                  <c:v>1857-10</c:v>
                </c:pt>
                <c:pt idx="262">
                  <c:v>1857-11</c:v>
                </c:pt>
                <c:pt idx="263">
                  <c:v>1857-12</c:v>
                </c:pt>
                <c:pt idx="264">
                  <c:v>1858-01</c:v>
                </c:pt>
                <c:pt idx="265">
                  <c:v>1858-02</c:v>
                </c:pt>
                <c:pt idx="266">
                  <c:v>1858-03</c:v>
                </c:pt>
                <c:pt idx="267">
                  <c:v>1858-04</c:v>
                </c:pt>
                <c:pt idx="268">
                  <c:v>1858-05</c:v>
                </c:pt>
                <c:pt idx="269">
                  <c:v>1858-06</c:v>
                </c:pt>
                <c:pt idx="270">
                  <c:v>1858-07</c:v>
                </c:pt>
                <c:pt idx="271">
                  <c:v>1858-08</c:v>
                </c:pt>
                <c:pt idx="272">
                  <c:v>1858-09</c:v>
                </c:pt>
                <c:pt idx="273">
                  <c:v>1858-10</c:v>
                </c:pt>
                <c:pt idx="274">
                  <c:v>1858-11</c:v>
                </c:pt>
                <c:pt idx="275">
                  <c:v>1858-12</c:v>
                </c:pt>
                <c:pt idx="276">
                  <c:v>1859-01</c:v>
                </c:pt>
                <c:pt idx="277">
                  <c:v>1859-02</c:v>
                </c:pt>
                <c:pt idx="278">
                  <c:v>1859-03</c:v>
                </c:pt>
                <c:pt idx="279">
                  <c:v>1859-04</c:v>
                </c:pt>
                <c:pt idx="280">
                  <c:v>1859-05</c:v>
                </c:pt>
                <c:pt idx="281">
                  <c:v>1859-06</c:v>
                </c:pt>
                <c:pt idx="282">
                  <c:v>1859-07</c:v>
                </c:pt>
                <c:pt idx="283">
                  <c:v>1859-08</c:v>
                </c:pt>
                <c:pt idx="284">
                  <c:v>1859-09</c:v>
                </c:pt>
                <c:pt idx="285">
                  <c:v>1859-10</c:v>
                </c:pt>
                <c:pt idx="286">
                  <c:v>1859-11</c:v>
                </c:pt>
                <c:pt idx="287">
                  <c:v>1859-12</c:v>
                </c:pt>
                <c:pt idx="288">
                  <c:v>1860-01</c:v>
                </c:pt>
                <c:pt idx="289">
                  <c:v>1860-02</c:v>
                </c:pt>
                <c:pt idx="290">
                  <c:v>1860-03</c:v>
                </c:pt>
                <c:pt idx="291">
                  <c:v>1860-04</c:v>
                </c:pt>
                <c:pt idx="292">
                  <c:v>1860-05</c:v>
                </c:pt>
                <c:pt idx="293">
                  <c:v>1860-06</c:v>
                </c:pt>
                <c:pt idx="294">
                  <c:v>1860-07</c:v>
                </c:pt>
                <c:pt idx="295">
                  <c:v>1860-08</c:v>
                </c:pt>
                <c:pt idx="296">
                  <c:v>1860-09</c:v>
                </c:pt>
                <c:pt idx="297">
                  <c:v>1860-10</c:v>
                </c:pt>
                <c:pt idx="298">
                  <c:v>1860-11</c:v>
                </c:pt>
                <c:pt idx="299">
                  <c:v>1860-12</c:v>
                </c:pt>
                <c:pt idx="300">
                  <c:v>1861-01</c:v>
                </c:pt>
                <c:pt idx="301">
                  <c:v>1861-02</c:v>
                </c:pt>
                <c:pt idx="302">
                  <c:v>1861-03</c:v>
                </c:pt>
                <c:pt idx="303">
                  <c:v>1861-04</c:v>
                </c:pt>
                <c:pt idx="304">
                  <c:v>1861-05</c:v>
                </c:pt>
                <c:pt idx="305">
                  <c:v>1861-06</c:v>
                </c:pt>
                <c:pt idx="306">
                  <c:v>1861-07</c:v>
                </c:pt>
                <c:pt idx="307">
                  <c:v>1861-08</c:v>
                </c:pt>
                <c:pt idx="308">
                  <c:v>1861-09</c:v>
                </c:pt>
                <c:pt idx="309">
                  <c:v>1861-10</c:v>
                </c:pt>
                <c:pt idx="310">
                  <c:v>1861-11</c:v>
                </c:pt>
                <c:pt idx="311">
                  <c:v>1861-12</c:v>
                </c:pt>
                <c:pt idx="312">
                  <c:v>1862-01</c:v>
                </c:pt>
                <c:pt idx="313">
                  <c:v>1862-02</c:v>
                </c:pt>
                <c:pt idx="314">
                  <c:v>1862-03</c:v>
                </c:pt>
                <c:pt idx="315">
                  <c:v>1862-04</c:v>
                </c:pt>
                <c:pt idx="316">
                  <c:v>1862-05</c:v>
                </c:pt>
                <c:pt idx="317">
                  <c:v>1862-06</c:v>
                </c:pt>
                <c:pt idx="318">
                  <c:v>1862-07</c:v>
                </c:pt>
                <c:pt idx="319">
                  <c:v>1862-08</c:v>
                </c:pt>
                <c:pt idx="320">
                  <c:v>1862-09</c:v>
                </c:pt>
                <c:pt idx="321">
                  <c:v>1862-10</c:v>
                </c:pt>
                <c:pt idx="322">
                  <c:v>1862-11</c:v>
                </c:pt>
                <c:pt idx="323">
                  <c:v>1862-12</c:v>
                </c:pt>
                <c:pt idx="324">
                  <c:v>1863-01</c:v>
                </c:pt>
                <c:pt idx="325">
                  <c:v>1863-02</c:v>
                </c:pt>
                <c:pt idx="326">
                  <c:v>1863-03</c:v>
                </c:pt>
                <c:pt idx="327">
                  <c:v>1863-04</c:v>
                </c:pt>
                <c:pt idx="328">
                  <c:v>1863-05</c:v>
                </c:pt>
                <c:pt idx="329">
                  <c:v>1863-06</c:v>
                </c:pt>
                <c:pt idx="330">
                  <c:v>1863-07</c:v>
                </c:pt>
                <c:pt idx="331">
                  <c:v>1863-08</c:v>
                </c:pt>
                <c:pt idx="332">
                  <c:v>1863-09</c:v>
                </c:pt>
                <c:pt idx="333">
                  <c:v>1863-10</c:v>
                </c:pt>
                <c:pt idx="334">
                  <c:v>1863-11</c:v>
                </c:pt>
                <c:pt idx="335">
                  <c:v>1863-12</c:v>
                </c:pt>
                <c:pt idx="336">
                  <c:v>1864-01</c:v>
                </c:pt>
                <c:pt idx="337">
                  <c:v>1864-02</c:v>
                </c:pt>
                <c:pt idx="338">
                  <c:v>1864-03</c:v>
                </c:pt>
                <c:pt idx="339">
                  <c:v>1864-04</c:v>
                </c:pt>
                <c:pt idx="340">
                  <c:v>1864-05</c:v>
                </c:pt>
                <c:pt idx="341">
                  <c:v>1864-06</c:v>
                </c:pt>
                <c:pt idx="342">
                  <c:v>1864-07</c:v>
                </c:pt>
                <c:pt idx="343">
                  <c:v>1864-08</c:v>
                </c:pt>
                <c:pt idx="344">
                  <c:v>1864-09</c:v>
                </c:pt>
                <c:pt idx="345">
                  <c:v>1864-10</c:v>
                </c:pt>
                <c:pt idx="346">
                  <c:v>1864-11</c:v>
                </c:pt>
                <c:pt idx="347">
                  <c:v>1864-12</c:v>
                </c:pt>
                <c:pt idx="348">
                  <c:v>1865-01</c:v>
                </c:pt>
                <c:pt idx="349">
                  <c:v>1865-02</c:v>
                </c:pt>
                <c:pt idx="350">
                  <c:v>1865-03</c:v>
                </c:pt>
                <c:pt idx="351">
                  <c:v>1865-04</c:v>
                </c:pt>
                <c:pt idx="352">
                  <c:v>1865-05</c:v>
                </c:pt>
                <c:pt idx="353">
                  <c:v>1865-06</c:v>
                </c:pt>
                <c:pt idx="354">
                  <c:v>1865-07</c:v>
                </c:pt>
                <c:pt idx="355">
                  <c:v>1865-08</c:v>
                </c:pt>
                <c:pt idx="356">
                  <c:v>1865-09</c:v>
                </c:pt>
                <c:pt idx="357">
                  <c:v>1865-10</c:v>
                </c:pt>
                <c:pt idx="358">
                  <c:v>1865-11</c:v>
                </c:pt>
                <c:pt idx="359">
                  <c:v>1865-12</c:v>
                </c:pt>
                <c:pt idx="360">
                  <c:v>1866-01</c:v>
                </c:pt>
                <c:pt idx="361">
                  <c:v>1866-02</c:v>
                </c:pt>
                <c:pt idx="362">
                  <c:v>1866-03</c:v>
                </c:pt>
                <c:pt idx="363">
                  <c:v>1866-04</c:v>
                </c:pt>
                <c:pt idx="364">
                  <c:v>1866-05</c:v>
                </c:pt>
                <c:pt idx="365">
                  <c:v>1866-06</c:v>
                </c:pt>
                <c:pt idx="366">
                  <c:v>1866-07</c:v>
                </c:pt>
                <c:pt idx="367">
                  <c:v>1866-08</c:v>
                </c:pt>
                <c:pt idx="368">
                  <c:v>1866-09</c:v>
                </c:pt>
                <c:pt idx="369">
                  <c:v>1866-10</c:v>
                </c:pt>
                <c:pt idx="370">
                  <c:v>1866-11</c:v>
                </c:pt>
                <c:pt idx="371">
                  <c:v>1866-12</c:v>
                </c:pt>
                <c:pt idx="372">
                  <c:v>1867-01</c:v>
                </c:pt>
                <c:pt idx="373">
                  <c:v>1867-02</c:v>
                </c:pt>
                <c:pt idx="374">
                  <c:v>1867-03</c:v>
                </c:pt>
                <c:pt idx="375">
                  <c:v>1867-04</c:v>
                </c:pt>
                <c:pt idx="376">
                  <c:v>1867-05</c:v>
                </c:pt>
                <c:pt idx="377">
                  <c:v>1867-06</c:v>
                </c:pt>
                <c:pt idx="378">
                  <c:v>1867-07</c:v>
                </c:pt>
                <c:pt idx="379">
                  <c:v>1867-08</c:v>
                </c:pt>
                <c:pt idx="380">
                  <c:v>1867-09</c:v>
                </c:pt>
                <c:pt idx="381">
                  <c:v>1867-10</c:v>
                </c:pt>
                <c:pt idx="382">
                  <c:v>1867-11</c:v>
                </c:pt>
                <c:pt idx="383">
                  <c:v>1867-12</c:v>
                </c:pt>
                <c:pt idx="384">
                  <c:v>1868-01</c:v>
                </c:pt>
                <c:pt idx="385">
                  <c:v>1868-02</c:v>
                </c:pt>
                <c:pt idx="386">
                  <c:v>1868-03</c:v>
                </c:pt>
                <c:pt idx="387">
                  <c:v>1868-04</c:v>
                </c:pt>
                <c:pt idx="388">
                  <c:v>1868-05</c:v>
                </c:pt>
                <c:pt idx="389">
                  <c:v>1868-06</c:v>
                </c:pt>
                <c:pt idx="390">
                  <c:v>1868-07</c:v>
                </c:pt>
                <c:pt idx="391">
                  <c:v>1868-08</c:v>
                </c:pt>
                <c:pt idx="392">
                  <c:v>1868-09</c:v>
                </c:pt>
                <c:pt idx="393">
                  <c:v>1868-10</c:v>
                </c:pt>
                <c:pt idx="394">
                  <c:v>1868-11</c:v>
                </c:pt>
                <c:pt idx="395">
                  <c:v>1868-12</c:v>
                </c:pt>
                <c:pt idx="396">
                  <c:v>1869-01</c:v>
                </c:pt>
                <c:pt idx="397">
                  <c:v>1869-02</c:v>
                </c:pt>
                <c:pt idx="398">
                  <c:v>1869-03</c:v>
                </c:pt>
                <c:pt idx="399">
                  <c:v>1869-04</c:v>
                </c:pt>
                <c:pt idx="400">
                  <c:v>1869-05</c:v>
                </c:pt>
                <c:pt idx="401">
                  <c:v>1869-06</c:v>
                </c:pt>
                <c:pt idx="402">
                  <c:v>1869-07</c:v>
                </c:pt>
                <c:pt idx="403">
                  <c:v>1869-08</c:v>
                </c:pt>
                <c:pt idx="404">
                  <c:v>1869-09</c:v>
                </c:pt>
                <c:pt idx="405">
                  <c:v>1869-10</c:v>
                </c:pt>
                <c:pt idx="406">
                  <c:v>1869-11</c:v>
                </c:pt>
                <c:pt idx="407">
                  <c:v>1869-12</c:v>
                </c:pt>
                <c:pt idx="408">
                  <c:v>1870-01</c:v>
                </c:pt>
                <c:pt idx="409">
                  <c:v>1870-02</c:v>
                </c:pt>
                <c:pt idx="410">
                  <c:v>1870-03</c:v>
                </c:pt>
                <c:pt idx="411">
                  <c:v>1870-04</c:v>
                </c:pt>
                <c:pt idx="412">
                  <c:v>1870-05</c:v>
                </c:pt>
                <c:pt idx="413">
                  <c:v>1870-06</c:v>
                </c:pt>
                <c:pt idx="414">
                  <c:v>1870-07</c:v>
                </c:pt>
                <c:pt idx="415">
                  <c:v>1870-08</c:v>
                </c:pt>
                <c:pt idx="416">
                  <c:v>1870-09</c:v>
                </c:pt>
                <c:pt idx="417">
                  <c:v>1870-10</c:v>
                </c:pt>
                <c:pt idx="418">
                  <c:v>1870-11</c:v>
                </c:pt>
                <c:pt idx="419">
                  <c:v>1870-12</c:v>
                </c:pt>
                <c:pt idx="420">
                  <c:v>1871-01</c:v>
                </c:pt>
                <c:pt idx="421">
                  <c:v>1871-02</c:v>
                </c:pt>
                <c:pt idx="422">
                  <c:v>1871-03</c:v>
                </c:pt>
                <c:pt idx="423">
                  <c:v>1871-04</c:v>
                </c:pt>
                <c:pt idx="424">
                  <c:v>1871-05</c:v>
                </c:pt>
                <c:pt idx="425">
                  <c:v>1871-06</c:v>
                </c:pt>
                <c:pt idx="426">
                  <c:v>1871-07</c:v>
                </c:pt>
                <c:pt idx="427">
                  <c:v>1871-08</c:v>
                </c:pt>
                <c:pt idx="428">
                  <c:v>1871-09</c:v>
                </c:pt>
                <c:pt idx="429">
                  <c:v>1871-10</c:v>
                </c:pt>
                <c:pt idx="430">
                  <c:v>1871-11</c:v>
                </c:pt>
                <c:pt idx="431">
                  <c:v>1871-12</c:v>
                </c:pt>
                <c:pt idx="432">
                  <c:v>1872-01</c:v>
                </c:pt>
                <c:pt idx="433">
                  <c:v>1872-02</c:v>
                </c:pt>
                <c:pt idx="434">
                  <c:v>1872-03</c:v>
                </c:pt>
                <c:pt idx="435">
                  <c:v>1872-04</c:v>
                </c:pt>
                <c:pt idx="436">
                  <c:v>1872-05</c:v>
                </c:pt>
                <c:pt idx="437">
                  <c:v>1872-06</c:v>
                </c:pt>
                <c:pt idx="438">
                  <c:v>1872-07</c:v>
                </c:pt>
                <c:pt idx="439">
                  <c:v>1872-08</c:v>
                </c:pt>
                <c:pt idx="440">
                  <c:v>1872-09</c:v>
                </c:pt>
                <c:pt idx="441">
                  <c:v>1872-10</c:v>
                </c:pt>
                <c:pt idx="442">
                  <c:v>1872-11</c:v>
                </c:pt>
                <c:pt idx="443">
                  <c:v>1872-12</c:v>
                </c:pt>
                <c:pt idx="444">
                  <c:v>1873-01</c:v>
                </c:pt>
                <c:pt idx="445">
                  <c:v>1873-02</c:v>
                </c:pt>
                <c:pt idx="446">
                  <c:v>1873-03</c:v>
                </c:pt>
                <c:pt idx="447">
                  <c:v>1873-04</c:v>
                </c:pt>
                <c:pt idx="448">
                  <c:v>1873-05</c:v>
                </c:pt>
                <c:pt idx="449">
                  <c:v>1873-06</c:v>
                </c:pt>
                <c:pt idx="450">
                  <c:v>1873-07</c:v>
                </c:pt>
                <c:pt idx="451">
                  <c:v>1873-08</c:v>
                </c:pt>
                <c:pt idx="452">
                  <c:v>1873-09</c:v>
                </c:pt>
                <c:pt idx="453">
                  <c:v>1873-10</c:v>
                </c:pt>
                <c:pt idx="454">
                  <c:v>1873-11</c:v>
                </c:pt>
                <c:pt idx="455">
                  <c:v>1873-12</c:v>
                </c:pt>
                <c:pt idx="456">
                  <c:v>1874-01</c:v>
                </c:pt>
                <c:pt idx="457">
                  <c:v>1874-02</c:v>
                </c:pt>
                <c:pt idx="458">
                  <c:v>1874-03</c:v>
                </c:pt>
                <c:pt idx="459">
                  <c:v>1874-04</c:v>
                </c:pt>
                <c:pt idx="460">
                  <c:v>1874-05</c:v>
                </c:pt>
                <c:pt idx="461">
                  <c:v>1874-06</c:v>
                </c:pt>
                <c:pt idx="462">
                  <c:v>1874-07</c:v>
                </c:pt>
                <c:pt idx="463">
                  <c:v>1874-08</c:v>
                </c:pt>
                <c:pt idx="464">
                  <c:v>1874-09</c:v>
                </c:pt>
                <c:pt idx="465">
                  <c:v>1874-10</c:v>
                </c:pt>
                <c:pt idx="466">
                  <c:v>1874-11</c:v>
                </c:pt>
                <c:pt idx="467">
                  <c:v>1874-12</c:v>
                </c:pt>
                <c:pt idx="468">
                  <c:v>1875-01</c:v>
                </c:pt>
                <c:pt idx="469">
                  <c:v>1875-02</c:v>
                </c:pt>
                <c:pt idx="470">
                  <c:v>1875-03</c:v>
                </c:pt>
                <c:pt idx="471">
                  <c:v>1875-04</c:v>
                </c:pt>
                <c:pt idx="472">
                  <c:v>1875-05</c:v>
                </c:pt>
                <c:pt idx="473">
                  <c:v>1875-06</c:v>
                </c:pt>
                <c:pt idx="474">
                  <c:v>1875-07</c:v>
                </c:pt>
                <c:pt idx="475">
                  <c:v>1875-08</c:v>
                </c:pt>
                <c:pt idx="476">
                  <c:v>1875-09</c:v>
                </c:pt>
                <c:pt idx="477">
                  <c:v>1875-10</c:v>
                </c:pt>
                <c:pt idx="478">
                  <c:v>1875-11</c:v>
                </c:pt>
                <c:pt idx="479">
                  <c:v>1875-12</c:v>
                </c:pt>
                <c:pt idx="480">
                  <c:v>1876-01</c:v>
                </c:pt>
                <c:pt idx="481">
                  <c:v>1876-02</c:v>
                </c:pt>
                <c:pt idx="482">
                  <c:v>1876-03</c:v>
                </c:pt>
                <c:pt idx="483">
                  <c:v>1876-04</c:v>
                </c:pt>
                <c:pt idx="484">
                  <c:v>1876-05</c:v>
                </c:pt>
                <c:pt idx="485">
                  <c:v>1876-06</c:v>
                </c:pt>
                <c:pt idx="486">
                  <c:v>1876-07</c:v>
                </c:pt>
                <c:pt idx="487">
                  <c:v>1876-08</c:v>
                </c:pt>
                <c:pt idx="488">
                  <c:v>1876-09</c:v>
                </c:pt>
                <c:pt idx="489">
                  <c:v>1876-10</c:v>
                </c:pt>
                <c:pt idx="490">
                  <c:v>1876-11</c:v>
                </c:pt>
                <c:pt idx="491">
                  <c:v>1876-12</c:v>
                </c:pt>
                <c:pt idx="492">
                  <c:v>1877-01</c:v>
                </c:pt>
                <c:pt idx="493">
                  <c:v>1877-02</c:v>
                </c:pt>
                <c:pt idx="494">
                  <c:v>1877-03</c:v>
                </c:pt>
                <c:pt idx="495">
                  <c:v>1877-04</c:v>
                </c:pt>
                <c:pt idx="496">
                  <c:v>1877-05</c:v>
                </c:pt>
                <c:pt idx="497">
                  <c:v>1877-06</c:v>
                </c:pt>
                <c:pt idx="498">
                  <c:v>1877-07</c:v>
                </c:pt>
                <c:pt idx="499">
                  <c:v>1877-08</c:v>
                </c:pt>
                <c:pt idx="500">
                  <c:v>1877-09</c:v>
                </c:pt>
                <c:pt idx="501">
                  <c:v>1877-10</c:v>
                </c:pt>
                <c:pt idx="502">
                  <c:v>1877-11</c:v>
                </c:pt>
                <c:pt idx="503">
                  <c:v>1877-12</c:v>
                </c:pt>
                <c:pt idx="504">
                  <c:v>1878-01</c:v>
                </c:pt>
                <c:pt idx="505">
                  <c:v>1878-02</c:v>
                </c:pt>
                <c:pt idx="506">
                  <c:v>1878-03</c:v>
                </c:pt>
                <c:pt idx="507">
                  <c:v>1878-04</c:v>
                </c:pt>
                <c:pt idx="508">
                  <c:v>1878-05</c:v>
                </c:pt>
                <c:pt idx="509">
                  <c:v>1878-06</c:v>
                </c:pt>
                <c:pt idx="510">
                  <c:v>1878-07</c:v>
                </c:pt>
                <c:pt idx="511">
                  <c:v>1878-08</c:v>
                </c:pt>
                <c:pt idx="512">
                  <c:v>1878-09</c:v>
                </c:pt>
                <c:pt idx="513">
                  <c:v>1878-10</c:v>
                </c:pt>
                <c:pt idx="514">
                  <c:v>1878-11</c:v>
                </c:pt>
                <c:pt idx="515">
                  <c:v>1878-12</c:v>
                </c:pt>
                <c:pt idx="516">
                  <c:v>1879-01</c:v>
                </c:pt>
                <c:pt idx="517">
                  <c:v>1879-02</c:v>
                </c:pt>
                <c:pt idx="518">
                  <c:v>1879-03</c:v>
                </c:pt>
                <c:pt idx="519">
                  <c:v>1879-04</c:v>
                </c:pt>
                <c:pt idx="520">
                  <c:v>1879-05</c:v>
                </c:pt>
                <c:pt idx="521">
                  <c:v>1879-06</c:v>
                </c:pt>
                <c:pt idx="522">
                  <c:v>1879-07</c:v>
                </c:pt>
                <c:pt idx="523">
                  <c:v>1879-08</c:v>
                </c:pt>
                <c:pt idx="524">
                  <c:v>1879-09</c:v>
                </c:pt>
                <c:pt idx="525">
                  <c:v>1879-10</c:v>
                </c:pt>
                <c:pt idx="526">
                  <c:v>1879-11</c:v>
                </c:pt>
                <c:pt idx="527">
                  <c:v>1879-12</c:v>
                </c:pt>
                <c:pt idx="528">
                  <c:v>1880-01</c:v>
                </c:pt>
                <c:pt idx="529">
                  <c:v>1880-02</c:v>
                </c:pt>
                <c:pt idx="530">
                  <c:v>1880-03</c:v>
                </c:pt>
                <c:pt idx="531">
                  <c:v>1880-04</c:v>
                </c:pt>
                <c:pt idx="532">
                  <c:v>1880-05</c:v>
                </c:pt>
                <c:pt idx="533">
                  <c:v>1880-06</c:v>
                </c:pt>
                <c:pt idx="534">
                  <c:v>1880-07</c:v>
                </c:pt>
                <c:pt idx="535">
                  <c:v>1880-08</c:v>
                </c:pt>
                <c:pt idx="536">
                  <c:v>1880-09</c:v>
                </c:pt>
                <c:pt idx="537">
                  <c:v>1880-10</c:v>
                </c:pt>
                <c:pt idx="538">
                  <c:v>1880-11</c:v>
                </c:pt>
                <c:pt idx="539">
                  <c:v>1880-12</c:v>
                </c:pt>
                <c:pt idx="540">
                  <c:v>1881-01</c:v>
                </c:pt>
                <c:pt idx="541">
                  <c:v>1881-02</c:v>
                </c:pt>
                <c:pt idx="542">
                  <c:v>1881-03</c:v>
                </c:pt>
                <c:pt idx="543">
                  <c:v>1881-04</c:v>
                </c:pt>
                <c:pt idx="544">
                  <c:v>1881-05</c:v>
                </c:pt>
                <c:pt idx="545">
                  <c:v>1881-06</c:v>
                </c:pt>
                <c:pt idx="546">
                  <c:v>1881-07</c:v>
                </c:pt>
                <c:pt idx="547">
                  <c:v>1881-08</c:v>
                </c:pt>
                <c:pt idx="548">
                  <c:v>1881-09</c:v>
                </c:pt>
                <c:pt idx="549">
                  <c:v>1881-10</c:v>
                </c:pt>
                <c:pt idx="550">
                  <c:v>1881-11</c:v>
                </c:pt>
                <c:pt idx="551">
                  <c:v>1881-12</c:v>
                </c:pt>
                <c:pt idx="552">
                  <c:v>1882-01</c:v>
                </c:pt>
                <c:pt idx="553">
                  <c:v>1882-02</c:v>
                </c:pt>
                <c:pt idx="554">
                  <c:v>1882-03</c:v>
                </c:pt>
                <c:pt idx="555">
                  <c:v>1882-04</c:v>
                </c:pt>
                <c:pt idx="556">
                  <c:v>1882-05</c:v>
                </c:pt>
                <c:pt idx="557">
                  <c:v>1882-06</c:v>
                </c:pt>
                <c:pt idx="558">
                  <c:v>1882-07</c:v>
                </c:pt>
                <c:pt idx="559">
                  <c:v>1882-08</c:v>
                </c:pt>
                <c:pt idx="560">
                  <c:v>1882-09</c:v>
                </c:pt>
                <c:pt idx="561">
                  <c:v>1882-10</c:v>
                </c:pt>
                <c:pt idx="562">
                  <c:v>1882-11</c:v>
                </c:pt>
                <c:pt idx="563">
                  <c:v>1882-12</c:v>
                </c:pt>
                <c:pt idx="564">
                  <c:v>1883-01</c:v>
                </c:pt>
                <c:pt idx="565">
                  <c:v>1883-02</c:v>
                </c:pt>
                <c:pt idx="566">
                  <c:v>1883-03</c:v>
                </c:pt>
                <c:pt idx="567">
                  <c:v>1883-04</c:v>
                </c:pt>
                <c:pt idx="568">
                  <c:v>1883-05</c:v>
                </c:pt>
                <c:pt idx="569">
                  <c:v>1883-06</c:v>
                </c:pt>
                <c:pt idx="570">
                  <c:v>1883-07</c:v>
                </c:pt>
                <c:pt idx="571">
                  <c:v>1883-08</c:v>
                </c:pt>
                <c:pt idx="572">
                  <c:v>1883-09</c:v>
                </c:pt>
                <c:pt idx="573">
                  <c:v>1883-10</c:v>
                </c:pt>
                <c:pt idx="574">
                  <c:v>1883-11</c:v>
                </c:pt>
                <c:pt idx="575">
                  <c:v>1883-12</c:v>
                </c:pt>
                <c:pt idx="576">
                  <c:v>1884-01</c:v>
                </c:pt>
                <c:pt idx="577">
                  <c:v>1884-02</c:v>
                </c:pt>
                <c:pt idx="578">
                  <c:v>1884-03</c:v>
                </c:pt>
                <c:pt idx="579">
                  <c:v>1884-04</c:v>
                </c:pt>
                <c:pt idx="580">
                  <c:v>1884-05</c:v>
                </c:pt>
                <c:pt idx="581">
                  <c:v>1884-06</c:v>
                </c:pt>
                <c:pt idx="582">
                  <c:v>1884-07</c:v>
                </c:pt>
                <c:pt idx="583">
                  <c:v>1884-08</c:v>
                </c:pt>
                <c:pt idx="584">
                  <c:v>1884-09</c:v>
                </c:pt>
                <c:pt idx="585">
                  <c:v>1884-10</c:v>
                </c:pt>
                <c:pt idx="586">
                  <c:v>1884-11</c:v>
                </c:pt>
                <c:pt idx="587">
                  <c:v>1884-12</c:v>
                </c:pt>
                <c:pt idx="588">
                  <c:v>1885-01</c:v>
                </c:pt>
                <c:pt idx="589">
                  <c:v>1885-02</c:v>
                </c:pt>
                <c:pt idx="590">
                  <c:v>1885-03</c:v>
                </c:pt>
                <c:pt idx="591">
                  <c:v>1885-04</c:v>
                </c:pt>
                <c:pt idx="592">
                  <c:v>1885-05</c:v>
                </c:pt>
                <c:pt idx="593">
                  <c:v>1885-06</c:v>
                </c:pt>
                <c:pt idx="594">
                  <c:v>1885-07</c:v>
                </c:pt>
                <c:pt idx="595">
                  <c:v>1885-08</c:v>
                </c:pt>
                <c:pt idx="596">
                  <c:v>1885-09</c:v>
                </c:pt>
                <c:pt idx="597">
                  <c:v>1885-10</c:v>
                </c:pt>
                <c:pt idx="598">
                  <c:v>1885-11</c:v>
                </c:pt>
                <c:pt idx="599">
                  <c:v>1885-12</c:v>
                </c:pt>
                <c:pt idx="600">
                  <c:v>1886-01</c:v>
                </c:pt>
                <c:pt idx="601">
                  <c:v>1886-02</c:v>
                </c:pt>
                <c:pt idx="602">
                  <c:v>1886-03</c:v>
                </c:pt>
                <c:pt idx="603">
                  <c:v>1886-04</c:v>
                </c:pt>
                <c:pt idx="604">
                  <c:v>1886-05</c:v>
                </c:pt>
                <c:pt idx="605">
                  <c:v>1886-06</c:v>
                </c:pt>
                <c:pt idx="606">
                  <c:v>1886-07</c:v>
                </c:pt>
                <c:pt idx="607">
                  <c:v>1886-08</c:v>
                </c:pt>
                <c:pt idx="608">
                  <c:v>1886-09</c:v>
                </c:pt>
                <c:pt idx="609">
                  <c:v>1886-10</c:v>
                </c:pt>
                <c:pt idx="610">
                  <c:v>1886-11</c:v>
                </c:pt>
                <c:pt idx="611">
                  <c:v>1886-12</c:v>
                </c:pt>
                <c:pt idx="612">
                  <c:v>1887-01</c:v>
                </c:pt>
                <c:pt idx="613">
                  <c:v>1887-02</c:v>
                </c:pt>
                <c:pt idx="614">
                  <c:v>1887-03</c:v>
                </c:pt>
                <c:pt idx="615">
                  <c:v>1887-04</c:v>
                </c:pt>
                <c:pt idx="616">
                  <c:v>1887-05</c:v>
                </c:pt>
                <c:pt idx="617">
                  <c:v>1887-06</c:v>
                </c:pt>
                <c:pt idx="618">
                  <c:v>1887-07</c:v>
                </c:pt>
                <c:pt idx="619">
                  <c:v>1887-08</c:v>
                </c:pt>
                <c:pt idx="620">
                  <c:v>1887-09</c:v>
                </c:pt>
                <c:pt idx="621">
                  <c:v>1887-10</c:v>
                </c:pt>
                <c:pt idx="622">
                  <c:v>1887-11</c:v>
                </c:pt>
                <c:pt idx="623">
                  <c:v>1887-12</c:v>
                </c:pt>
                <c:pt idx="624">
                  <c:v>1888-01</c:v>
                </c:pt>
                <c:pt idx="625">
                  <c:v>1888-02</c:v>
                </c:pt>
                <c:pt idx="626">
                  <c:v>1888-03</c:v>
                </c:pt>
                <c:pt idx="627">
                  <c:v>1888-04</c:v>
                </c:pt>
                <c:pt idx="628">
                  <c:v>1888-05</c:v>
                </c:pt>
                <c:pt idx="629">
                  <c:v>1888-06</c:v>
                </c:pt>
                <c:pt idx="630">
                  <c:v>1888-07</c:v>
                </c:pt>
                <c:pt idx="631">
                  <c:v>1888-08</c:v>
                </c:pt>
                <c:pt idx="632">
                  <c:v>1888-09</c:v>
                </c:pt>
                <c:pt idx="633">
                  <c:v>1888-10</c:v>
                </c:pt>
                <c:pt idx="634">
                  <c:v>1888-11</c:v>
                </c:pt>
                <c:pt idx="635">
                  <c:v>1888-12</c:v>
                </c:pt>
                <c:pt idx="636">
                  <c:v>1889-01</c:v>
                </c:pt>
                <c:pt idx="637">
                  <c:v>1889-02</c:v>
                </c:pt>
                <c:pt idx="638">
                  <c:v>1889-03</c:v>
                </c:pt>
                <c:pt idx="639">
                  <c:v>1889-04</c:v>
                </c:pt>
                <c:pt idx="640">
                  <c:v>1889-05</c:v>
                </c:pt>
                <c:pt idx="641">
                  <c:v>1889-06</c:v>
                </c:pt>
                <c:pt idx="642">
                  <c:v>1889-07</c:v>
                </c:pt>
                <c:pt idx="643">
                  <c:v>1889-08</c:v>
                </c:pt>
                <c:pt idx="644">
                  <c:v>1889-09</c:v>
                </c:pt>
                <c:pt idx="645">
                  <c:v>1889-10</c:v>
                </c:pt>
                <c:pt idx="646">
                  <c:v>1889-11</c:v>
                </c:pt>
                <c:pt idx="647">
                  <c:v>1889-12</c:v>
                </c:pt>
                <c:pt idx="648">
                  <c:v>1890-01</c:v>
                </c:pt>
                <c:pt idx="649">
                  <c:v>1890-02</c:v>
                </c:pt>
                <c:pt idx="650">
                  <c:v>1890-03</c:v>
                </c:pt>
                <c:pt idx="651">
                  <c:v>1890-04</c:v>
                </c:pt>
                <c:pt idx="652">
                  <c:v>1890-05</c:v>
                </c:pt>
                <c:pt idx="653">
                  <c:v>1890-06</c:v>
                </c:pt>
                <c:pt idx="654">
                  <c:v>1890-07</c:v>
                </c:pt>
                <c:pt idx="655">
                  <c:v>1890-08</c:v>
                </c:pt>
                <c:pt idx="656">
                  <c:v>1890-09</c:v>
                </c:pt>
                <c:pt idx="657">
                  <c:v>1890-10</c:v>
                </c:pt>
                <c:pt idx="658">
                  <c:v>1890-11</c:v>
                </c:pt>
                <c:pt idx="659">
                  <c:v>1890-12</c:v>
                </c:pt>
                <c:pt idx="660">
                  <c:v>1891-01</c:v>
                </c:pt>
                <c:pt idx="661">
                  <c:v>1891-02</c:v>
                </c:pt>
                <c:pt idx="662">
                  <c:v>1891-03</c:v>
                </c:pt>
                <c:pt idx="663">
                  <c:v>1891-04</c:v>
                </c:pt>
                <c:pt idx="664">
                  <c:v>1891-05</c:v>
                </c:pt>
                <c:pt idx="665">
                  <c:v>1891-06</c:v>
                </c:pt>
                <c:pt idx="666">
                  <c:v>1891-07</c:v>
                </c:pt>
                <c:pt idx="667">
                  <c:v>1891-08</c:v>
                </c:pt>
                <c:pt idx="668">
                  <c:v>1891-09</c:v>
                </c:pt>
                <c:pt idx="669">
                  <c:v>1891-10</c:v>
                </c:pt>
                <c:pt idx="670">
                  <c:v>1891-11</c:v>
                </c:pt>
                <c:pt idx="671">
                  <c:v>1891-12</c:v>
                </c:pt>
                <c:pt idx="672">
                  <c:v>1892-01</c:v>
                </c:pt>
                <c:pt idx="673">
                  <c:v>1892-02</c:v>
                </c:pt>
                <c:pt idx="674">
                  <c:v>1892-03</c:v>
                </c:pt>
                <c:pt idx="675">
                  <c:v>1892-04</c:v>
                </c:pt>
                <c:pt idx="676">
                  <c:v>1892-05</c:v>
                </c:pt>
                <c:pt idx="677">
                  <c:v>1892-06</c:v>
                </c:pt>
                <c:pt idx="678">
                  <c:v>1892-07</c:v>
                </c:pt>
                <c:pt idx="679">
                  <c:v>1892-08</c:v>
                </c:pt>
                <c:pt idx="680">
                  <c:v>1892-09</c:v>
                </c:pt>
                <c:pt idx="681">
                  <c:v>1892-10</c:v>
                </c:pt>
                <c:pt idx="682">
                  <c:v>1892-11</c:v>
                </c:pt>
                <c:pt idx="683">
                  <c:v>1892-12</c:v>
                </c:pt>
                <c:pt idx="684">
                  <c:v>1893-01</c:v>
                </c:pt>
                <c:pt idx="685">
                  <c:v>1893-02</c:v>
                </c:pt>
                <c:pt idx="686">
                  <c:v>1893-03</c:v>
                </c:pt>
                <c:pt idx="687">
                  <c:v>1893-04</c:v>
                </c:pt>
                <c:pt idx="688">
                  <c:v>1893-05</c:v>
                </c:pt>
                <c:pt idx="689">
                  <c:v>1893-06</c:v>
                </c:pt>
                <c:pt idx="690">
                  <c:v>1893-07</c:v>
                </c:pt>
                <c:pt idx="691">
                  <c:v>1893-08</c:v>
                </c:pt>
                <c:pt idx="692">
                  <c:v>1893-09</c:v>
                </c:pt>
                <c:pt idx="693">
                  <c:v>1893-10</c:v>
                </c:pt>
                <c:pt idx="694">
                  <c:v>1893-11</c:v>
                </c:pt>
                <c:pt idx="695">
                  <c:v>1893-12</c:v>
                </c:pt>
                <c:pt idx="696">
                  <c:v>1894-01</c:v>
                </c:pt>
                <c:pt idx="697">
                  <c:v>1894-02</c:v>
                </c:pt>
                <c:pt idx="698">
                  <c:v>1894-03</c:v>
                </c:pt>
                <c:pt idx="699">
                  <c:v>1894-04</c:v>
                </c:pt>
                <c:pt idx="700">
                  <c:v>1894-05</c:v>
                </c:pt>
                <c:pt idx="701">
                  <c:v>1894-06</c:v>
                </c:pt>
                <c:pt idx="702">
                  <c:v>1894-07</c:v>
                </c:pt>
                <c:pt idx="703">
                  <c:v>1894-08</c:v>
                </c:pt>
                <c:pt idx="704">
                  <c:v>1894-09</c:v>
                </c:pt>
                <c:pt idx="705">
                  <c:v>1894-10</c:v>
                </c:pt>
                <c:pt idx="706">
                  <c:v>1894-11</c:v>
                </c:pt>
                <c:pt idx="707">
                  <c:v>1894-12</c:v>
                </c:pt>
                <c:pt idx="708">
                  <c:v>1895-01</c:v>
                </c:pt>
                <c:pt idx="709">
                  <c:v>1895-02</c:v>
                </c:pt>
                <c:pt idx="710">
                  <c:v>1895-03</c:v>
                </c:pt>
                <c:pt idx="711">
                  <c:v>1895-04</c:v>
                </c:pt>
                <c:pt idx="712">
                  <c:v>1895-05</c:v>
                </c:pt>
                <c:pt idx="713">
                  <c:v>1895-06</c:v>
                </c:pt>
                <c:pt idx="714">
                  <c:v>1895-07</c:v>
                </c:pt>
                <c:pt idx="715">
                  <c:v>1895-08</c:v>
                </c:pt>
                <c:pt idx="716">
                  <c:v>1895-09</c:v>
                </c:pt>
                <c:pt idx="717">
                  <c:v>1895-10</c:v>
                </c:pt>
                <c:pt idx="718">
                  <c:v>1895-11</c:v>
                </c:pt>
                <c:pt idx="719">
                  <c:v>1895-12</c:v>
                </c:pt>
                <c:pt idx="720">
                  <c:v>1896-01</c:v>
                </c:pt>
                <c:pt idx="721">
                  <c:v>1896-02</c:v>
                </c:pt>
                <c:pt idx="722">
                  <c:v>1896-03</c:v>
                </c:pt>
                <c:pt idx="723">
                  <c:v>1896-04</c:v>
                </c:pt>
                <c:pt idx="724">
                  <c:v>1896-05</c:v>
                </c:pt>
                <c:pt idx="725">
                  <c:v>1896-06</c:v>
                </c:pt>
                <c:pt idx="726">
                  <c:v>1896-07</c:v>
                </c:pt>
                <c:pt idx="727">
                  <c:v>1896-08</c:v>
                </c:pt>
                <c:pt idx="728">
                  <c:v>1896-09</c:v>
                </c:pt>
                <c:pt idx="729">
                  <c:v>1896-10</c:v>
                </c:pt>
                <c:pt idx="730">
                  <c:v>1896-11</c:v>
                </c:pt>
                <c:pt idx="731">
                  <c:v>1896-12</c:v>
                </c:pt>
                <c:pt idx="732">
                  <c:v>1897-01</c:v>
                </c:pt>
                <c:pt idx="733">
                  <c:v>1897-02</c:v>
                </c:pt>
                <c:pt idx="734">
                  <c:v>1897-03</c:v>
                </c:pt>
                <c:pt idx="735">
                  <c:v>1897-04</c:v>
                </c:pt>
                <c:pt idx="736">
                  <c:v>1897-05</c:v>
                </c:pt>
                <c:pt idx="737">
                  <c:v>1897-06</c:v>
                </c:pt>
                <c:pt idx="738">
                  <c:v>1897-07</c:v>
                </c:pt>
                <c:pt idx="739">
                  <c:v>1897-08</c:v>
                </c:pt>
                <c:pt idx="740">
                  <c:v>1897-09</c:v>
                </c:pt>
                <c:pt idx="741">
                  <c:v>1897-10</c:v>
                </c:pt>
                <c:pt idx="742">
                  <c:v>1897-11</c:v>
                </c:pt>
                <c:pt idx="743">
                  <c:v>1897-12</c:v>
                </c:pt>
                <c:pt idx="744">
                  <c:v>1898-01</c:v>
                </c:pt>
                <c:pt idx="745">
                  <c:v>1898-02</c:v>
                </c:pt>
                <c:pt idx="746">
                  <c:v>1898-03</c:v>
                </c:pt>
                <c:pt idx="747">
                  <c:v>1898-04</c:v>
                </c:pt>
                <c:pt idx="748">
                  <c:v>1898-05</c:v>
                </c:pt>
                <c:pt idx="749">
                  <c:v>1898-06</c:v>
                </c:pt>
                <c:pt idx="750">
                  <c:v>1898-07</c:v>
                </c:pt>
                <c:pt idx="751">
                  <c:v>1898-08</c:v>
                </c:pt>
                <c:pt idx="752">
                  <c:v>1898-09</c:v>
                </c:pt>
                <c:pt idx="753">
                  <c:v>1898-10</c:v>
                </c:pt>
                <c:pt idx="754">
                  <c:v>1898-11</c:v>
                </c:pt>
                <c:pt idx="755">
                  <c:v>1898-12</c:v>
                </c:pt>
                <c:pt idx="756">
                  <c:v>1899-01</c:v>
                </c:pt>
                <c:pt idx="757">
                  <c:v>1899-02</c:v>
                </c:pt>
                <c:pt idx="758">
                  <c:v>1899-03</c:v>
                </c:pt>
                <c:pt idx="759">
                  <c:v>1899-04</c:v>
                </c:pt>
                <c:pt idx="760">
                  <c:v>1899-05</c:v>
                </c:pt>
                <c:pt idx="761">
                  <c:v>1899-06</c:v>
                </c:pt>
                <c:pt idx="762">
                  <c:v>1899-07</c:v>
                </c:pt>
                <c:pt idx="763">
                  <c:v>1899-08</c:v>
                </c:pt>
                <c:pt idx="764">
                  <c:v>1899-09</c:v>
                </c:pt>
                <c:pt idx="765">
                  <c:v>1899-10</c:v>
                </c:pt>
                <c:pt idx="766">
                  <c:v>1899-11</c:v>
                </c:pt>
                <c:pt idx="767">
                  <c:v>1899-12</c:v>
                </c:pt>
                <c:pt idx="768">
                  <c:v>1900-01</c:v>
                </c:pt>
                <c:pt idx="769">
                  <c:v>1900-02</c:v>
                </c:pt>
                <c:pt idx="770">
                  <c:v>1900-03</c:v>
                </c:pt>
                <c:pt idx="771">
                  <c:v>1900-04</c:v>
                </c:pt>
                <c:pt idx="772">
                  <c:v>1900-05</c:v>
                </c:pt>
                <c:pt idx="773">
                  <c:v>1900-06</c:v>
                </c:pt>
                <c:pt idx="774">
                  <c:v>1900-07</c:v>
                </c:pt>
                <c:pt idx="775">
                  <c:v>1900-08</c:v>
                </c:pt>
                <c:pt idx="776">
                  <c:v>1900-09</c:v>
                </c:pt>
                <c:pt idx="777">
                  <c:v>1900-10</c:v>
                </c:pt>
                <c:pt idx="778">
                  <c:v>1900-11</c:v>
                </c:pt>
                <c:pt idx="779">
                  <c:v>1900-12</c:v>
                </c:pt>
                <c:pt idx="780">
                  <c:v>1901-01</c:v>
                </c:pt>
                <c:pt idx="781">
                  <c:v>1901-02</c:v>
                </c:pt>
                <c:pt idx="782">
                  <c:v>1901-03</c:v>
                </c:pt>
                <c:pt idx="783">
                  <c:v>1901-04</c:v>
                </c:pt>
                <c:pt idx="784">
                  <c:v>1901-05</c:v>
                </c:pt>
                <c:pt idx="785">
                  <c:v>1901-06</c:v>
                </c:pt>
                <c:pt idx="786">
                  <c:v>1901-07</c:v>
                </c:pt>
                <c:pt idx="787">
                  <c:v>1901-08</c:v>
                </c:pt>
                <c:pt idx="788">
                  <c:v>1901-09</c:v>
                </c:pt>
                <c:pt idx="789">
                  <c:v>1901-10</c:v>
                </c:pt>
                <c:pt idx="790">
                  <c:v>1901-11</c:v>
                </c:pt>
                <c:pt idx="791">
                  <c:v>1901-12</c:v>
                </c:pt>
                <c:pt idx="792">
                  <c:v>1902-01</c:v>
                </c:pt>
                <c:pt idx="793">
                  <c:v>1902-02</c:v>
                </c:pt>
                <c:pt idx="794">
                  <c:v>1902-03</c:v>
                </c:pt>
                <c:pt idx="795">
                  <c:v>1902-04</c:v>
                </c:pt>
                <c:pt idx="796">
                  <c:v>1902-05</c:v>
                </c:pt>
                <c:pt idx="797">
                  <c:v>1902-06</c:v>
                </c:pt>
                <c:pt idx="798">
                  <c:v>1902-07</c:v>
                </c:pt>
                <c:pt idx="799">
                  <c:v>1902-08</c:v>
                </c:pt>
                <c:pt idx="800">
                  <c:v>1902-09</c:v>
                </c:pt>
                <c:pt idx="801">
                  <c:v>1902-10</c:v>
                </c:pt>
                <c:pt idx="802">
                  <c:v>1902-11</c:v>
                </c:pt>
                <c:pt idx="803">
                  <c:v>1902-12</c:v>
                </c:pt>
                <c:pt idx="804">
                  <c:v>1903-01</c:v>
                </c:pt>
                <c:pt idx="805">
                  <c:v>1903-02</c:v>
                </c:pt>
                <c:pt idx="806">
                  <c:v>1903-03</c:v>
                </c:pt>
                <c:pt idx="807">
                  <c:v>1903-04</c:v>
                </c:pt>
                <c:pt idx="808">
                  <c:v>1903-05</c:v>
                </c:pt>
                <c:pt idx="809">
                  <c:v>1903-06</c:v>
                </c:pt>
                <c:pt idx="810">
                  <c:v>1903-07</c:v>
                </c:pt>
                <c:pt idx="811">
                  <c:v>1903-08</c:v>
                </c:pt>
                <c:pt idx="812">
                  <c:v>1903-09</c:v>
                </c:pt>
                <c:pt idx="813">
                  <c:v>1903-10</c:v>
                </c:pt>
                <c:pt idx="814">
                  <c:v>1903-11</c:v>
                </c:pt>
                <c:pt idx="815">
                  <c:v>1903-12</c:v>
                </c:pt>
                <c:pt idx="816">
                  <c:v>1904-01</c:v>
                </c:pt>
                <c:pt idx="817">
                  <c:v>1904-02</c:v>
                </c:pt>
                <c:pt idx="818">
                  <c:v>1904-03</c:v>
                </c:pt>
                <c:pt idx="819">
                  <c:v>1904-04</c:v>
                </c:pt>
                <c:pt idx="820">
                  <c:v>1904-05</c:v>
                </c:pt>
                <c:pt idx="821">
                  <c:v>1904-06</c:v>
                </c:pt>
                <c:pt idx="822">
                  <c:v>1904-07</c:v>
                </c:pt>
                <c:pt idx="823">
                  <c:v>1904-08</c:v>
                </c:pt>
                <c:pt idx="824">
                  <c:v>1904-09</c:v>
                </c:pt>
                <c:pt idx="825">
                  <c:v>1904-10</c:v>
                </c:pt>
                <c:pt idx="826">
                  <c:v>1904-11</c:v>
                </c:pt>
                <c:pt idx="827">
                  <c:v>1904-12</c:v>
                </c:pt>
                <c:pt idx="828">
                  <c:v>1905-01</c:v>
                </c:pt>
                <c:pt idx="829">
                  <c:v>1905-02</c:v>
                </c:pt>
                <c:pt idx="830">
                  <c:v>1905-03</c:v>
                </c:pt>
                <c:pt idx="831">
                  <c:v>1905-04</c:v>
                </c:pt>
                <c:pt idx="832">
                  <c:v>1905-05</c:v>
                </c:pt>
                <c:pt idx="833">
                  <c:v>1905-06</c:v>
                </c:pt>
                <c:pt idx="834">
                  <c:v>1905-07</c:v>
                </c:pt>
                <c:pt idx="835">
                  <c:v>1905-08</c:v>
                </c:pt>
                <c:pt idx="836">
                  <c:v>1905-09</c:v>
                </c:pt>
                <c:pt idx="837">
                  <c:v>1905-10</c:v>
                </c:pt>
                <c:pt idx="838">
                  <c:v>1905-11</c:v>
                </c:pt>
                <c:pt idx="839">
                  <c:v>1905-12</c:v>
                </c:pt>
                <c:pt idx="840">
                  <c:v>1906-01</c:v>
                </c:pt>
                <c:pt idx="841">
                  <c:v>1906-02</c:v>
                </c:pt>
                <c:pt idx="842">
                  <c:v>1906-03</c:v>
                </c:pt>
                <c:pt idx="843">
                  <c:v>1906-04</c:v>
                </c:pt>
                <c:pt idx="844">
                  <c:v>1906-05</c:v>
                </c:pt>
                <c:pt idx="845">
                  <c:v>1906-06</c:v>
                </c:pt>
                <c:pt idx="846">
                  <c:v>1906-07</c:v>
                </c:pt>
                <c:pt idx="847">
                  <c:v>1906-08</c:v>
                </c:pt>
                <c:pt idx="848">
                  <c:v>1906-09</c:v>
                </c:pt>
                <c:pt idx="849">
                  <c:v>1906-10</c:v>
                </c:pt>
                <c:pt idx="850">
                  <c:v>1906-11</c:v>
                </c:pt>
                <c:pt idx="851">
                  <c:v>1906-12</c:v>
                </c:pt>
                <c:pt idx="852">
                  <c:v>1907-01</c:v>
                </c:pt>
                <c:pt idx="853">
                  <c:v>1907-02</c:v>
                </c:pt>
                <c:pt idx="854">
                  <c:v>1907-03</c:v>
                </c:pt>
                <c:pt idx="855">
                  <c:v>1907-04</c:v>
                </c:pt>
                <c:pt idx="856">
                  <c:v>1907-05</c:v>
                </c:pt>
                <c:pt idx="857">
                  <c:v>1907-06</c:v>
                </c:pt>
                <c:pt idx="858">
                  <c:v>1907-07</c:v>
                </c:pt>
                <c:pt idx="859">
                  <c:v>1907-08</c:v>
                </c:pt>
                <c:pt idx="860">
                  <c:v>1907-09</c:v>
                </c:pt>
                <c:pt idx="861">
                  <c:v>1907-10</c:v>
                </c:pt>
                <c:pt idx="862">
                  <c:v>1907-11</c:v>
                </c:pt>
                <c:pt idx="863">
                  <c:v>1907-12</c:v>
                </c:pt>
                <c:pt idx="864">
                  <c:v>1908-01</c:v>
                </c:pt>
                <c:pt idx="865">
                  <c:v>1908-02</c:v>
                </c:pt>
                <c:pt idx="866">
                  <c:v>1908-03</c:v>
                </c:pt>
                <c:pt idx="867">
                  <c:v>1908-04</c:v>
                </c:pt>
                <c:pt idx="868">
                  <c:v>1908-05</c:v>
                </c:pt>
                <c:pt idx="869">
                  <c:v>1908-06</c:v>
                </c:pt>
                <c:pt idx="870">
                  <c:v>1908-07</c:v>
                </c:pt>
                <c:pt idx="871">
                  <c:v>1908-08</c:v>
                </c:pt>
                <c:pt idx="872">
                  <c:v>1908-09</c:v>
                </c:pt>
                <c:pt idx="873">
                  <c:v>1908-10</c:v>
                </c:pt>
                <c:pt idx="874">
                  <c:v>1908-11</c:v>
                </c:pt>
                <c:pt idx="875">
                  <c:v>1908-12</c:v>
                </c:pt>
                <c:pt idx="876">
                  <c:v>1909-01</c:v>
                </c:pt>
                <c:pt idx="877">
                  <c:v>1909-02</c:v>
                </c:pt>
                <c:pt idx="878">
                  <c:v>1909-03</c:v>
                </c:pt>
                <c:pt idx="879">
                  <c:v>1909-04</c:v>
                </c:pt>
                <c:pt idx="880">
                  <c:v>1909-05</c:v>
                </c:pt>
                <c:pt idx="881">
                  <c:v>1909-06</c:v>
                </c:pt>
                <c:pt idx="882">
                  <c:v>1909-07</c:v>
                </c:pt>
                <c:pt idx="883">
                  <c:v>1909-08</c:v>
                </c:pt>
                <c:pt idx="884">
                  <c:v>1909-09</c:v>
                </c:pt>
                <c:pt idx="885">
                  <c:v>1909-10</c:v>
                </c:pt>
                <c:pt idx="886">
                  <c:v>1909-11</c:v>
                </c:pt>
                <c:pt idx="887">
                  <c:v>1909-12</c:v>
                </c:pt>
                <c:pt idx="888">
                  <c:v>1910-01</c:v>
                </c:pt>
                <c:pt idx="889">
                  <c:v>1910-02</c:v>
                </c:pt>
                <c:pt idx="890">
                  <c:v>1910-03</c:v>
                </c:pt>
                <c:pt idx="891">
                  <c:v>1910-04</c:v>
                </c:pt>
                <c:pt idx="892">
                  <c:v>1910-05</c:v>
                </c:pt>
                <c:pt idx="893">
                  <c:v>1910-06</c:v>
                </c:pt>
                <c:pt idx="894">
                  <c:v>1910-07</c:v>
                </c:pt>
                <c:pt idx="895">
                  <c:v>1910-08</c:v>
                </c:pt>
                <c:pt idx="896">
                  <c:v>1910-09</c:v>
                </c:pt>
                <c:pt idx="897">
                  <c:v>1910-10</c:v>
                </c:pt>
                <c:pt idx="898">
                  <c:v>1910-11</c:v>
                </c:pt>
                <c:pt idx="899">
                  <c:v>1910-12</c:v>
                </c:pt>
                <c:pt idx="900">
                  <c:v>1911-01</c:v>
                </c:pt>
                <c:pt idx="901">
                  <c:v>1911-02</c:v>
                </c:pt>
                <c:pt idx="902">
                  <c:v>1911-03</c:v>
                </c:pt>
                <c:pt idx="903">
                  <c:v>1911-04</c:v>
                </c:pt>
                <c:pt idx="904">
                  <c:v>1911-05</c:v>
                </c:pt>
                <c:pt idx="905">
                  <c:v>1911-06</c:v>
                </c:pt>
                <c:pt idx="906">
                  <c:v>1911-07</c:v>
                </c:pt>
                <c:pt idx="907">
                  <c:v>1911-08</c:v>
                </c:pt>
                <c:pt idx="908">
                  <c:v>1911-09</c:v>
                </c:pt>
                <c:pt idx="909">
                  <c:v>1911-10</c:v>
                </c:pt>
                <c:pt idx="910">
                  <c:v>1911-11</c:v>
                </c:pt>
                <c:pt idx="911">
                  <c:v>1911-12</c:v>
                </c:pt>
                <c:pt idx="912">
                  <c:v>1912-01</c:v>
                </c:pt>
                <c:pt idx="913">
                  <c:v>1912-02</c:v>
                </c:pt>
                <c:pt idx="914">
                  <c:v>1912-03</c:v>
                </c:pt>
                <c:pt idx="915">
                  <c:v>1912-04</c:v>
                </c:pt>
                <c:pt idx="916">
                  <c:v>1912-05</c:v>
                </c:pt>
                <c:pt idx="917">
                  <c:v>1912-06</c:v>
                </c:pt>
                <c:pt idx="918">
                  <c:v>1912-07</c:v>
                </c:pt>
                <c:pt idx="919">
                  <c:v>1912-08</c:v>
                </c:pt>
                <c:pt idx="920">
                  <c:v>1912-09</c:v>
                </c:pt>
                <c:pt idx="921">
                  <c:v>1912-10</c:v>
                </c:pt>
                <c:pt idx="922">
                  <c:v>1912-11</c:v>
                </c:pt>
                <c:pt idx="923">
                  <c:v>1912-12</c:v>
                </c:pt>
                <c:pt idx="924">
                  <c:v>1913-01</c:v>
                </c:pt>
                <c:pt idx="925">
                  <c:v>1913-02</c:v>
                </c:pt>
                <c:pt idx="926">
                  <c:v>1913-03</c:v>
                </c:pt>
                <c:pt idx="927">
                  <c:v>1913-04</c:v>
                </c:pt>
                <c:pt idx="928">
                  <c:v>1913-05</c:v>
                </c:pt>
                <c:pt idx="929">
                  <c:v>1913-06</c:v>
                </c:pt>
                <c:pt idx="930">
                  <c:v>1913-07</c:v>
                </c:pt>
                <c:pt idx="931">
                  <c:v>1913-08</c:v>
                </c:pt>
                <c:pt idx="932">
                  <c:v>1913-09</c:v>
                </c:pt>
                <c:pt idx="933">
                  <c:v>1913-10</c:v>
                </c:pt>
                <c:pt idx="934">
                  <c:v>1913-11</c:v>
                </c:pt>
                <c:pt idx="935">
                  <c:v>1913-12</c:v>
                </c:pt>
                <c:pt idx="936">
                  <c:v>1914-01</c:v>
                </c:pt>
                <c:pt idx="937">
                  <c:v>1914-02</c:v>
                </c:pt>
                <c:pt idx="938">
                  <c:v>1914-03</c:v>
                </c:pt>
                <c:pt idx="939">
                  <c:v>1914-04</c:v>
                </c:pt>
                <c:pt idx="940">
                  <c:v>1914-05</c:v>
                </c:pt>
                <c:pt idx="941">
                  <c:v>1914-06</c:v>
                </c:pt>
                <c:pt idx="942">
                  <c:v>1914-07</c:v>
                </c:pt>
                <c:pt idx="943">
                  <c:v>1914-08</c:v>
                </c:pt>
                <c:pt idx="944">
                  <c:v>1914-09</c:v>
                </c:pt>
                <c:pt idx="945">
                  <c:v>1914-10</c:v>
                </c:pt>
                <c:pt idx="946">
                  <c:v>1914-11</c:v>
                </c:pt>
                <c:pt idx="947">
                  <c:v>1914-12</c:v>
                </c:pt>
                <c:pt idx="948">
                  <c:v>1915-01</c:v>
                </c:pt>
                <c:pt idx="949">
                  <c:v>1915-02</c:v>
                </c:pt>
                <c:pt idx="950">
                  <c:v>1915-03</c:v>
                </c:pt>
                <c:pt idx="951">
                  <c:v>1915-04</c:v>
                </c:pt>
                <c:pt idx="952">
                  <c:v>1915-05</c:v>
                </c:pt>
                <c:pt idx="953">
                  <c:v>1915-06</c:v>
                </c:pt>
                <c:pt idx="954">
                  <c:v>1915-07</c:v>
                </c:pt>
                <c:pt idx="955">
                  <c:v>1915-08</c:v>
                </c:pt>
                <c:pt idx="956">
                  <c:v>1915-09</c:v>
                </c:pt>
                <c:pt idx="957">
                  <c:v>1915-10</c:v>
                </c:pt>
                <c:pt idx="958">
                  <c:v>1915-11</c:v>
                </c:pt>
                <c:pt idx="959">
                  <c:v>1915-12</c:v>
                </c:pt>
                <c:pt idx="960">
                  <c:v>1916-01</c:v>
                </c:pt>
                <c:pt idx="961">
                  <c:v>1916-02</c:v>
                </c:pt>
                <c:pt idx="962">
                  <c:v>1916-03</c:v>
                </c:pt>
                <c:pt idx="963">
                  <c:v>1916-04</c:v>
                </c:pt>
                <c:pt idx="964">
                  <c:v>1916-05</c:v>
                </c:pt>
                <c:pt idx="965">
                  <c:v>1916-06</c:v>
                </c:pt>
                <c:pt idx="966">
                  <c:v>1916-07</c:v>
                </c:pt>
                <c:pt idx="967">
                  <c:v>1916-08</c:v>
                </c:pt>
                <c:pt idx="968">
                  <c:v>1916-09</c:v>
                </c:pt>
                <c:pt idx="969">
                  <c:v>1916-10</c:v>
                </c:pt>
                <c:pt idx="970">
                  <c:v>1916-11</c:v>
                </c:pt>
                <c:pt idx="971">
                  <c:v>1916-12</c:v>
                </c:pt>
                <c:pt idx="972">
                  <c:v>1917-01</c:v>
                </c:pt>
                <c:pt idx="973">
                  <c:v>1917-02</c:v>
                </c:pt>
                <c:pt idx="974">
                  <c:v>1917-03</c:v>
                </c:pt>
                <c:pt idx="975">
                  <c:v>1917-04</c:v>
                </c:pt>
                <c:pt idx="976">
                  <c:v>1917-05</c:v>
                </c:pt>
                <c:pt idx="977">
                  <c:v>1917-06</c:v>
                </c:pt>
                <c:pt idx="978">
                  <c:v>1917-07</c:v>
                </c:pt>
                <c:pt idx="979">
                  <c:v>1917-08</c:v>
                </c:pt>
                <c:pt idx="980">
                  <c:v>1917-09</c:v>
                </c:pt>
                <c:pt idx="981">
                  <c:v>1917-10</c:v>
                </c:pt>
                <c:pt idx="982">
                  <c:v>1917-11</c:v>
                </c:pt>
                <c:pt idx="983">
                  <c:v>1917-12</c:v>
                </c:pt>
                <c:pt idx="984">
                  <c:v>1918-01</c:v>
                </c:pt>
                <c:pt idx="985">
                  <c:v>1918-02</c:v>
                </c:pt>
                <c:pt idx="986">
                  <c:v>1918-03</c:v>
                </c:pt>
                <c:pt idx="987">
                  <c:v>1918-04</c:v>
                </c:pt>
                <c:pt idx="988">
                  <c:v>1918-05</c:v>
                </c:pt>
                <c:pt idx="989">
                  <c:v>1918-06</c:v>
                </c:pt>
                <c:pt idx="990">
                  <c:v>1918-07</c:v>
                </c:pt>
                <c:pt idx="991">
                  <c:v>1918-08</c:v>
                </c:pt>
                <c:pt idx="992">
                  <c:v>1918-09</c:v>
                </c:pt>
                <c:pt idx="993">
                  <c:v>1918-10</c:v>
                </c:pt>
                <c:pt idx="994">
                  <c:v>1918-11</c:v>
                </c:pt>
                <c:pt idx="995">
                  <c:v>1918-12</c:v>
                </c:pt>
                <c:pt idx="996">
                  <c:v>1919-01</c:v>
                </c:pt>
                <c:pt idx="997">
                  <c:v>1919-02</c:v>
                </c:pt>
                <c:pt idx="998">
                  <c:v>1919-03</c:v>
                </c:pt>
                <c:pt idx="999">
                  <c:v>1919-04</c:v>
                </c:pt>
                <c:pt idx="1000">
                  <c:v>1919-05</c:v>
                </c:pt>
                <c:pt idx="1001">
                  <c:v>1919-06</c:v>
                </c:pt>
                <c:pt idx="1002">
                  <c:v>1919-07</c:v>
                </c:pt>
                <c:pt idx="1003">
                  <c:v>1919-08</c:v>
                </c:pt>
                <c:pt idx="1004">
                  <c:v>1919-09</c:v>
                </c:pt>
                <c:pt idx="1005">
                  <c:v>1919-10</c:v>
                </c:pt>
                <c:pt idx="1006">
                  <c:v>1919-11</c:v>
                </c:pt>
                <c:pt idx="1007">
                  <c:v>1919-12</c:v>
                </c:pt>
                <c:pt idx="1008">
                  <c:v>1920-01</c:v>
                </c:pt>
                <c:pt idx="1009">
                  <c:v>1920-02</c:v>
                </c:pt>
                <c:pt idx="1010">
                  <c:v>1920-03</c:v>
                </c:pt>
                <c:pt idx="1011">
                  <c:v>1920-04</c:v>
                </c:pt>
                <c:pt idx="1012">
                  <c:v>1920-05</c:v>
                </c:pt>
                <c:pt idx="1013">
                  <c:v>1920-06</c:v>
                </c:pt>
                <c:pt idx="1014">
                  <c:v>1920-07</c:v>
                </c:pt>
                <c:pt idx="1015">
                  <c:v>1920-08</c:v>
                </c:pt>
                <c:pt idx="1016">
                  <c:v>1920-09</c:v>
                </c:pt>
                <c:pt idx="1017">
                  <c:v>1920-10</c:v>
                </c:pt>
                <c:pt idx="1018">
                  <c:v>1920-11</c:v>
                </c:pt>
                <c:pt idx="1019">
                  <c:v>1920-12</c:v>
                </c:pt>
                <c:pt idx="1020">
                  <c:v>1921-01</c:v>
                </c:pt>
                <c:pt idx="1021">
                  <c:v>1921-02</c:v>
                </c:pt>
                <c:pt idx="1022">
                  <c:v>1921-03</c:v>
                </c:pt>
                <c:pt idx="1023">
                  <c:v>1921-04</c:v>
                </c:pt>
                <c:pt idx="1024">
                  <c:v>1921-05</c:v>
                </c:pt>
                <c:pt idx="1025">
                  <c:v>1921-06</c:v>
                </c:pt>
                <c:pt idx="1026">
                  <c:v>1921-07</c:v>
                </c:pt>
                <c:pt idx="1027">
                  <c:v>1921-08</c:v>
                </c:pt>
                <c:pt idx="1028">
                  <c:v>1921-09</c:v>
                </c:pt>
                <c:pt idx="1029">
                  <c:v>1921-10</c:v>
                </c:pt>
                <c:pt idx="1030">
                  <c:v>1921-11</c:v>
                </c:pt>
                <c:pt idx="1031">
                  <c:v>1921-12</c:v>
                </c:pt>
                <c:pt idx="1032">
                  <c:v>1922-01</c:v>
                </c:pt>
                <c:pt idx="1033">
                  <c:v>1922-02</c:v>
                </c:pt>
                <c:pt idx="1034">
                  <c:v>1922-03</c:v>
                </c:pt>
                <c:pt idx="1035">
                  <c:v>1922-04</c:v>
                </c:pt>
                <c:pt idx="1036">
                  <c:v>1922-05</c:v>
                </c:pt>
                <c:pt idx="1037">
                  <c:v>1922-06</c:v>
                </c:pt>
                <c:pt idx="1038">
                  <c:v>1922-07</c:v>
                </c:pt>
                <c:pt idx="1039">
                  <c:v>1922-08</c:v>
                </c:pt>
                <c:pt idx="1040">
                  <c:v>1922-09</c:v>
                </c:pt>
                <c:pt idx="1041">
                  <c:v>1922-10</c:v>
                </c:pt>
                <c:pt idx="1042">
                  <c:v>1922-11</c:v>
                </c:pt>
                <c:pt idx="1043">
                  <c:v>1922-12</c:v>
                </c:pt>
                <c:pt idx="1044">
                  <c:v>1923-01</c:v>
                </c:pt>
                <c:pt idx="1045">
                  <c:v>1923-02</c:v>
                </c:pt>
                <c:pt idx="1046">
                  <c:v>1923-03</c:v>
                </c:pt>
                <c:pt idx="1047">
                  <c:v>1923-04</c:v>
                </c:pt>
                <c:pt idx="1048">
                  <c:v>1923-05</c:v>
                </c:pt>
                <c:pt idx="1049">
                  <c:v>1923-06</c:v>
                </c:pt>
                <c:pt idx="1050">
                  <c:v>1923-07</c:v>
                </c:pt>
                <c:pt idx="1051">
                  <c:v>1923-08</c:v>
                </c:pt>
                <c:pt idx="1052">
                  <c:v>1923-09</c:v>
                </c:pt>
                <c:pt idx="1053">
                  <c:v>1923-10</c:v>
                </c:pt>
                <c:pt idx="1054">
                  <c:v>1923-11</c:v>
                </c:pt>
                <c:pt idx="1055">
                  <c:v>1923-12</c:v>
                </c:pt>
                <c:pt idx="1056">
                  <c:v>1924-01</c:v>
                </c:pt>
                <c:pt idx="1057">
                  <c:v>1924-02</c:v>
                </c:pt>
                <c:pt idx="1058">
                  <c:v>1924-03</c:v>
                </c:pt>
                <c:pt idx="1059">
                  <c:v>1924-04</c:v>
                </c:pt>
                <c:pt idx="1060">
                  <c:v>1924-05</c:v>
                </c:pt>
                <c:pt idx="1061">
                  <c:v>1924-06</c:v>
                </c:pt>
                <c:pt idx="1062">
                  <c:v>1924-07</c:v>
                </c:pt>
                <c:pt idx="1063">
                  <c:v>1924-08</c:v>
                </c:pt>
                <c:pt idx="1064">
                  <c:v>1924-09</c:v>
                </c:pt>
                <c:pt idx="1065">
                  <c:v>1924-10</c:v>
                </c:pt>
                <c:pt idx="1066">
                  <c:v>1924-11</c:v>
                </c:pt>
                <c:pt idx="1067">
                  <c:v>1924-12</c:v>
                </c:pt>
                <c:pt idx="1068">
                  <c:v>1925-01</c:v>
                </c:pt>
                <c:pt idx="1069">
                  <c:v>1925-02</c:v>
                </c:pt>
                <c:pt idx="1070">
                  <c:v>1925-03</c:v>
                </c:pt>
                <c:pt idx="1071">
                  <c:v>1925-04</c:v>
                </c:pt>
                <c:pt idx="1072">
                  <c:v>1925-05</c:v>
                </c:pt>
                <c:pt idx="1073">
                  <c:v>1925-06</c:v>
                </c:pt>
                <c:pt idx="1074">
                  <c:v>1925-07</c:v>
                </c:pt>
                <c:pt idx="1075">
                  <c:v>1925-08</c:v>
                </c:pt>
                <c:pt idx="1076">
                  <c:v>1925-09</c:v>
                </c:pt>
                <c:pt idx="1077">
                  <c:v>1925-10</c:v>
                </c:pt>
                <c:pt idx="1078">
                  <c:v>1925-11</c:v>
                </c:pt>
                <c:pt idx="1079">
                  <c:v>1925-12</c:v>
                </c:pt>
                <c:pt idx="1080">
                  <c:v>1926-01</c:v>
                </c:pt>
                <c:pt idx="1081">
                  <c:v>1926-02</c:v>
                </c:pt>
                <c:pt idx="1082">
                  <c:v>1926-03</c:v>
                </c:pt>
                <c:pt idx="1083">
                  <c:v>1926-04</c:v>
                </c:pt>
                <c:pt idx="1084">
                  <c:v>1926-05</c:v>
                </c:pt>
                <c:pt idx="1085">
                  <c:v>1926-06</c:v>
                </c:pt>
                <c:pt idx="1086">
                  <c:v>1926-07</c:v>
                </c:pt>
                <c:pt idx="1087">
                  <c:v>1926-08</c:v>
                </c:pt>
                <c:pt idx="1088">
                  <c:v>1926-09</c:v>
                </c:pt>
                <c:pt idx="1089">
                  <c:v>1926-10</c:v>
                </c:pt>
                <c:pt idx="1090">
                  <c:v>1926-11</c:v>
                </c:pt>
                <c:pt idx="1091">
                  <c:v>1926-12</c:v>
                </c:pt>
                <c:pt idx="1092">
                  <c:v>1927-01</c:v>
                </c:pt>
                <c:pt idx="1093">
                  <c:v>1927-02</c:v>
                </c:pt>
                <c:pt idx="1094">
                  <c:v>1927-03</c:v>
                </c:pt>
                <c:pt idx="1095">
                  <c:v>1927-04</c:v>
                </c:pt>
                <c:pt idx="1096">
                  <c:v>1927-05</c:v>
                </c:pt>
                <c:pt idx="1097">
                  <c:v>1927-06</c:v>
                </c:pt>
                <c:pt idx="1098">
                  <c:v>1927-07</c:v>
                </c:pt>
                <c:pt idx="1099">
                  <c:v>1927-08</c:v>
                </c:pt>
                <c:pt idx="1100">
                  <c:v>1927-09</c:v>
                </c:pt>
                <c:pt idx="1101">
                  <c:v>1927-10</c:v>
                </c:pt>
                <c:pt idx="1102">
                  <c:v>1927-11</c:v>
                </c:pt>
                <c:pt idx="1103">
                  <c:v>1927-12</c:v>
                </c:pt>
                <c:pt idx="1104">
                  <c:v>1928-01</c:v>
                </c:pt>
                <c:pt idx="1105">
                  <c:v>1928-02</c:v>
                </c:pt>
                <c:pt idx="1106">
                  <c:v>1928-03</c:v>
                </c:pt>
                <c:pt idx="1107">
                  <c:v>1928-04</c:v>
                </c:pt>
                <c:pt idx="1108">
                  <c:v>1928-05</c:v>
                </c:pt>
                <c:pt idx="1109">
                  <c:v>1928-06</c:v>
                </c:pt>
                <c:pt idx="1110">
                  <c:v>1928-07</c:v>
                </c:pt>
                <c:pt idx="1111">
                  <c:v>1928-08</c:v>
                </c:pt>
                <c:pt idx="1112">
                  <c:v>1928-09</c:v>
                </c:pt>
                <c:pt idx="1113">
                  <c:v>1928-10</c:v>
                </c:pt>
                <c:pt idx="1114">
                  <c:v>1928-11</c:v>
                </c:pt>
                <c:pt idx="1115">
                  <c:v>1928-12</c:v>
                </c:pt>
                <c:pt idx="1116">
                  <c:v>1929-01</c:v>
                </c:pt>
                <c:pt idx="1117">
                  <c:v>1929-02</c:v>
                </c:pt>
                <c:pt idx="1118">
                  <c:v>1929-03</c:v>
                </c:pt>
                <c:pt idx="1119">
                  <c:v>1929-04</c:v>
                </c:pt>
                <c:pt idx="1120">
                  <c:v>1929-05</c:v>
                </c:pt>
                <c:pt idx="1121">
                  <c:v>1929-06</c:v>
                </c:pt>
                <c:pt idx="1122">
                  <c:v>1929-07</c:v>
                </c:pt>
                <c:pt idx="1123">
                  <c:v>1929-08</c:v>
                </c:pt>
                <c:pt idx="1124">
                  <c:v>1929-09</c:v>
                </c:pt>
                <c:pt idx="1125">
                  <c:v>1929-10</c:v>
                </c:pt>
                <c:pt idx="1126">
                  <c:v>1929-11</c:v>
                </c:pt>
                <c:pt idx="1127">
                  <c:v>1929-12</c:v>
                </c:pt>
                <c:pt idx="1128">
                  <c:v>1930-01</c:v>
                </c:pt>
                <c:pt idx="1129">
                  <c:v>1930-02</c:v>
                </c:pt>
                <c:pt idx="1130">
                  <c:v>1930-03</c:v>
                </c:pt>
                <c:pt idx="1131">
                  <c:v>1930-04</c:v>
                </c:pt>
                <c:pt idx="1132">
                  <c:v>1930-05</c:v>
                </c:pt>
                <c:pt idx="1133">
                  <c:v>1930-06</c:v>
                </c:pt>
                <c:pt idx="1134">
                  <c:v>1930-07</c:v>
                </c:pt>
                <c:pt idx="1135">
                  <c:v>1930-08</c:v>
                </c:pt>
                <c:pt idx="1136">
                  <c:v>1930-09</c:v>
                </c:pt>
                <c:pt idx="1137">
                  <c:v>1930-10</c:v>
                </c:pt>
                <c:pt idx="1138">
                  <c:v>1930-11</c:v>
                </c:pt>
                <c:pt idx="1139">
                  <c:v>1930-12</c:v>
                </c:pt>
                <c:pt idx="1140">
                  <c:v>1931-01</c:v>
                </c:pt>
                <c:pt idx="1141">
                  <c:v>1931-02</c:v>
                </c:pt>
                <c:pt idx="1142">
                  <c:v>1931-03</c:v>
                </c:pt>
                <c:pt idx="1143">
                  <c:v>1931-04</c:v>
                </c:pt>
                <c:pt idx="1144">
                  <c:v>1931-05</c:v>
                </c:pt>
                <c:pt idx="1145">
                  <c:v>1931-06</c:v>
                </c:pt>
                <c:pt idx="1146">
                  <c:v>1931-07</c:v>
                </c:pt>
                <c:pt idx="1147">
                  <c:v>1931-08</c:v>
                </c:pt>
                <c:pt idx="1148">
                  <c:v>1931-09</c:v>
                </c:pt>
                <c:pt idx="1149">
                  <c:v>1931-10</c:v>
                </c:pt>
                <c:pt idx="1150">
                  <c:v>1931-11</c:v>
                </c:pt>
                <c:pt idx="1151">
                  <c:v>1931-12</c:v>
                </c:pt>
                <c:pt idx="1152">
                  <c:v>1932-01</c:v>
                </c:pt>
                <c:pt idx="1153">
                  <c:v>1932-02</c:v>
                </c:pt>
                <c:pt idx="1154">
                  <c:v>1932-03</c:v>
                </c:pt>
                <c:pt idx="1155">
                  <c:v>1932-04</c:v>
                </c:pt>
                <c:pt idx="1156">
                  <c:v>1932-05</c:v>
                </c:pt>
                <c:pt idx="1157">
                  <c:v>1932-06</c:v>
                </c:pt>
                <c:pt idx="1158">
                  <c:v>1932-07</c:v>
                </c:pt>
                <c:pt idx="1159">
                  <c:v>1932-08</c:v>
                </c:pt>
                <c:pt idx="1160">
                  <c:v>1932-09</c:v>
                </c:pt>
                <c:pt idx="1161">
                  <c:v>1932-10</c:v>
                </c:pt>
                <c:pt idx="1162">
                  <c:v>1932-11</c:v>
                </c:pt>
                <c:pt idx="1163">
                  <c:v>1932-12</c:v>
                </c:pt>
                <c:pt idx="1164">
                  <c:v>1933-01</c:v>
                </c:pt>
                <c:pt idx="1165">
                  <c:v>1933-02</c:v>
                </c:pt>
                <c:pt idx="1166">
                  <c:v>1933-03</c:v>
                </c:pt>
                <c:pt idx="1167">
                  <c:v>1933-04</c:v>
                </c:pt>
                <c:pt idx="1168">
                  <c:v>1933-05</c:v>
                </c:pt>
                <c:pt idx="1169">
                  <c:v>1933-06</c:v>
                </c:pt>
                <c:pt idx="1170">
                  <c:v>1933-07</c:v>
                </c:pt>
                <c:pt idx="1171">
                  <c:v>1933-08</c:v>
                </c:pt>
                <c:pt idx="1172">
                  <c:v>1933-09</c:v>
                </c:pt>
                <c:pt idx="1173">
                  <c:v>1933-10</c:v>
                </c:pt>
                <c:pt idx="1174">
                  <c:v>1933-11</c:v>
                </c:pt>
                <c:pt idx="1175">
                  <c:v>1933-12</c:v>
                </c:pt>
                <c:pt idx="1176">
                  <c:v>1934-01</c:v>
                </c:pt>
                <c:pt idx="1177">
                  <c:v>1934-02</c:v>
                </c:pt>
                <c:pt idx="1178">
                  <c:v>1934-03</c:v>
                </c:pt>
                <c:pt idx="1179">
                  <c:v>1934-04</c:v>
                </c:pt>
                <c:pt idx="1180">
                  <c:v>1934-05</c:v>
                </c:pt>
                <c:pt idx="1181">
                  <c:v>1934-06</c:v>
                </c:pt>
                <c:pt idx="1182">
                  <c:v>1934-07</c:v>
                </c:pt>
                <c:pt idx="1183">
                  <c:v>1934-08</c:v>
                </c:pt>
                <c:pt idx="1184">
                  <c:v>1934-09</c:v>
                </c:pt>
                <c:pt idx="1185">
                  <c:v>1934-10</c:v>
                </c:pt>
                <c:pt idx="1186">
                  <c:v>1934-11</c:v>
                </c:pt>
                <c:pt idx="1187">
                  <c:v>1934-12</c:v>
                </c:pt>
                <c:pt idx="1188">
                  <c:v>1935-01</c:v>
                </c:pt>
                <c:pt idx="1189">
                  <c:v>1935-02</c:v>
                </c:pt>
                <c:pt idx="1190">
                  <c:v>1935-03</c:v>
                </c:pt>
                <c:pt idx="1191">
                  <c:v>1935-04</c:v>
                </c:pt>
                <c:pt idx="1192">
                  <c:v>1935-05</c:v>
                </c:pt>
                <c:pt idx="1193">
                  <c:v>1935-06</c:v>
                </c:pt>
                <c:pt idx="1194">
                  <c:v>1935-07</c:v>
                </c:pt>
                <c:pt idx="1195">
                  <c:v>1935-08</c:v>
                </c:pt>
                <c:pt idx="1196">
                  <c:v>1935-09</c:v>
                </c:pt>
                <c:pt idx="1197">
                  <c:v>1935-10</c:v>
                </c:pt>
                <c:pt idx="1198">
                  <c:v>1935-11</c:v>
                </c:pt>
                <c:pt idx="1199">
                  <c:v>1935-12</c:v>
                </c:pt>
                <c:pt idx="1200">
                  <c:v>1936-01</c:v>
                </c:pt>
                <c:pt idx="1201">
                  <c:v>1936-02</c:v>
                </c:pt>
                <c:pt idx="1202">
                  <c:v>1936-03</c:v>
                </c:pt>
                <c:pt idx="1203">
                  <c:v>1936-04</c:v>
                </c:pt>
                <c:pt idx="1204">
                  <c:v>1936-05</c:v>
                </c:pt>
                <c:pt idx="1205">
                  <c:v>1936-06</c:v>
                </c:pt>
                <c:pt idx="1206">
                  <c:v>1936-07</c:v>
                </c:pt>
                <c:pt idx="1207">
                  <c:v>1936-08</c:v>
                </c:pt>
                <c:pt idx="1208">
                  <c:v>1936-09</c:v>
                </c:pt>
                <c:pt idx="1209">
                  <c:v>1936-10</c:v>
                </c:pt>
                <c:pt idx="1210">
                  <c:v>1936-11</c:v>
                </c:pt>
                <c:pt idx="1211">
                  <c:v>1936-12</c:v>
                </c:pt>
                <c:pt idx="1212">
                  <c:v>1937-01</c:v>
                </c:pt>
                <c:pt idx="1213">
                  <c:v>1937-02</c:v>
                </c:pt>
                <c:pt idx="1214">
                  <c:v>1937-03</c:v>
                </c:pt>
                <c:pt idx="1215">
                  <c:v>1937-04</c:v>
                </c:pt>
                <c:pt idx="1216">
                  <c:v>1937-05</c:v>
                </c:pt>
                <c:pt idx="1217">
                  <c:v>1937-06</c:v>
                </c:pt>
                <c:pt idx="1218">
                  <c:v>1937-07</c:v>
                </c:pt>
                <c:pt idx="1219">
                  <c:v>1937-08</c:v>
                </c:pt>
                <c:pt idx="1220">
                  <c:v>1937-09</c:v>
                </c:pt>
                <c:pt idx="1221">
                  <c:v>1937-10</c:v>
                </c:pt>
                <c:pt idx="1222">
                  <c:v>1937-11</c:v>
                </c:pt>
                <c:pt idx="1223">
                  <c:v>1937-12</c:v>
                </c:pt>
                <c:pt idx="1224">
                  <c:v>1938-01</c:v>
                </c:pt>
                <c:pt idx="1225">
                  <c:v>1938-02</c:v>
                </c:pt>
                <c:pt idx="1226">
                  <c:v>1938-03</c:v>
                </c:pt>
                <c:pt idx="1227">
                  <c:v>1938-04</c:v>
                </c:pt>
                <c:pt idx="1228">
                  <c:v>1938-05</c:v>
                </c:pt>
                <c:pt idx="1229">
                  <c:v>1938-06</c:v>
                </c:pt>
                <c:pt idx="1230">
                  <c:v>1938-07</c:v>
                </c:pt>
                <c:pt idx="1231">
                  <c:v>1938-08</c:v>
                </c:pt>
                <c:pt idx="1232">
                  <c:v>1938-09</c:v>
                </c:pt>
                <c:pt idx="1233">
                  <c:v>1938-10</c:v>
                </c:pt>
                <c:pt idx="1234">
                  <c:v>1938-11</c:v>
                </c:pt>
                <c:pt idx="1235">
                  <c:v>1938-12</c:v>
                </c:pt>
                <c:pt idx="1236">
                  <c:v>1939-01</c:v>
                </c:pt>
                <c:pt idx="1237">
                  <c:v>1939-02</c:v>
                </c:pt>
                <c:pt idx="1238">
                  <c:v>1939-03</c:v>
                </c:pt>
                <c:pt idx="1239">
                  <c:v>1939-04</c:v>
                </c:pt>
                <c:pt idx="1240">
                  <c:v>1939-05</c:v>
                </c:pt>
                <c:pt idx="1241">
                  <c:v>1939-06</c:v>
                </c:pt>
                <c:pt idx="1242">
                  <c:v>1939-07</c:v>
                </c:pt>
                <c:pt idx="1243">
                  <c:v>1939-08</c:v>
                </c:pt>
                <c:pt idx="1244">
                  <c:v>1939-09</c:v>
                </c:pt>
                <c:pt idx="1245">
                  <c:v>1939-10</c:v>
                </c:pt>
                <c:pt idx="1246">
                  <c:v>1939-11</c:v>
                </c:pt>
                <c:pt idx="1247">
                  <c:v>1939-12</c:v>
                </c:pt>
                <c:pt idx="1248">
                  <c:v>1940-01</c:v>
                </c:pt>
                <c:pt idx="1249">
                  <c:v>1940-02</c:v>
                </c:pt>
                <c:pt idx="1250">
                  <c:v>1940-03</c:v>
                </c:pt>
                <c:pt idx="1251">
                  <c:v>1940-04</c:v>
                </c:pt>
                <c:pt idx="1252">
                  <c:v>1940-05</c:v>
                </c:pt>
                <c:pt idx="1253">
                  <c:v>1940-06</c:v>
                </c:pt>
                <c:pt idx="1254">
                  <c:v>1940-07</c:v>
                </c:pt>
                <c:pt idx="1255">
                  <c:v>1940-08</c:v>
                </c:pt>
                <c:pt idx="1256">
                  <c:v>1940-09</c:v>
                </c:pt>
                <c:pt idx="1257">
                  <c:v>1940-10</c:v>
                </c:pt>
                <c:pt idx="1258">
                  <c:v>1940-11</c:v>
                </c:pt>
                <c:pt idx="1259">
                  <c:v>1940-12</c:v>
                </c:pt>
                <c:pt idx="1260">
                  <c:v>1941-01</c:v>
                </c:pt>
                <c:pt idx="1261">
                  <c:v>1941-02</c:v>
                </c:pt>
                <c:pt idx="1262">
                  <c:v>1941-03</c:v>
                </c:pt>
                <c:pt idx="1263">
                  <c:v>1941-04</c:v>
                </c:pt>
                <c:pt idx="1264">
                  <c:v>1941-05</c:v>
                </c:pt>
                <c:pt idx="1265">
                  <c:v>1941-06</c:v>
                </c:pt>
                <c:pt idx="1266">
                  <c:v>1941-07</c:v>
                </c:pt>
                <c:pt idx="1267">
                  <c:v>1941-08</c:v>
                </c:pt>
                <c:pt idx="1268">
                  <c:v>1941-09</c:v>
                </c:pt>
                <c:pt idx="1269">
                  <c:v>1941-10</c:v>
                </c:pt>
                <c:pt idx="1270">
                  <c:v>1941-11</c:v>
                </c:pt>
                <c:pt idx="1271">
                  <c:v>1941-12</c:v>
                </c:pt>
                <c:pt idx="1272">
                  <c:v>1942-01</c:v>
                </c:pt>
                <c:pt idx="1273">
                  <c:v>1942-02</c:v>
                </c:pt>
                <c:pt idx="1274">
                  <c:v>1942-03</c:v>
                </c:pt>
                <c:pt idx="1275">
                  <c:v>1942-04</c:v>
                </c:pt>
                <c:pt idx="1276">
                  <c:v>1942-05</c:v>
                </c:pt>
                <c:pt idx="1277">
                  <c:v>1942-06</c:v>
                </c:pt>
                <c:pt idx="1278">
                  <c:v>1942-07</c:v>
                </c:pt>
                <c:pt idx="1279">
                  <c:v>1942-08</c:v>
                </c:pt>
                <c:pt idx="1280">
                  <c:v>1942-09</c:v>
                </c:pt>
                <c:pt idx="1281">
                  <c:v>1942-10</c:v>
                </c:pt>
                <c:pt idx="1282">
                  <c:v>1942-11</c:v>
                </c:pt>
                <c:pt idx="1283">
                  <c:v>1942-12</c:v>
                </c:pt>
                <c:pt idx="1284">
                  <c:v>1943-01</c:v>
                </c:pt>
                <c:pt idx="1285">
                  <c:v>1943-02</c:v>
                </c:pt>
                <c:pt idx="1286">
                  <c:v>1943-03</c:v>
                </c:pt>
                <c:pt idx="1287">
                  <c:v>1943-04</c:v>
                </c:pt>
                <c:pt idx="1288">
                  <c:v>1943-05</c:v>
                </c:pt>
                <c:pt idx="1289">
                  <c:v>1943-06</c:v>
                </c:pt>
                <c:pt idx="1290">
                  <c:v>1943-07</c:v>
                </c:pt>
                <c:pt idx="1291">
                  <c:v>1943-08</c:v>
                </c:pt>
                <c:pt idx="1292">
                  <c:v>1943-09</c:v>
                </c:pt>
                <c:pt idx="1293">
                  <c:v>1943-10</c:v>
                </c:pt>
                <c:pt idx="1294">
                  <c:v>1943-11</c:v>
                </c:pt>
                <c:pt idx="1295">
                  <c:v>1943-12</c:v>
                </c:pt>
                <c:pt idx="1296">
                  <c:v>1944-01</c:v>
                </c:pt>
                <c:pt idx="1297">
                  <c:v>1944-02</c:v>
                </c:pt>
                <c:pt idx="1298">
                  <c:v>1944-03</c:v>
                </c:pt>
                <c:pt idx="1299">
                  <c:v>1944-04</c:v>
                </c:pt>
                <c:pt idx="1300">
                  <c:v>1944-05</c:v>
                </c:pt>
                <c:pt idx="1301">
                  <c:v>1944-06</c:v>
                </c:pt>
                <c:pt idx="1302">
                  <c:v>1944-07</c:v>
                </c:pt>
                <c:pt idx="1303">
                  <c:v>1944-08</c:v>
                </c:pt>
                <c:pt idx="1304">
                  <c:v>1944-09</c:v>
                </c:pt>
                <c:pt idx="1305">
                  <c:v>1944-10</c:v>
                </c:pt>
                <c:pt idx="1306">
                  <c:v>1944-11</c:v>
                </c:pt>
                <c:pt idx="1307">
                  <c:v>1944-12</c:v>
                </c:pt>
                <c:pt idx="1308">
                  <c:v>1945-01</c:v>
                </c:pt>
                <c:pt idx="1309">
                  <c:v>1945-02</c:v>
                </c:pt>
                <c:pt idx="1310">
                  <c:v>1945-03</c:v>
                </c:pt>
                <c:pt idx="1311">
                  <c:v>1945-04</c:v>
                </c:pt>
                <c:pt idx="1312">
                  <c:v>1945-05</c:v>
                </c:pt>
                <c:pt idx="1313">
                  <c:v>1945-06</c:v>
                </c:pt>
                <c:pt idx="1314">
                  <c:v>1945-07</c:v>
                </c:pt>
                <c:pt idx="1315">
                  <c:v>1945-08</c:v>
                </c:pt>
                <c:pt idx="1316">
                  <c:v>1945-09</c:v>
                </c:pt>
                <c:pt idx="1317">
                  <c:v>1945-10</c:v>
                </c:pt>
                <c:pt idx="1318">
                  <c:v>1945-11</c:v>
                </c:pt>
                <c:pt idx="1319">
                  <c:v>1945-12</c:v>
                </c:pt>
                <c:pt idx="1320">
                  <c:v>1946-01</c:v>
                </c:pt>
                <c:pt idx="1321">
                  <c:v>1946-02</c:v>
                </c:pt>
                <c:pt idx="1322">
                  <c:v>1946-03</c:v>
                </c:pt>
                <c:pt idx="1323">
                  <c:v>1946-04</c:v>
                </c:pt>
                <c:pt idx="1324">
                  <c:v>1946-05</c:v>
                </c:pt>
                <c:pt idx="1325">
                  <c:v>1946-06</c:v>
                </c:pt>
                <c:pt idx="1326">
                  <c:v>1946-07</c:v>
                </c:pt>
                <c:pt idx="1327">
                  <c:v>1946-08</c:v>
                </c:pt>
                <c:pt idx="1328">
                  <c:v>1946-09</c:v>
                </c:pt>
                <c:pt idx="1329">
                  <c:v>1946-10</c:v>
                </c:pt>
                <c:pt idx="1330">
                  <c:v>1946-11</c:v>
                </c:pt>
                <c:pt idx="1331">
                  <c:v>1946-12</c:v>
                </c:pt>
                <c:pt idx="1332">
                  <c:v>1947-01</c:v>
                </c:pt>
                <c:pt idx="1333">
                  <c:v>1947-02</c:v>
                </c:pt>
                <c:pt idx="1334">
                  <c:v>1947-03</c:v>
                </c:pt>
                <c:pt idx="1335">
                  <c:v>1947-04</c:v>
                </c:pt>
                <c:pt idx="1336">
                  <c:v>1947-05</c:v>
                </c:pt>
                <c:pt idx="1337">
                  <c:v>1947-06</c:v>
                </c:pt>
                <c:pt idx="1338">
                  <c:v>1947-07</c:v>
                </c:pt>
                <c:pt idx="1339">
                  <c:v>1947-08</c:v>
                </c:pt>
                <c:pt idx="1340">
                  <c:v>1947-09</c:v>
                </c:pt>
                <c:pt idx="1341">
                  <c:v>1947-10</c:v>
                </c:pt>
                <c:pt idx="1342">
                  <c:v>1947-11</c:v>
                </c:pt>
                <c:pt idx="1343">
                  <c:v>1947-12</c:v>
                </c:pt>
                <c:pt idx="1344">
                  <c:v>1948-01</c:v>
                </c:pt>
                <c:pt idx="1345">
                  <c:v>1948-02</c:v>
                </c:pt>
                <c:pt idx="1346">
                  <c:v>1948-03</c:v>
                </c:pt>
                <c:pt idx="1347">
                  <c:v>1948-04</c:v>
                </c:pt>
                <c:pt idx="1348">
                  <c:v>1948-05</c:v>
                </c:pt>
                <c:pt idx="1349">
                  <c:v>1948-06</c:v>
                </c:pt>
                <c:pt idx="1350">
                  <c:v>1948-07</c:v>
                </c:pt>
                <c:pt idx="1351">
                  <c:v>1948-08</c:v>
                </c:pt>
                <c:pt idx="1352">
                  <c:v>1948-09</c:v>
                </c:pt>
                <c:pt idx="1353">
                  <c:v>1948-10</c:v>
                </c:pt>
                <c:pt idx="1354">
                  <c:v>1948-11</c:v>
                </c:pt>
                <c:pt idx="1355">
                  <c:v>1948-12</c:v>
                </c:pt>
                <c:pt idx="1356">
                  <c:v>1949-01</c:v>
                </c:pt>
                <c:pt idx="1357">
                  <c:v>1949-02</c:v>
                </c:pt>
                <c:pt idx="1358">
                  <c:v>1949-03</c:v>
                </c:pt>
                <c:pt idx="1359">
                  <c:v>1949-04</c:v>
                </c:pt>
                <c:pt idx="1360">
                  <c:v>1949-05</c:v>
                </c:pt>
                <c:pt idx="1361">
                  <c:v>1949-06</c:v>
                </c:pt>
                <c:pt idx="1362">
                  <c:v>1949-07</c:v>
                </c:pt>
                <c:pt idx="1363">
                  <c:v>1949-08</c:v>
                </c:pt>
                <c:pt idx="1364">
                  <c:v>1949-09</c:v>
                </c:pt>
                <c:pt idx="1365">
                  <c:v>1949-10</c:v>
                </c:pt>
                <c:pt idx="1366">
                  <c:v>1949-11</c:v>
                </c:pt>
                <c:pt idx="1367">
                  <c:v>1949-12</c:v>
                </c:pt>
                <c:pt idx="1368">
                  <c:v>1950-01</c:v>
                </c:pt>
                <c:pt idx="1369">
                  <c:v>1950-02</c:v>
                </c:pt>
                <c:pt idx="1370">
                  <c:v>1950-03</c:v>
                </c:pt>
                <c:pt idx="1371">
                  <c:v>1950-04</c:v>
                </c:pt>
                <c:pt idx="1372">
                  <c:v>1950-05</c:v>
                </c:pt>
                <c:pt idx="1373">
                  <c:v>1950-06</c:v>
                </c:pt>
                <c:pt idx="1374">
                  <c:v>1950-07</c:v>
                </c:pt>
                <c:pt idx="1375">
                  <c:v>1950-08</c:v>
                </c:pt>
                <c:pt idx="1376">
                  <c:v>1950-09</c:v>
                </c:pt>
                <c:pt idx="1377">
                  <c:v>1950-10</c:v>
                </c:pt>
                <c:pt idx="1378">
                  <c:v>1950-11</c:v>
                </c:pt>
                <c:pt idx="1379">
                  <c:v>1950-12</c:v>
                </c:pt>
                <c:pt idx="1380">
                  <c:v>1951-01</c:v>
                </c:pt>
                <c:pt idx="1381">
                  <c:v>1951-02</c:v>
                </c:pt>
                <c:pt idx="1382">
                  <c:v>1951-03</c:v>
                </c:pt>
                <c:pt idx="1383">
                  <c:v>1951-04</c:v>
                </c:pt>
                <c:pt idx="1384">
                  <c:v>1951-05</c:v>
                </c:pt>
                <c:pt idx="1385">
                  <c:v>1951-06</c:v>
                </c:pt>
                <c:pt idx="1386">
                  <c:v>1951-07</c:v>
                </c:pt>
                <c:pt idx="1387">
                  <c:v>1951-08</c:v>
                </c:pt>
                <c:pt idx="1388">
                  <c:v>1951-09</c:v>
                </c:pt>
                <c:pt idx="1389">
                  <c:v>1951-10</c:v>
                </c:pt>
                <c:pt idx="1390">
                  <c:v>1951-11</c:v>
                </c:pt>
                <c:pt idx="1391">
                  <c:v>1951-12</c:v>
                </c:pt>
                <c:pt idx="1392">
                  <c:v>1952-01</c:v>
                </c:pt>
                <c:pt idx="1393">
                  <c:v>1952-02</c:v>
                </c:pt>
                <c:pt idx="1394">
                  <c:v>1952-03</c:v>
                </c:pt>
                <c:pt idx="1395">
                  <c:v>1952-04</c:v>
                </c:pt>
                <c:pt idx="1396">
                  <c:v>1952-05</c:v>
                </c:pt>
                <c:pt idx="1397">
                  <c:v>1952-06</c:v>
                </c:pt>
                <c:pt idx="1398">
                  <c:v>1952-07</c:v>
                </c:pt>
                <c:pt idx="1399">
                  <c:v>1952-08</c:v>
                </c:pt>
                <c:pt idx="1400">
                  <c:v>1952-09</c:v>
                </c:pt>
                <c:pt idx="1401">
                  <c:v>1952-10</c:v>
                </c:pt>
                <c:pt idx="1402">
                  <c:v>1952-11</c:v>
                </c:pt>
                <c:pt idx="1403">
                  <c:v>1952-12</c:v>
                </c:pt>
                <c:pt idx="1404">
                  <c:v>1953-01</c:v>
                </c:pt>
                <c:pt idx="1405">
                  <c:v>1953-02</c:v>
                </c:pt>
                <c:pt idx="1406">
                  <c:v>1953-03</c:v>
                </c:pt>
                <c:pt idx="1407">
                  <c:v>1953-04</c:v>
                </c:pt>
                <c:pt idx="1408">
                  <c:v>1953-05</c:v>
                </c:pt>
                <c:pt idx="1409">
                  <c:v>1953-06</c:v>
                </c:pt>
                <c:pt idx="1410">
                  <c:v>1953-07</c:v>
                </c:pt>
                <c:pt idx="1411">
                  <c:v>1953-08</c:v>
                </c:pt>
                <c:pt idx="1412">
                  <c:v>1953-09</c:v>
                </c:pt>
                <c:pt idx="1413">
                  <c:v>1953-10</c:v>
                </c:pt>
                <c:pt idx="1414">
                  <c:v>1953-11</c:v>
                </c:pt>
                <c:pt idx="1415">
                  <c:v>1953-12</c:v>
                </c:pt>
              </c:strCache>
            </c:strRef>
          </c:cat>
          <c:val>
            <c:numRef>
              <c:f>'[zuerich-monthly-sunspot-numbers-.xlsx]Sheet1'!$B$2:$B$1417</c:f>
              <c:numCache>
                <c:formatCode>General</c:formatCode>
                <c:ptCount val="1416"/>
                <c:pt idx="0">
                  <c:v>88.6</c:v>
                </c:pt>
                <c:pt idx="1">
                  <c:v>107.6</c:v>
                </c:pt>
                <c:pt idx="2">
                  <c:v>98.1</c:v>
                </c:pt>
                <c:pt idx="3">
                  <c:v>142.9</c:v>
                </c:pt>
                <c:pt idx="4">
                  <c:v>111.4</c:v>
                </c:pt>
                <c:pt idx="5">
                  <c:v>124.7</c:v>
                </c:pt>
                <c:pt idx="6">
                  <c:v>116.7</c:v>
                </c:pt>
                <c:pt idx="7">
                  <c:v>107.8</c:v>
                </c:pt>
                <c:pt idx="8">
                  <c:v>95.1</c:v>
                </c:pt>
                <c:pt idx="9">
                  <c:v>137.4</c:v>
                </c:pt>
                <c:pt idx="10">
                  <c:v>120.9</c:v>
                </c:pt>
                <c:pt idx="11">
                  <c:v>206.2</c:v>
                </c:pt>
                <c:pt idx="12">
                  <c:v>188</c:v>
                </c:pt>
                <c:pt idx="13">
                  <c:v>175.6</c:v>
                </c:pt>
                <c:pt idx="14">
                  <c:v>134.6</c:v>
                </c:pt>
                <c:pt idx="15">
                  <c:v>138.19999999999999</c:v>
                </c:pt>
                <c:pt idx="16">
                  <c:v>111.3</c:v>
                </c:pt>
                <c:pt idx="17">
                  <c:v>158</c:v>
                </c:pt>
                <c:pt idx="18">
                  <c:v>162.80000000000001</c:v>
                </c:pt>
                <c:pt idx="19">
                  <c:v>134</c:v>
                </c:pt>
                <c:pt idx="20">
                  <c:v>96.3</c:v>
                </c:pt>
                <c:pt idx="21">
                  <c:v>123.7</c:v>
                </c:pt>
                <c:pt idx="22">
                  <c:v>107</c:v>
                </c:pt>
                <c:pt idx="23">
                  <c:v>129.80000000000001</c:v>
                </c:pt>
                <c:pt idx="24">
                  <c:v>144.9</c:v>
                </c:pt>
                <c:pt idx="25">
                  <c:v>84.8</c:v>
                </c:pt>
                <c:pt idx="26">
                  <c:v>140.80000000000001</c:v>
                </c:pt>
                <c:pt idx="27">
                  <c:v>126.6</c:v>
                </c:pt>
                <c:pt idx="28">
                  <c:v>137.6</c:v>
                </c:pt>
                <c:pt idx="29">
                  <c:v>94.5</c:v>
                </c:pt>
                <c:pt idx="30">
                  <c:v>108.2</c:v>
                </c:pt>
                <c:pt idx="31">
                  <c:v>78.8</c:v>
                </c:pt>
                <c:pt idx="32">
                  <c:v>73.599999999999994</c:v>
                </c:pt>
                <c:pt idx="33">
                  <c:v>90.8</c:v>
                </c:pt>
                <c:pt idx="34">
                  <c:v>77.400000000000006</c:v>
                </c:pt>
                <c:pt idx="35">
                  <c:v>79.8</c:v>
                </c:pt>
                <c:pt idx="36">
                  <c:v>107.6</c:v>
                </c:pt>
                <c:pt idx="37">
                  <c:v>102.5</c:v>
                </c:pt>
                <c:pt idx="38">
                  <c:v>77.7</c:v>
                </c:pt>
                <c:pt idx="39">
                  <c:v>61.8</c:v>
                </c:pt>
                <c:pt idx="40">
                  <c:v>53.8</c:v>
                </c:pt>
                <c:pt idx="41">
                  <c:v>54.6</c:v>
                </c:pt>
                <c:pt idx="42">
                  <c:v>84.7</c:v>
                </c:pt>
                <c:pt idx="43">
                  <c:v>131.19999999999999</c:v>
                </c:pt>
                <c:pt idx="44">
                  <c:v>132.69999999999999</c:v>
                </c:pt>
                <c:pt idx="45">
                  <c:v>90.8</c:v>
                </c:pt>
                <c:pt idx="46">
                  <c:v>68.8</c:v>
                </c:pt>
                <c:pt idx="47">
                  <c:v>63.6</c:v>
                </c:pt>
                <c:pt idx="48">
                  <c:v>81.2</c:v>
                </c:pt>
                <c:pt idx="49">
                  <c:v>87.7</c:v>
                </c:pt>
                <c:pt idx="50">
                  <c:v>55.5</c:v>
                </c:pt>
                <c:pt idx="51">
                  <c:v>65.900000000000006</c:v>
                </c:pt>
                <c:pt idx="52">
                  <c:v>69.2</c:v>
                </c:pt>
                <c:pt idx="53">
                  <c:v>48.5</c:v>
                </c:pt>
                <c:pt idx="54">
                  <c:v>60.7</c:v>
                </c:pt>
                <c:pt idx="55">
                  <c:v>57.8</c:v>
                </c:pt>
                <c:pt idx="56">
                  <c:v>74</c:v>
                </c:pt>
                <c:pt idx="57">
                  <c:v>49.8</c:v>
                </c:pt>
                <c:pt idx="58">
                  <c:v>54.3</c:v>
                </c:pt>
                <c:pt idx="59">
                  <c:v>53.7</c:v>
                </c:pt>
                <c:pt idx="60">
                  <c:v>24</c:v>
                </c:pt>
                <c:pt idx="61">
                  <c:v>29.9</c:v>
                </c:pt>
                <c:pt idx="62">
                  <c:v>29.7</c:v>
                </c:pt>
                <c:pt idx="63">
                  <c:v>42.6</c:v>
                </c:pt>
                <c:pt idx="64">
                  <c:v>67.400000000000006</c:v>
                </c:pt>
                <c:pt idx="65">
                  <c:v>55.7</c:v>
                </c:pt>
                <c:pt idx="66">
                  <c:v>30.8</c:v>
                </c:pt>
                <c:pt idx="67">
                  <c:v>39.299999999999997</c:v>
                </c:pt>
                <c:pt idx="68">
                  <c:v>35.1</c:v>
                </c:pt>
                <c:pt idx="69">
                  <c:v>28.5</c:v>
                </c:pt>
                <c:pt idx="70">
                  <c:v>19.8</c:v>
                </c:pt>
                <c:pt idx="71">
                  <c:v>38.799999999999997</c:v>
                </c:pt>
                <c:pt idx="72">
                  <c:v>20.399999999999999</c:v>
                </c:pt>
                <c:pt idx="73">
                  <c:v>22.1</c:v>
                </c:pt>
                <c:pt idx="74">
                  <c:v>21.7</c:v>
                </c:pt>
                <c:pt idx="75">
                  <c:v>26.9</c:v>
                </c:pt>
                <c:pt idx="76">
                  <c:v>24.9</c:v>
                </c:pt>
                <c:pt idx="77">
                  <c:v>20.5</c:v>
                </c:pt>
                <c:pt idx="78">
                  <c:v>12.6</c:v>
                </c:pt>
                <c:pt idx="79">
                  <c:v>26.5</c:v>
                </c:pt>
                <c:pt idx="80">
                  <c:v>18.5</c:v>
                </c:pt>
                <c:pt idx="81">
                  <c:v>38.1</c:v>
                </c:pt>
                <c:pt idx="82">
                  <c:v>40.5</c:v>
                </c:pt>
                <c:pt idx="83">
                  <c:v>17.600000000000001</c:v>
                </c:pt>
                <c:pt idx="84">
                  <c:v>13.3</c:v>
                </c:pt>
                <c:pt idx="85">
                  <c:v>3.5</c:v>
                </c:pt>
                <c:pt idx="86">
                  <c:v>8.3000000000000007</c:v>
                </c:pt>
                <c:pt idx="87">
                  <c:v>8.8000000000000007</c:v>
                </c:pt>
                <c:pt idx="88">
                  <c:v>21.1</c:v>
                </c:pt>
                <c:pt idx="89">
                  <c:v>10.5</c:v>
                </c:pt>
                <c:pt idx="90">
                  <c:v>9.5</c:v>
                </c:pt>
                <c:pt idx="91">
                  <c:v>11.8</c:v>
                </c:pt>
                <c:pt idx="92">
                  <c:v>4.2</c:v>
                </c:pt>
                <c:pt idx="93">
                  <c:v>5.3</c:v>
                </c:pt>
                <c:pt idx="94">
                  <c:v>19.100000000000001</c:v>
                </c:pt>
                <c:pt idx="95">
                  <c:v>12.7</c:v>
                </c:pt>
                <c:pt idx="96">
                  <c:v>9.4</c:v>
                </c:pt>
                <c:pt idx="97">
                  <c:v>14.7</c:v>
                </c:pt>
                <c:pt idx="98">
                  <c:v>13.6</c:v>
                </c:pt>
                <c:pt idx="99">
                  <c:v>20.8</c:v>
                </c:pt>
                <c:pt idx="100">
                  <c:v>12</c:v>
                </c:pt>
                <c:pt idx="101">
                  <c:v>3.7</c:v>
                </c:pt>
                <c:pt idx="102">
                  <c:v>21.2</c:v>
                </c:pt>
                <c:pt idx="103">
                  <c:v>23.9</c:v>
                </c:pt>
                <c:pt idx="104">
                  <c:v>6.9</c:v>
                </c:pt>
                <c:pt idx="105">
                  <c:v>21.5</c:v>
                </c:pt>
                <c:pt idx="106">
                  <c:v>10.7</c:v>
                </c:pt>
                <c:pt idx="107">
                  <c:v>21.6</c:v>
                </c:pt>
                <c:pt idx="108">
                  <c:v>25.7</c:v>
                </c:pt>
                <c:pt idx="109">
                  <c:v>43.6</c:v>
                </c:pt>
                <c:pt idx="110">
                  <c:v>43.3</c:v>
                </c:pt>
                <c:pt idx="111">
                  <c:v>56.9</c:v>
                </c:pt>
                <c:pt idx="112">
                  <c:v>47.8</c:v>
                </c:pt>
                <c:pt idx="113">
                  <c:v>31.1</c:v>
                </c:pt>
                <c:pt idx="114">
                  <c:v>30.6</c:v>
                </c:pt>
                <c:pt idx="115">
                  <c:v>32.299999999999997</c:v>
                </c:pt>
                <c:pt idx="116">
                  <c:v>29.6</c:v>
                </c:pt>
                <c:pt idx="117">
                  <c:v>40.700000000000003</c:v>
                </c:pt>
                <c:pt idx="118">
                  <c:v>39.4</c:v>
                </c:pt>
                <c:pt idx="119">
                  <c:v>59.7</c:v>
                </c:pt>
                <c:pt idx="120">
                  <c:v>38.700000000000003</c:v>
                </c:pt>
                <c:pt idx="121">
                  <c:v>51</c:v>
                </c:pt>
                <c:pt idx="122">
                  <c:v>63.9</c:v>
                </c:pt>
                <c:pt idx="123">
                  <c:v>69.2</c:v>
                </c:pt>
                <c:pt idx="124">
                  <c:v>59.9</c:v>
                </c:pt>
                <c:pt idx="125">
                  <c:v>65.099999999999994</c:v>
                </c:pt>
                <c:pt idx="126">
                  <c:v>46.5</c:v>
                </c:pt>
                <c:pt idx="127">
                  <c:v>54.8</c:v>
                </c:pt>
                <c:pt idx="128">
                  <c:v>107.1</c:v>
                </c:pt>
                <c:pt idx="129">
                  <c:v>55.9</c:v>
                </c:pt>
                <c:pt idx="130">
                  <c:v>60.4</c:v>
                </c:pt>
                <c:pt idx="131">
                  <c:v>65.5</c:v>
                </c:pt>
                <c:pt idx="132">
                  <c:v>62.6</c:v>
                </c:pt>
                <c:pt idx="133">
                  <c:v>44.9</c:v>
                </c:pt>
                <c:pt idx="134">
                  <c:v>85.7</c:v>
                </c:pt>
                <c:pt idx="135">
                  <c:v>44.7</c:v>
                </c:pt>
                <c:pt idx="136">
                  <c:v>75.400000000000006</c:v>
                </c:pt>
                <c:pt idx="137">
                  <c:v>85.3</c:v>
                </c:pt>
                <c:pt idx="138">
                  <c:v>52.2</c:v>
                </c:pt>
                <c:pt idx="139">
                  <c:v>140.6</c:v>
                </c:pt>
                <c:pt idx="140">
                  <c:v>161.19999999999999</c:v>
                </c:pt>
                <c:pt idx="141">
                  <c:v>180.4</c:v>
                </c:pt>
                <c:pt idx="142">
                  <c:v>138.9</c:v>
                </c:pt>
                <c:pt idx="143">
                  <c:v>109.6</c:v>
                </c:pt>
                <c:pt idx="144">
                  <c:v>159.1</c:v>
                </c:pt>
                <c:pt idx="145">
                  <c:v>111.8</c:v>
                </c:pt>
                <c:pt idx="146">
                  <c:v>108.9</c:v>
                </c:pt>
                <c:pt idx="147">
                  <c:v>107.1</c:v>
                </c:pt>
                <c:pt idx="148">
                  <c:v>102.2</c:v>
                </c:pt>
                <c:pt idx="149">
                  <c:v>123.8</c:v>
                </c:pt>
                <c:pt idx="150">
                  <c:v>139.19999999999999</c:v>
                </c:pt>
                <c:pt idx="151">
                  <c:v>132.5</c:v>
                </c:pt>
                <c:pt idx="152">
                  <c:v>100.3</c:v>
                </c:pt>
                <c:pt idx="153">
                  <c:v>132.4</c:v>
                </c:pt>
                <c:pt idx="154">
                  <c:v>114.6</c:v>
                </c:pt>
                <c:pt idx="155">
                  <c:v>159.9</c:v>
                </c:pt>
                <c:pt idx="156">
                  <c:v>156.69999999999999</c:v>
                </c:pt>
                <c:pt idx="157">
                  <c:v>131.69999999999999</c:v>
                </c:pt>
                <c:pt idx="158">
                  <c:v>96.5</c:v>
                </c:pt>
                <c:pt idx="159">
                  <c:v>102.5</c:v>
                </c:pt>
                <c:pt idx="160">
                  <c:v>80.599999999999994</c:v>
                </c:pt>
                <c:pt idx="161">
                  <c:v>81.2</c:v>
                </c:pt>
                <c:pt idx="162">
                  <c:v>78</c:v>
                </c:pt>
                <c:pt idx="163">
                  <c:v>61.3</c:v>
                </c:pt>
                <c:pt idx="164">
                  <c:v>93.7</c:v>
                </c:pt>
                <c:pt idx="165">
                  <c:v>71.5</c:v>
                </c:pt>
                <c:pt idx="166">
                  <c:v>99.7</c:v>
                </c:pt>
                <c:pt idx="167">
                  <c:v>97</c:v>
                </c:pt>
                <c:pt idx="168">
                  <c:v>78</c:v>
                </c:pt>
                <c:pt idx="169">
                  <c:v>89.4</c:v>
                </c:pt>
                <c:pt idx="170">
                  <c:v>82.6</c:v>
                </c:pt>
                <c:pt idx="171">
                  <c:v>44.1</c:v>
                </c:pt>
                <c:pt idx="172">
                  <c:v>61.6</c:v>
                </c:pt>
                <c:pt idx="173">
                  <c:v>70</c:v>
                </c:pt>
                <c:pt idx="174">
                  <c:v>39.1</c:v>
                </c:pt>
                <c:pt idx="175">
                  <c:v>61.6</c:v>
                </c:pt>
                <c:pt idx="176">
                  <c:v>86.2</c:v>
                </c:pt>
                <c:pt idx="177">
                  <c:v>71</c:v>
                </c:pt>
                <c:pt idx="178">
                  <c:v>54.8</c:v>
                </c:pt>
                <c:pt idx="179">
                  <c:v>60</c:v>
                </c:pt>
                <c:pt idx="180">
                  <c:v>75.5</c:v>
                </c:pt>
                <c:pt idx="181">
                  <c:v>105.4</c:v>
                </c:pt>
                <c:pt idx="182">
                  <c:v>64.599999999999994</c:v>
                </c:pt>
                <c:pt idx="183">
                  <c:v>56.5</c:v>
                </c:pt>
                <c:pt idx="184">
                  <c:v>62.6</c:v>
                </c:pt>
                <c:pt idx="185">
                  <c:v>63.2</c:v>
                </c:pt>
                <c:pt idx="186">
                  <c:v>36.1</c:v>
                </c:pt>
                <c:pt idx="187">
                  <c:v>57.4</c:v>
                </c:pt>
                <c:pt idx="188">
                  <c:v>67.900000000000006</c:v>
                </c:pt>
                <c:pt idx="189">
                  <c:v>62.5</c:v>
                </c:pt>
                <c:pt idx="190">
                  <c:v>50.9</c:v>
                </c:pt>
                <c:pt idx="191">
                  <c:v>71.400000000000006</c:v>
                </c:pt>
                <c:pt idx="192">
                  <c:v>68.400000000000006</c:v>
                </c:pt>
                <c:pt idx="193">
                  <c:v>67.5</c:v>
                </c:pt>
                <c:pt idx="194">
                  <c:v>61.2</c:v>
                </c:pt>
                <c:pt idx="195">
                  <c:v>65.400000000000006</c:v>
                </c:pt>
                <c:pt idx="196">
                  <c:v>54.9</c:v>
                </c:pt>
                <c:pt idx="197">
                  <c:v>46.9</c:v>
                </c:pt>
                <c:pt idx="198">
                  <c:v>42</c:v>
                </c:pt>
                <c:pt idx="199">
                  <c:v>39.700000000000003</c:v>
                </c:pt>
                <c:pt idx="200">
                  <c:v>37.5</c:v>
                </c:pt>
                <c:pt idx="201">
                  <c:v>67.3</c:v>
                </c:pt>
                <c:pt idx="202">
                  <c:v>54.3</c:v>
                </c:pt>
                <c:pt idx="203">
                  <c:v>45.4</c:v>
                </c:pt>
                <c:pt idx="204">
                  <c:v>41.1</c:v>
                </c:pt>
                <c:pt idx="205">
                  <c:v>42.9</c:v>
                </c:pt>
                <c:pt idx="206">
                  <c:v>37.700000000000003</c:v>
                </c:pt>
                <c:pt idx="207">
                  <c:v>47.6</c:v>
                </c:pt>
                <c:pt idx="208">
                  <c:v>34.700000000000003</c:v>
                </c:pt>
                <c:pt idx="209">
                  <c:v>40</c:v>
                </c:pt>
                <c:pt idx="210">
                  <c:v>45.9</c:v>
                </c:pt>
                <c:pt idx="211">
                  <c:v>50.4</c:v>
                </c:pt>
                <c:pt idx="212">
                  <c:v>33.5</c:v>
                </c:pt>
                <c:pt idx="213">
                  <c:v>42.3</c:v>
                </c:pt>
                <c:pt idx="214">
                  <c:v>28.8</c:v>
                </c:pt>
                <c:pt idx="215">
                  <c:v>23.4</c:v>
                </c:pt>
                <c:pt idx="216">
                  <c:v>15.4</c:v>
                </c:pt>
                <c:pt idx="217">
                  <c:v>20</c:v>
                </c:pt>
                <c:pt idx="218">
                  <c:v>20.7</c:v>
                </c:pt>
                <c:pt idx="219">
                  <c:v>26.4</c:v>
                </c:pt>
                <c:pt idx="220">
                  <c:v>24</c:v>
                </c:pt>
                <c:pt idx="221">
                  <c:v>21.1</c:v>
                </c:pt>
                <c:pt idx="222">
                  <c:v>18.7</c:v>
                </c:pt>
                <c:pt idx="223">
                  <c:v>15.8</c:v>
                </c:pt>
                <c:pt idx="224">
                  <c:v>22.4</c:v>
                </c:pt>
                <c:pt idx="225">
                  <c:v>12.7</c:v>
                </c:pt>
                <c:pt idx="226">
                  <c:v>28.2</c:v>
                </c:pt>
                <c:pt idx="227">
                  <c:v>21.4</c:v>
                </c:pt>
                <c:pt idx="228">
                  <c:v>12.3</c:v>
                </c:pt>
                <c:pt idx="229">
                  <c:v>11.4</c:v>
                </c:pt>
                <c:pt idx="230">
                  <c:v>17.399999999999999</c:v>
                </c:pt>
                <c:pt idx="231">
                  <c:v>4.4000000000000004</c:v>
                </c:pt>
                <c:pt idx="232">
                  <c:v>9.1</c:v>
                </c:pt>
                <c:pt idx="233">
                  <c:v>5.3</c:v>
                </c:pt>
                <c:pt idx="234">
                  <c:v>0.4</c:v>
                </c:pt>
                <c:pt idx="235">
                  <c:v>3.1</c:v>
                </c:pt>
                <c:pt idx="236">
                  <c:v>0</c:v>
                </c:pt>
                <c:pt idx="237">
                  <c:v>9.6999999999999993</c:v>
                </c:pt>
                <c:pt idx="238">
                  <c:v>4.3</c:v>
                </c:pt>
                <c:pt idx="239">
                  <c:v>3.1</c:v>
                </c:pt>
                <c:pt idx="240">
                  <c:v>0.5</c:v>
                </c:pt>
                <c:pt idx="241">
                  <c:v>4.9000000000000004</c:v>
                </c:pt>
                <c:pt idx="242">
                  <c:v>0.4</c:v>
                </c:pt>
                <c:pt idx="243">
                  <c:v>6.5</c:v>
                </c:pt>
                <c:pt idx="244">
                  <c:v>0</c:v>
                </c:pt>
                <c:pt idx="245">
                  <c:v>5</c:v>
                </c:pt>
                <c:pt idx="246">
                  <c:v>4.5999999999999996</c:v>
                </c:pt>
                <c:pt idx="247">
                  <c:v>5.9</c:v>
                </c:pt>
                <c:pt idx="248">
                  <c:v>4.4000000000000004</c:v>
                </c:pt>
                <c:pt idx="249">
                  <c:v>4.5</c:v>
                </c:pt>
                <c:pt idx="250">
                  <c:v>7.7</c:v>
                </c:pt>
                <c:pt idx="251">
                  <c:v>7.2</c:v>
                </c:pt>
                <c:pt idx="252">
                  <c:v>13.7</c:v>
                </c:pt>
                <c:pt idx="253">
                  <c:v>7.4</c:v>
                </c:pt>
                <c:pt idx="254">
                  <c:v>5.2</c:v>
                </c:pt>
                <c:pt idx="255">
                  <c:v>11.1</c:v>
                </c:pt>
                <c:pt idx="256">
                  <c:v>29.2</c:v>
                </c:pt>
                <c:pt idx="257">
                  <c:v>16</c:v>
                </c:pt>
                <c:pt idx="258">
                  <c:v>22.2</c:v>
                </c:pt>
                <c:pt idx="259">
                  <c:v>16.899999999999999</c:v>
                </c:pt>
                <c:pt idx="260">
                  <c:v>42.4</c:v>
                </c:pt>
                <c:pt idx="261">
                  <c:v>40.6</c:v>
                </c:pt>
                <c:pt idx="262">
                  <c:v>31.4</c:v>
                </c:pt>
                <c:pt idx="263">
                  <c:v>37.200000000000003</c:v>
                </c:pt>
                <c:pt idx="264">
                  <c:v>39</c:v>
                </c:pt>
                <c:pt idx="265">
                  <c:v>34.9</c:v>
                </c:pt>
                <c:pt idx="266">
                  <c:v>57.5</c:v>
                </c:pt>
                <c:pt idx="267">
                  <c:v>38.299999999999997</c:v>
                </c:pt>
                <c:pt idx="268">
                  <c:v>41.4</c:v>
                </c:pt>
                <c:pt idx="269">
                  <c:v>44.5</c:v>
                </c:pt>
                <c:pt idx="270">
                  <c:v>56.7</c:v>
                </c:pt>
                <c:pt idx="271">
                  <c:v>55.3</c:v>
                </c:pt>
                <c:pt idx="272">
                  <c:v>80.099999999999994</c:v>
                </c:pt>
                <c:pt idx="273">
                  <c:v>91.2</c:v>
                </c:pt>
                <c:pt idx="274">
                  <c:v>51.9</c:v>
                </c:pt>
                <c:pt idx="275">
                  <c:v>66.900000000000006</c:v>
                </c:pt>
                <c:pt idx="276">
                  <c:v>83.7</c:v>
                </c:pt>
                <c:pt idx="277">
                  <c:v>87.6</c:v>
                </c:pt>
                <c:pt idx="278">
                  <c:v>90.3</c:v>
                </c:pt>
                <c:pt idx="279">
                  <c:v>85.7</c:v>
                </c:pt>
                <c:pt idx="280">
                  <c:v>91</c:v>
                </c:pt>
                <c:pt idx="281">
                  <c:v>87.1</c:v>
                </c:pt>
                <c:pt idx="282">
                  <c:v>95.2</c:v>
                </c:pt>
                <c:pt idx="283">
                  <c:v>106.8</c:v>
                </c:pt>
                <c:pt idx="284">
                  <c:v>105.8</c:v>
                </c:pt>
                <c:pt idx="285">
                  <c:v>114.6</c:v>
                </c:pt>
                <c:pt idx="286">
                  <c:v>97.2</c:v>
                </c:pt>
                <c:pt idx="287">
                  <c:v>81</c:v>
                </c:pt>
                <c:pt idx="288">
                  <c:v>81.5</c:v>
                </c:pt>
                <c:pt idx="289">
                  <c:v>88</c:v>
                </c:pt>
                <c:pt idx="290">
                  <c:v>98.9</c:v>
                </c:pt>
                <c:pt idx="291">
                  <c:v>71.400000000000006</c:v>
                </c:pt>
                <c:pt idx="292">
                  <c:v>107.1</c:v>
                </c:pt>
                <c:pt idx="293">
                  <c:v>108.6</c:v>
                </c:pt>
                <c:pt idx="294">
                  <c:v>116.7</c:v>
                </c:pt>
                <c:pt idx="295">
                  <c:v>100.3</c:v>
                </c:pt>
                <c:pt idx="296">
                  <c:v>92.2</c:v>
                </c:pt>
                <c:pt idx="297">
                  <c:v>90.1</c:v>
                </c:pt>
                <c:pt idx="298">
                  <c:v>97.9</c:v>
                </c:pt>
                <c:pt idx="299">
                  <c:v>95.6</c:v>
                </c:pt>
                <c:pt idx="300">
                  <c:v>62.3</c:v>
                </c:pt>
                <c:pt idx="301">
                  <c:v>77.8</c:v>
                </c:pt>
                <c:pt idx="302">
                  <c:v>101</c:v>
                </c:pt>
                <c:pt idx="303">
                  <c:v>98.5</c:v>
                </c:pt>
                <c:pt idx="304">
                  <c:v>56.8</c:v>
                </c:pt>
                <c:pt idx="305">
                  <c:v>87.8</c:v>
                </c:pt>
                <c:pt idx="306">
                  <c:v>78</c:v>
                </c:pt>
                <c:pt idx="307">
                  <c:v>82.5</c:v>
                </c:pt>
                <c:pt idx="308">
                  <c:v>79.900000000000006</c:v>
                </c:pt>
                <c:pt idx="309">
                  <c:v>67.2</c:v>
                </c:pt>
                <c:pt idx="310">
                  <c:v>53.7</c:v>
                </c:pt>
                <c:pt idx="311">
                  <c:v>80.5</c:v>
                </c:pt>
                <c:pt idx="312">
                  <c:v>63.1</c:v>
                </c:pt>
                <c:pt idx="313">
                  <c:v>64.5</c:v>
                </c:pt>
                <c:pt idx="314">
                  <c:v>43.6</c:v>
                </c:pt>
                <c:pt idx="315">
                  <c:v>53.7</c:v>
                </c:pt>
                <c:pt idx="316">
                  <c:v>64.400000000000006</c:v>
                </c:pt>
                <c:pt idx="317">
                  <c:v>84</c:v>
                </c:pt>
                <c:pt idx="318">
                  <c:v>73.400000000000006</c:v>
                </c:pt>
                <c:pt idx="319">
                  <c:v>62.5</c:v>
                </c:pt>
                <c:pt idx="320">
                  <c:v>66.599999999999994</c:v>
                </c:pt>
                <c:pt idx="321">
                  <c:v>42</c:v>
                </c:pt>
                <c:pt idx="322">
                  <c:v>50.6</c:v>
                </c:pt>
                <c:pt idx="323">
                  <c:v>40.9</c:v>
                </c:pt>
                <c:pt idx="324">
                  <c:v>48.3</c:v>
                </c:pt>
                <c:pt idx="325">
                  <c:v>56.7</c:v>
                </c:pt>
                <c:pt idx="326">
                  <c:v>66.400000000000006</c:v>
                </c:pt>
                <c:pt idx="327">
                  <c:v>40.6</c:v>
                </c:pt>
                <c:pt idx="328">
                  <c:v>53.8</c:v>
                </c:pt>
                <c:pt idx="329">
                  <c:v>40.799999999999997</c:v>
                </c:pt>
                <c:pt idx="330">
                  <c:v>32.700000000000003</c:v>
                </c:pt>
                <c:pt idx="331">
                  <c:v>48.1</c:v>
                </c:pt>
                <c:pt idx="332">
                  <c:v>22</c:v>
                </c:pt>
                <c:pt idx="333">
                  <c:v>39.9</c:v>
                </c:pt>
                <c:pt idx="334">
                  <c:v>37.700000000000003</c:v>
                </c:pt>
                <c:pt idx="335">
                  <c:v>41.2</c:v>
                </c:pt>
                <c:pt idx="336">
                  <c:v>57.7</c:v>
                </c:pt>
                <c:pt idx="337">
                  <c:v>47.1</c:v>
                </c:pt>
                <c:pt idx="338">
                  <c:v>66.3</c:v>
                </c:pt>
                <c:pt idx="339">
                  <c:v>35.799999999999997</c:v>
                </c:pt>
                <c:pt idx="340">
                  <c:v>40.6</c:v>
                </c:pt>
                <c:pt idx="341">
                  <c:v>57.8</c:v>
                </c:pt>
                <c:pt idx="342">
                  <c:v>54.7</c:v>
                </c:pt>
                <c:pt idx="343">
                  <c:v>54.8</c:v>
                </c:pt>
                <c:pt idx="344">
                  <c:v>28.5</c:v>
                </c:pt>
                <c:pt idx="345">
                  <c:v>33.9</c:v>
                </c:pt>
                <c:pt idx="346">
                  <c:v>57.6</c:v>
                </c:pt>
                <c:pt idx="347">
                  <c:v>28.6</c:v>
                </c:pt>
                <c:pt idx="348">
                  <c:v>48.7</c:v>
                </c:pt>
                <c:pt idx="349">
                  <c:v>39.299999999999997</c:v>
                </c:pt>
                <c:pt idx="350">
                  <c:v>39.5</c:v>
                </c:pt>
                <c:pt idx="351">
                  <c:v>29.4</c:v>
                </c:pt>
                <c:pt idx="352">
                  <c:v>34.5</c:v>
                </c:pt>
                <c:pt idx="353">
                  <c:v>33.6</c:v>
                </c:pt>
                <c:pt idx="354">
                  <c:v>26.8</c:v>
                </c:pt>
                <c:pt idx="355">
                  <c:v>37.799999999999997</c:v>
                </c:pt>
                <c:pt idx="356">
                  <c:v>21.6</c:v>
                </c:pt>
                <c:pt idx="357">
                  <c:v>17.100000000000001</c:v>
                </c:pt>
                <c:pt idx="358">
                  <c:v>24.6</c:v>
                </c:pt>
                <c:pt idx="359">
                  <c:v>12.8</c:v>
                </c:pt>
                <c:pt idx="360">
                  <c:v>31.6</c:v>
                </c:pt>
                <c:pt idx="361">
                  <c:v>38.4</c:v>
                </c:pt>
                <c:pt idx="362">
                  <c:v>24.6</c:v>
                </c:pt>
                <c:pt idx="363">
                  <c:v>17.600000000000001</c:v>
                </c:pt>
                <c:pt idx="364">
                  <c:v>12.9</c:v>
                </c:pt>
                <c:pt idx="365">
                  <c:v>16.5</c:v>
                </c:pt>
                <c:pt idx="366">
                  <c:v>9.3000000000000007</c:v>
                </c:pt>
                <c:pt idx="367">
                  <c:v>12.7</c:v>
                </c:pt>
                <c:pt idx="368">
                  <c:v>7.3</c:v>
                </c:pt>
                <c:pt idx="369">
                  <c:v>14.1</c:v>
                </c:pt>
                <c:pt idx="370">
                  <c:v>9</c:v>
                </c:pt>
                <c:pt idx="371">
                  <c:v>1.5</c:v>
                </c:pt>
                <c:pt idx="372">
                  <c:v>0</c:v>
                </c:pt>
                <c:pt idx="373">
                  <c:v>0.7</c:v>
                </c:pt>
                <c:pt idx="374">
                  <c:v>9.1999999999999993</c:v>
                </c:pt>
                <c:pt idx="375">
                  <c:v>5.0999999999999996</c:v>
                </c:pt>
                <c:pt idx="376">
                  <c:v>2.9</c:v>
                </c:pt>
                <c:pt idx="377">
                  <c:v>1.5</c:v>
                </c:pt>
                <c:pt idx="378">
                  <c:v>5</c:v>
                </c:pt>
                <c:pt idx="379">
                  <c:v>4.9000000000000004</c:v>
                </c:pt>
                <c:pt idx="380">
                  <c:v>9.8000000000000007</c:v>
                </c:pt>
                <c:pt idx="381">
                  <c:v>13.5</c:v>
                </c:pt>
                <c:pt idx="382">
                  <c:v>9.3000000000000007</c:v>
                </c:pt>
                <c:pt idx="383">
                  <c:v>25.2</c:v>
                </c:pt>
                <c:pt idx="384">
                  <c:v>15.6</c:v>
                </c:pt>
                <c:pt idx="385">
                  <c:v>15.8</c:v>
                </c:pt>
                <c:pt idx="386">
                  <c:v>26.5</c:v>
                </c:pt>
                <c:pt idx="387">
                  <c:v>36.6</c:v>
                </c:pt>
                <c:pt idx="388">
                  <c:v>26.7</c:v>
                </c:pt>
                <c:pt idx="389">
                  <c:v>31.1</c:v>
                </c:pt>
                <c:pt idx="390">
                  <c:v>28.6</c:v>
                </c:pt>
                <c:pt idx="391">
                  <c:v>34.4</c:v>
                </c:pt>
                <c:pt idx="392">
                  <c:v>43.8</c:v>
                </c:pt>
                <c:pt idx="393">
                  <c:v>61.7</c:v>
                </c:pt>
                <c:pt idx="394">
                  <c:v>59.1</c:v>
                </c:pt>
                <c:pt idx="395">
                  <c:v>67.599999999999994</c:v>
                </c:pt>
                <c:pt idx="396">
                  <c:v>60.9</c:v>
                </c:pt>
                <c:pt idx="397">
                  <c:v>59.3</c:v>
                </c:pt>
                <c:pt idx="398">
                  <c:v>52.7</c:v>
                </c:pt>
                <c:pt idx="399">
                  <c:v>41</c:v>
                </c:pt>
                <c:pt idx="400">
                  <c:v>104</c:v>
                </c:pt>
                <c:pt idx="401">
                  <c:v>108.4</c:v>
                </c:pt>
                <c:pt idx="402">
                  <c:v>59.2</c:v>
                </c:pt>
                <c:pt idx="403">
                  <c:v>79.599999999999994</c:v>
                </c:pt>
                <c:pt idx="404">
                  <c:v>80.599999999999994</c:v>
                </c:pt>
                <c:pt idx="405">
                  <c:v>59.4</c:v>
                </c:pt>
                <c:pt idx="406">
                  <c:v>77.400000000000006</c:v>
                </c:pt>
                <c:pt idx="407">
                  <c:v>104.3</c:v>
                </c:pt>
                <c:pt idx="408">
                  <c:v>77.3</c:v>
                </c:pt>
                <c:pt idx="409">
                  <c:v>114.9</c:v>
                </c:pt>
                <c:pt idx="410">
                  <c:v>159.4</c:v>
                </c:pt>
                <c:pt idx="411">
                  <c:v>160</c:v>
                </c:pt>
                <c:pt idx="412">
                  <c:v>176</c:v>
                </c:pt>
                <c:pt idx="413">
                  <c:v>135.6</c:v>
                </c:pt>
                <c:pt idx="414">
                  <c:v>132.4</c:v>
                </c:pt>
                <c:pt idx="415">
                  <c:v>153.80000000000001</c:v>
                </c:pt>
                <c:pt idx="416">
                  <c:v>136</c:v>
                </c:pt>
                <c:pt idx="417">
                  <c:v>146.4</c:v>
                </c:pt>
                <c:pt idx="418">
                  <c:v>147.5</c:v>
                </c:pt>
                <c:pt idx="419">
                  <c:v>130</c:v>
                </c:pt>
                <c:pt idx="420">
                  <c:v>88.3</c:v>
                </c:pt>
                <c:pt idx="421">
                  <c:v>125.3</c:v>
                </c:pt>
                <c:pt idx="422">
                  <c:v>143.19999999999999</c:v>
                </c:pt>
                <c:pt idx="423">
                  <c:v>162.4</c:v>
                </c:pt>
                <c:pt idx="424">
                  <c:v>145.5</c:v>
                </c:pt>
                <c:pt idx="425">
                  <c:v>91.7</c:v>
                </c:pt>
                <c:pt idx="426">
                  <c:v>103</c:v>
                </c:pt>
                <c:pt idx="427">
                  <c:v>110</c:v>
                </c:pt>
                <c:pt idx="428">
                  <c:v>80.3</c:v>
                </c:pt>
                <c:pt idx="429">
                  <c:v>89</c:v>
                </c:pt>
                <c:pt idx="430">
                  <c:v>105.4</c:v>
                </c:pt>
                <c:pt idx="431">
                  <c:v>90.3</c:v>
                </c:pt>
                <c:pt idx="432">
                  <c:v>79.5</c:v>
                </c:pt>
                <c:pt idx="433">
                  <c:v>120.1</c:v>
                </c:pt>
                <c:pt idx="434">
                  <c:v>88.4</c:v>
                </c:pt>
                <c:pt idx="435">
                  <c:v>102.1</c:v>
                </c:pt>
                <c:pt idx="436">
                  <c:v>107.6</c:v>
                </c:pt>
                <c:pt idx="437">
                  <c:v>109.9</c:v>
                </c:pt>
                <c:pt idx="438">
                  <c:v>105.5</c:v>
                </c:pt>
                <c:pt idx="439">
                  <c:v>92.9</c:v>
                </c:pt>
                <c:pt idx="440">
                  <c:v>114.6</c:v>
                </c:pt>
                <c:pt idx="441">
                  <c:v>103.5</c:v>
                </c:pt>
                <c:pt idx="442">
                  <c:v>112</c:v>
                </c:pt>
                <c:pt idx="443">
                  <c:v>83.9</c:v>
                </c:pt>
                <c:pt idx="444">
                  <c:v>86.7</c:v>
                </c:pt>
                <c:pt idx="445">
                  <c:v>107</c:v>
                </c:pt>
                <c:pt idx="446">
                  <c:v>98.3</c:v>
                </c:pt>
                <c:pt idx="447">
                  <c:v>76.2</c:v>
                </c:pt>
                <c:pt idx="448">
                  <c:v>47.9</c:v>
                </c:pt>
                <c:pt idx="449">
                  <c:v>44.8</c:v>
                </c:pt>
                <c:pt idx="450">
                  <c:v>66.900000000000006</c:v>
                </c:pt>
                <c:pt idx="451">
                  <c:v>68.2</c:v>
                </c:pt>
                <c:pt idx="452">
                  <c:v>47.5</c:v>
                </c:pt>
                <c:pt idx="453">
                  <c:v>47.4</c:v>
                </c:pt>
                <c:pt idx="454">
                  <c:v>55.4</c:v>
                </c:pt>
                <c:pt idx="455">
                  <c:v>49.2</c:v>
                </c:pt>
                <c:pt idx="456">
                  <c:v>60.8</c:v>
                </c:pt>
                <c:pt idx="457">
                  <c:v>64.2</c:v>
                </c:pt>
                <c:pt idx="458">
                  <c:v>46.4</c:v>
                </c:pt>
                <c:pt idx="459">
                  <c:v>32</c:v>
                </c:pt>
                <c:pt idx="460">
                  <c:v>44.6</c:v>
                </c:pt>
                <c:pt idx="461">
                  <c:v>38.200000000000003</c:v>
                </c:pt>
                <c:pt idx="462">
                  <c:v>67.8</c:v>
                </c:pt>
                <c:pt idx="463">
                  <c:v>61.3</c:v>
                </c:pt>
                <c:pt idx="464">
                  <c:v>28</c:v>
                </c:pt>
                <c:pt idx="465">
                  <c:v>34.299999999999997</c:v>
                </c:pt>
                <c:pt idx="466">
                  <c:v>28.9</c:v>
                </c:pt>
                <c:pt idx="467">
                  <c:v>29.3</c:v>
                </c:pt>
                <c:pt idx="468">
                  <c:v>14.6</c:v>
                </c:pt>
                <c:pt idx="469">
                  <c:v>22.2</c:v>
                </c:pt>
                <c:pt idx="470">
                  <c:v>33.799999999999997</c:v>
                </c:pt>
                <c:pt idx="471">
                  <c:v>29.1</c:v>
                </c:pt>
                <c:pt idx="472">
                  <c:v>11.5</c:v>
                </c:pt>
                <c:pt idx="473">
                  <c:v>23.9</c:v>
                </c:pt>
                <c:pt idx="474">
                  <c:v>12.5</c:v>
                </c:pt>
                <c:pt idx="475">
                  <c:v>14.6</c:v>
                </c:pt>
                <c:pt idx="476">
                  <c:v>2.4</c:v>
                </c:pt>
                <c:pt idx="477">
                  <c:v>12.7</c:v>
                </c:pt>
                <c:pt idx="478">
                  <c:v>17.7</c:v>
                </c:pt>
                <c:pt idx="479">
                  <c:v>9.9</c:v>
                </c:pt>
                <c:pt idx="480">
                  <c:v>14.3</c:v>
                </c:pt>
                <c:pt idx="481">
                  <c:v>15</c:v>
                </c:pt>
                <c:pt idx="482">
                  <c:v>31.2</c:v>
                </c:pt>
                <c:pt idx="483">
                  <c:v>2.2999999999999998</c:v>
                </c:pt>
                <c:pt idx="484">
                  <c:v>5.0999999999999996</c:v>
                </c:pt>
                <c:pt idx="485">
                  <c:v>1.6</c:v>
                </c:pt>
                <c:pt idx="486">
                  <c:v>15.2</c:v>
                </c:pt>
                <c:pt idx="487">
                  <c:v>8.8000000000000007</c:v>
                </c:pt>
                <c:pt idx="488">
                  <c:v>9.9</c:v>
                </c:pt>
                <c:pt idx="489">
                  <c:v>14.3</c:v>
                </c:pt>
                <c:pt idx="490">
                  <c:v>9.9</c:v>
                </c:pt>
                <c:pt idx="491">
                  <c:v>8.1999999999999993</c:v>
                </c:pt>
                <c:pt idx="492">
                  <c:v>24.4</c:v>
                </c:pt>
                <c:pt idx="493">
                  <c:v>8.6999999999999993</c:v>
                </c:pt>
                <c:pt idx="494">
                  <c:v>11.7</c:v>
                </c:pt>
                <c:pt idx="495">
                  <c:v>15.8</c:v>
                </c:pt>
                <c:pt idx="496">
                  <c:v>21.2</c:v>
                </c:pt>
                <c:pt idx="497">
                  <c:v>13.4</c:v>
                </c:pt>
                <c:pt idx="498">
                  <c:v>5.9</c:v>
                </c:pt>
                <c:pt idx="499">
                  <c:v>6.3</c:v>
                </c:pt>
                <c:pt idx="500">
                  <c:v>16.399999999999999</c:v>
                </c:pt>
                <c:pt idx="501">
                  <c:v>6.7</c:v>
                </c:pt>
                <c:pt idx="502">
                  <c:v>14.5</c:v>
                </c:pt>
                <c:pt idx="503">
                  <c:v>2.2999999999999998</c:v>
                </c:pt>
                <c:pt idx="504">
                  <c:v>3.3</c:v>
                </c:pt>
                <c:pt idx="505">
                  <c:v>6</c:v>
                </c:pt>
                <c:pt idx="506">
                  <c:v>7.8</c:v>
                </c:pt>
                <c:pt idx="507">
                  <c:v>0.1</c:v>
                </c:pt>
                <c:pt idx="508">
                  <c:v>5.8</c:v>
                </c:pt>
                <c:pt idx="509">
                  <c:v>6.4</c:v>
                </c:pt>
                <c:pt idx="510">
                  <c:v>0.1</c:v>
                </c:pt>
                <c:pt idx="511">
                  <c:v>0</c:v>
                </c:pt>
                <c:pt idx="512">
                  <c:v>5.3</c:v>
                </c:pt>
                <c:pt idx="513">
                  <c:v>1.1000000000000001</c:v>
                </c:pt>
                <c:pt idx="514">
                  <c:v>4.0999999999999996</c:v>
                </c:pt>
                <c:pt idx="515">
                  <c:v>0.5</c:v>
                </c:pt>
                <c:pt idx="516">
                  <c:v>0.8</c:v>
                </c:pt>
                <c:pt idx="517">
                  <c:v>0.6</c:v>
                </c:pt>
                <c:pt idx="518">
                  <c:v>0</c:v>
                </c:pt>
                <c:pt idx="519">
                  <c:v>6.2</c:v>
                </c:pt>
                <c:pt idx="520">
                  <c:v>2.4</c:v>
                </c:pt>
                <c:pt idx="521">
                  <c:v>4.8</c:v>
                </c:pt>
                <c:pt idx="522">
                  <c:v>7.5</c:v>
                </c:pt>
                <c:pt idx="523">
                  <c:v>10.7</c:v>
                </c:pt>
                <c:pt idx="524">
                  <c:v>6.1</c:v>
                </c:pt>
                <c:pt idx="525">
                  <c:v>12.3</c:v>
                </c:pt>
                <c:pt idx="526">
                  <c:v>12.9</c:v>
                </c:pt>
                <c:pt idx="527">
                  <c:v>7.2</c:v>
                </c:pt>
                <c:pt idx="528">
                  <c:v>24</c:v>
                </c:pt>
                <c:pt idx="529">
                  <c:v>27.5</c:v>
                </c:pt>
                <c:pt idx="530">
                  <c:v>19.5</c:v>
                </c:pt>
                <c:pt idx="531">
                  <c:v>19.3</c:v>
                </c:pt>
                <c:pt idx="532">
                  <c:v>23.5</c:v>
                </c:pt>
                <c:pt idx="533">
                  <c:v>34.1</c:v>
                </c:pt>
                <c:pt idx="534">
                  <c:v>21.9</c:v>
                </c:pt>
                <c:pt idx="535">
                  <c:v>48.1</c:v>
                </c:pt>
                <c:pt idx="536">
                  <c:v>66</c:v>
                </c:pt>
                <c:pt idx="537">
                  <c:v>43</c:v>
                </c:pt>
                <c:pt idx="538">
                  <c:v>30.7</c:v>
                </c:pt>
                <c:pt idx="539">
                  <c:v>29.6</c:v>
                </c:pt>
                <c:pt idx="540">
                  <c:v>36.4</c:v>
                </c:pt>
                <c:pt idx="541">
                  <c:v>53.2</c:v>
                </c:pt>
                <c:pt idx="542">
                  <c:v>51.5</c:v>
                </c:pt>
                <c:pt idx="543">
                  <c:v>51.7</c:v>
                </c:pt>
                <c:pt idx="544">
                  <c:v>43.5</c:v>
                </c:pt>
                <c:pt idx="545">
                  <c:v>60.5</c:v>
                </c:pt>
                <c:pt idx="546">
                  <c:v>76.900000000000006</c:v>
                </c:pt>
                <c:pt idx="547">
                  <c:v>58</c:v>
                </c:pt>
                <c:pt idx="548">
                  <c:v>53.2</c:v>
                </c:pt>
                <c:pt idx="549">
                  <c:v>64</c:v>
                </c:pt>
                <c:pt idx="550">
                  <c:v>54.8</c:v>
                </c:pt>
                <c:pt idx="551">
                  <c:v>47.3</c:v>
                </c:pt>
                <c:pt idx="552">
                  <c:v>45</c:v>
                </c:pt>
                <c:pt idx="553">
                  <c:v>69.3</c:v>
                </c:pt>
                <c:pt idx="554">
                  <c:v>67.5</c:v>
                </c:pt>
                <c:pt idx="555">
                  <c:v>95.8</c:v>
                </c:pt>
                <c:pt idx="556">
                  <c:v>64.099999999999994</c:v>
                </c:pt>
                <c:pt idx="557">
                  <c:v>45.2</c:v>
                </c:pt>
                <c:pt idx="558">
                  <c:v>45.4</c:v>
                </c:pt>
                <c:pt idx="559">
                  <c:v>40.4</c:v>
                </c:pt>
                <c:pt idx="560">
                  <c:v>57.7</c:v>
                </c:pt>
                <c:pt idx="561">
                  <c:v>59.2</c:v>
                </c:pt>
                <c:pt idx="562">
                  <c:v>84.4</c:v>
                </c:pt>
                <c:pt idx="563">
                  <c:v>41.8</c:v>
                </c:pt>
                <c:pt idx="564">
                  <c:v>60.6</c:v>
                </c:pt>
                <c:pt idx="565">
                  <c:v>46.9</c:v>
                </c:pt>
                <c:pt idx="566">
                  <c:v>42.8</c:v>
                </c:pt>
                <c:pt idx="567">
                  <c:v>82.1</c:v>
                </c:pt>
                <c:pt idx="568">
                  <c:v>32.1</c:v>
                </c:pt>
                <c:pt idx="569">
                  <c:v>76.5</c:v>
                </c:pt>
                <c:pt idx="570">
                  <c:v>80.599999999999994</c:v>
                </c:pt>
                <c:pt idx="571">
                  <c:v>46</c:v>
                </c:pt>
                <c:pt idx="572">
                  <c:v>52.6</c:v>
                </c:pt>
                <c:pt idx="573">
                  <c:v>83.8</c:v>
                </c:pt>
                <c:pt idx="574">
                  <c:v>84.5</c:v>
                </c:pt>
                <c:pt idx="575">
                  <c:v>75.900000000000006</c:v>
                </c:pt>
                <c:pt idx="576">
                  <c:v>91.5</c:v>
                </c:pt>
                <c:pt idx="577">
                  <c:v>86.9</c:v>
                </c:pt>
                <c:pt idx="578">
                  <c:v>86.8</c:v>
                </c:pt>
                <c:pt idx="579">
                  <c:v>76.099999999999994</c:v>
                </c:pt>
                <c:pt idx="580">
                  <c:v>66.5</c:v>
                </c:pt>
                <c:pt idx="581">
                  <c:v>51.2</c:v>
                </c:pt>
                <c:pt idx="582">
                  <c:v>53.1</c:v>
                </c:pt>
                <c:pt idx="583">
                  <c:v>55.8</c:v>
                </c:pt>
                <c:pt idx="584">
                  <c:v>61.9</c:v>
                </c:pt>
                <c:pt idx="585">
                  <c:v>47.8</c:v>
                </c:pt>
                <c:pt idx="586">
                  <c:v>36.6</c:v>
                </c:pt>
                <c:pt idx="587">
                  <c:v>47.2</c:v>
                </c:pt>
                <c:pt idx="588">
                  <c:v>42.8</c:v>
                </c:pt>
                <c:pt idx="589">
                  <c:v>71.8</c:v>
                </c:pt>
                <c:pt idx="590">
                  <c:v>49.8</c:v>
                </c:pt>
                <c:pt idx="591">
                  <c:v>55</c:v>
                </c:pt>
                <c:pt idx="592">
                  <c:v>73</c:v>
                </c:pt>
                <c:pt idx="593">
                  <c:v>83.7</c:v>
                </c:pt>
                <c:pt idx="594">
                  <c:v>66.5</c:v>
                </c:pt>
                <c:pt idx="595">
                  <c:v>50</c:v>
                </c:pt>
                <c:pt idx="596">
                  <c:v>39.6</c:v>
                </c:pt>
                <c:pt idx="597">
                  <c:v>38.700000000000003</c:v>
                </c:pt>
                <c:pt idx="598">
                  <c:v>33.299999999999997</c:v>
                </c:pt>
                <c:pt idx="599">
                  <c:v>21.7</c:v>
                </c:pt>
                <c:pt idx="600">
                  <c:v>29.9</c:v>
                </c:pt>
                <c:pt idx="601">
                  <c:v>25.9</c:v>
                </c:pt>
                <c:pt idx="602">
                  <c:v>57.3</c:v>
                </c:pt>
                <c:pt idx="603">
                  <c:v>43.7</c:v>
                </c:pt>
                <c:pt idx="604">
                  <c:v>30.7</c:v>
                </c:pt>
                <c:pt idx="605">
                  <c:v>27.1</c:v>
                </c:pt>
                <c:pt idx="606">
                  <c:v>30.3</c:v>
                </c:pt>
                <c:pt idx="607">
                  <c:v>16.899999999999999</c:v>
                </c:pt>
                <c:pt idx="608">
                  <c:v>21.4</c:v>
                </c:pt>
                <c:pt idx="609">
                  <c:v>8.6</c:v>
                </c:pt>
                <c:pt idx="610">
                  <c:v>0.3</c:v>
                </c:pt>
                <c:pt idx="611">
                  <c:v>12.4</c:v>
                </c:pt>
                <c:pt idx="612">
                  <c:v>10.3</c:v>
                </c:pt>
                <c:pt idx="613">
                  <c:v>13.2</c:v>
                </c:pt>
                <c:pt idx="614">
                  <c:v>4.2</c:v>
                </c:pt>
                <c:pt idx="615">
                  <c:v>6.9</c:v>
                </c:pt>
                <c:pt idx="616">
                  <c:v>20</c:v>
                </c:pt>
                <c:pt idx="617">
                  <c:v>15.7</c:v>
                </c:pt>
                <c:pt idx="618">
                  <c:v>23.3</c:v>
                </c:pt>
                <c:pt idx="619">
                  <c:v>21.4</c:v>
                </c:pt>
                <c:pt idx="620">
                  <c:v>7.4</c:v>
                </c:pt>
                <c:pt idx="621">
                  <c:v>6.6</c:v>
                </c:pt>
                <c:pt idx="622">
                  <c:v>6.9</c:v>
                </c:pt>
                <c:pt idx="623">
                  <c:v>20.7</c:v>
                </c:pt>
                <c:pt idx="624">
                  <c:v>12.7</c:v>
                </c:pt>
                <c:pt idx="625">
                  <c:v>7.1</c:v>
                </c:pt>
                <c:pt idx="626">
                  <c:v>7.8</c:v>
                </c:pt>
                <c:pt idx="627">
                  <c:v>5.0999999999999996</c:v>
                </c:pt>
                <c:pt idx="628">
                  <c:v>7</c:v>
                </c:pt>
                <c:pt idx="629">
                  <c:v>7.1</c:v>
                </c:pt>
                <c:pt idx="630">
                  <c:v>3.1</c:v>
                </c:pt>
                <c:pt idx="631">
                  <c:v>2.8</c:v>
                </c:pt>
                <c:pt idx="632">
                  <c:v>8.8000000000000007</c:v>
                </c:pt>
                <c:pt idx="633">
                  <c:v>2.1</c:v>
                </c:pt>
                <c:pt idx="634">
                  <c:v>10.7</c:v>
                </c:pt>
                <c:pt idx="635">
                  <c:v>6.7</c:v>
                </c:pt>
                <c:pt idx="636">
                  <c:v>0.8</c:v>
                </c:pt>
                <c:pt idx="637">
                  <c:v>8.5</c:v>
                </c:pt>
                <c:pt idx="638">
                  <c:v>7</c:v>
                </c:pt>
                <c:pt idx="639">
                  <c:v>4.3</c:v>
                </c:pt>
                <c:pt idx="640">
                  <c:v>2.4</c:v>
                </c:pt>
                <c:pt idx="641">
                  <c:v>6.4</c:v>
                </c:pt>
                <c:pt idx="642">
                  <c:v>9.6999999999999993</c:v>
                </c:pt>
                <c:pt idx="643">
                  <c:v>20.6</c:v>
                </c:pt>
                <c:pt idx="644">
                  <c:v>6.5</c:v>
                </c:pt>
                <c:pt idx="645">
                  <c:v>2.1</c:v>
                </c:pt>
                <c:pt idx="646">
                  <c:v>0.2</c:v>
                </c:pt>
                <c:pt idx="647">
                  <c:v>6.7</c:v>
                </c:pt>
                <c:pt idx="648">
                  <c:v>5.3</c:v>
                </c:pt>
                <c:pt idx="649">
                  <c:v>0.6</c:v>
                </c:pt>
                <c:pt idx="650">
                  <c:v>5.0999999999999996</c:v>
                </c:pt>
                <c:pt idx="651">
                  <c:v>1.6</c:v>
                </c:pt>
                <c:pt idx="652">
                  <c:v>4.8</c:v>
                </c:pt>
                <c:pt idx="653">
                  <c:v>1.3</c:v>
                </c:pt>
                <c:pt idx="654">
                  <c:v>11.6</c:v>
                </c:pt>
                <c:pt idx="655">
                  <c:v>8.5</c:v>
                </c:pt>
                <c:pt idx="656">
                  <c:v>17.2</c:v>
                </c:pt>
                <c:pt idx="657">
                  <c:v>11.2</c:v>
                </c:pt>
                <c:pt idx="658">
                  <c:v>9.6</c:v>
                </c:pt>
                <c:pt idx="659">
                  <c:v>7.8</c:v>
                </c:pt>
                <c:pt idx="660">
                  <c:v>13.5</c:v>
                </c:pt>
                <c:pt idx="661">
                  <c:v>22.2</c:v>
                </c:pt>
                <c:pt idx="662">
                  <c:v>10.4</c:v>
                </c:pt>
                <c:pt idx="663">
                  <c:v>20.5</c:v>
                </c:pt>
                <c:pt idx="664">
                  <c:v>41.1</c:v>
                </c:pt>
                <c:pt idx="665">
                  <c:v>48.3</c:v>
                </c:pt>
                <c:pt idx="666">
                  <c:v>58.8</c:v>
                </c:pt>
                <c:pt idx="667">
                  <c:v>33.200000000000003</c:v>
                </c:pt>
                <c:pt idx="668">
                  <c:v>53.8</c:v>
                </c:pt>
                <c:pt idx="669">
                  <c:v>51.5</c:v>
                </c:pt>
                <c:pt idx="670">
                  <c:v>41.9</c:v>
                </c:pt>
                <c:pt idx="671">
                  <c:v>32.299999999999997</c:v>
                </c:pt>
                <c:pt idx="672">
                  <c:v>69.099999999999994</c:v>
                </c:pt>
                <c:pt idx="673">
                  <c:v>75.599999999999994</c:v>
                </c:pt>
                <c:pt idx="674">
                  <c:v>49.9</c:v>
                </c:pt>
                <c:pt idx="675">
                  <c:v>69.599999999999994</c:v>
                </c:pt>
                <c:pt idx="676">
                  <c:v>79.599999999999994</c:v>
                </c:pt>
                <c:pt idx="677">
                  <c:v>76.3</c:v>
                </c:pt>
                <c:pt idx="678">
                  <c:v>76.8</c:v>
                </c:pt>
                <c:pt idx="679">
                  <c:v>101.4</c:v>
                </c:pt>
                <c:pt idx="680">
                  <c:v>62.8</c:v>
                </c:pt>
                <c:pt idx="681">
                  <c:v>70.5</c:v>
                </c:pt>
                <c:pt idx="682">
                  <c:v>65.400000000000006</c:v>
                </c:pt>
                <c:pt idx="683">
                  <c:v>78.599999999999994</c:v>
                </c:pt>
                <c:pt idx="684">
                  <c:v>75</c:v>
                </c:pt>
                <c:pt idx="685">
                  <c:v>73</c:v>
                </c:pt>
                <c:pt idx="686">
                  <c:v>65.7</c:v>
                </c:pt>
                <c:pt idx="687">
                  <c:v>88.1</c:v>
                </c:pt>
                <c:pt idx="688">
                  <c:v>84.7</c:v>
                </c:pt>
                <c:pt idx="689">
                  <c:v>88.2</c:v>
                </c:pt>
                <c:pt idx="690">
                  <c:v>88.8</c:v>
                </c:pt>
                <c:pt idx="691">
                  <c:v>129.19999999999999</c:v>
                </c:pt>
                <c:pt idx="692">
                  <c:v>77.900000000000006</c:v>
                </c:pt>
                <c:pt idx="693">
                  <c:v>79.7</c:v>
                </c:pt>
                <c:pt idx="694">
                  <c:v>75.099999999999994</c:v>
                </c:pt>
                <c:pt idx="695">
                  <c:v>93.8</c:v>
                </c:pt>
                <c:pt idx="696">
                  <c:v>83.2</c:v>
                </c:pt>
                <c:pt idx="697">
                  <c:v>84.6</c:v>
                </c:pt>
                <c:pt idx="698">
                  <c:v>52.3</c:v>
                </c:pt>
                <c:pt idx="699">
                  <c:v>81.599999999999994</c:v>
                </c:pt>
                <c:pt idx="700">
                  <c:v>101.2</c:v>
                </c:pt>
                <c:pt idx="701">
                  <c:v>98.9</c:v>
                </c:pt>
                <c:pt idx="702">
                  <c:v>106</c:v>
                </c:pt>
                <c:pt idx="703">
                  <c:v>70.3</c:v>
                </c:pt>
                <c:pt idx="704">
                  <c:v>65.900000000000006</c:v>
                </c:pt>
                <c:pt idx="705">
                  <c:v>75.5</c:v>
                </c:pt>
                <c:pt idx="706">
                  <c:v>56.6</c:v>
                </c:pt>
                <c:pt idx="707">
                  <c:v>60</c:v>
                </c:pt>
                <c:pt idx="708">
                  <c:v>63.3</c:v>
                </c:pt>
                <c:pt idx="709">
                  <c:v>67.2</c:v>
                </c:pt>
                <c:pt idx="710">
                  <c:v>61</c:v>
                </c:pt>
                <c:pt idx="711">
                  <c:v>76.900000000000006</c:v>
                </c:pt>
                <c:pt idx="712">
                  <c:v>67.5</c:v>
                </c:pt>
                <c:pt idx="713">
                  <c:v>71.5</c:v>
                </c:pt>
                <c:pt idx="714">
                  <c:v>47.8</c:v>
                </c:pt>
                <c:pt idx="715">
                  <c:v>68.900000000000006</c:v>
                </c:pt>
                <c:pt idx="716">
                  <c:v>57.7</c:v>
                </c:pt>
                <c:pt idx="717">
                  <c:v>67.900000000000006</c:v>
                </c:pt>
                <c:pt idx="718">
                  <c:v>47.2</c:v>
                </c:pt>
                <c:pt idx="719">
                  <c:v>70.7</c:v>
                </c:pt>
                <c:pt idx="720">
                  <c:v>29</c:v>
                </c:pt>
                <c:pt idx="721">
                  <c:v>57.4</c:v>
                </c:pt>
                <c:pt idx="722">
                  <c:v>52</c:v>
                </c:pt>
                <c:pt idx="723">
                  <c:v>43.8</c:v>
                </c:pt>
                <c:pt idx="724">
                  <c:v>27.7</c:v>
                </c:pt>
                <c:pt idx="725">
                  <c:v>49</c:v>
                </c:pt>
                <c:pt idx="726">
                  <c:v>45</c:v>
                </c:pt>
                <c:pt idx="727">
                  <c:v>27.2</c:v>
                </c:pt>
                <c:pt idx="728">
                  <c:v>61.3</c:v>
                </c:pt>
                <c:pt idx="729">
                  <c:v>28.4</c:v>
                </c:pt>
                <c:pt idx="730">
                  <c:v>38</c:v>
                </c:pt>
                <c:pt idx="731">
                  <c:v>42.6</c:v>
                </c:pt>
                <c:pt idx="732">
                  <c:v>40.6</c:v>
                </c:pt>
                <c:pt idx="733">
                  <c:v>29.4</c:v>
                </c:pt>
                <c:pt idx="734">
                  <c:v>29.1</c:v>
                </c:pt>
                <c:pt idx="735">
                  <c:v>31</c:v>
                </c:pt>
                <c:pt idx="736">
                  <c:v>20</c:v>
                </c:pt>
                <c:pt idx="737">
                  <c:v>11.3</c:v>
                </c:pt>
                <c:pt idx="738">
                  <c:v>27.6</c:v>
                </c:pt>
                <c:pt idx="739">
                  <c:v>21.8</c:v>
                </c:pt>
                <c:pt idx="740">
                  <c:v>48.1</c:v>
                </c:pt>
                <c:pt idx="741">
                  <c:v>14.3</c:v>
                </c:pt>
                <c:pt idx="742">
                  <c:v>8.4</c:v>
                </c:pt>
                <c:pt idx="743">
                  <c:v>33.299999999999997</c:v>
                </c:pt>
                <c:pt idx="744">
                  <c:v>30.2</c:v>
                </c:pt>
                <c:pt idx="745">
                  <c:v>36.4</c:v>
                </c:pt>
                <c:pt idx="746">
                  <c:v>38.299999999999997</c:v>
                </c:pt>
                <c:pt idx="747">
                  <c:v>14.5</c:v>
                </c:pt>
                <c:pt idx="748">
                  <c:v>25.8</c:v>
                </c:pt>
                <c:pt idx="749">
                  <c:v>22.3</c:v>
                </c:pt>
                <c:pt idx="750">
                  <c:v>9</c:v>
                </c:pt>
                <c:pt idx="751">
                  <c:v>31.4</c:v>
                </c:pt>
                <c:pt idx="752">
                  <c:v>34.799999999999997</c:v>
                </c:pt>
                <c:pt idx="753">
                  <c:v>34.4</c:v>
                </c:pt>
                <c:pt idx="754">
                  <c:v>30.9</c:v>
                </c:pt>
                <c:pt idx="755">
                  <c:v>12.6</c:v>
                </c:pt>
                <c:pt idx="756">
                  <c:v>19.5</c:v>
                </c:pt>
                <c:pt idx="757">
                  <c:v>9.1999999999999993</c:v>
                </c:pt>
                <c:pt idx="758">
                  <c:v>18.100000000000001</c:v>
                </c:pt>
                <c:pt idx="759">
                  <c:v>14.2</c:v>
                </c:pt>
                <c:pt idx="760">
                  <c:v>7.7</c:v>
                </c:pt>
                <c:pt idx="761">
                  <c:v>20.5</c:v>
                </c:pt>
                <c:pt idx="762">
                  <c:v>13.5</c:v>
                </c:pt>
                <c:pt idx="763">
                  <c:v>2.9</c:v>
                </c:pt>
                <c:pt idx="764">
                  <c:v>8.4</c:v>
                </c:pt>
                <c:pt idx="765">
                  <c:v>13</c:v>
                </c:pt>
                <c:pt idx="766">
                  <c:v>7.8</c:v>
                </c:pt>
                <c:pt idx="767">
                  <c:v>10.5</c:v>
                </c:pt>
                <c:pt idx="768">
                  <c:v>9.4</c:v>
                </c:pt>
                <c:pt idx="769">
                  <c:v>13.6</c:v>
                </c:pt>
                <c:pt idx="770">
                  <c:v>8.6</c:v>
                </c:pt>
                <c:pt idx="771">
                  <c:v>16</c:v>
                </c:pt>
                <c:pt idx="772">
                  <c:v>15.2</c:v>
                </c:pt>
                <c:pt idx="773">
                  <c:v>12.1</c:v>
                </c:pt>
                <c:pt idx="774">
                  <c:v>8.3000000000000007</c:v>
                </c:pt>
                <c:pt idx="775">
                  <c:v>4.3</c:v>
                </c:pt>
                <c:pt idx="776">
                  <c:v>8.3000000000000007</c:v>
                </c:pt>
                <c:pt idx="777">
                  <c:v>12.9</c:v>
                </c:pt>
                <c:pt idx="778">
                  <c:v>4.5</c:v>
                </c:pt>
                <c:pt idx="779">
                  <c:v>0.3</c:v>
                </c:pt>
                <c:pt idx="780">
                  <c:v>0.2</c:v>
                </c:pt>
                <c:pt idx="781">
                  <c:v>2.4</c:v>
                </c:pt>
                <c:pt idx="782">
                  <c:v>4.5</c:v>
                </c:pt>
                <c:pt idx="783">
                  <c:v>0</c:v>
                </c:pt>
                <c:pt idx="784">
                  <c:v>10.199999999999999</c:v>
                </c:pt>
                <c:pt idx="785">
                  <c:v>5.8</c:v>
                </c:pt>
                <c:pt idx="786">
                  <c:v>0.7</c:v>
                </c:pt>
                <c:pt idx="787">
                  <c:v>1</c:v>
                </c:pt>
                <c:pt idx="788">
                  <c:v>0.6</c:v>
                </c:pt>
                <c:pt idx="789">
                  <c:v>3.7</c:v>
                </c:pt>
                <c:pt idx="790">
                  <c:v>3.8</c:v>
                </c:pt>
                <c:pt idx="791">
                  <c:v>0</c:v>
                </c:pt>
                <c:pt idx="792">
                  <c:v>5.2</c:v>
                </c:pt>
                <c:pt idx="793">
                  <c:v>0</c:v>
                </c:pt>
                <c:pt idx="794">
                  <c:v>12.4</c:v>
                </c:pt>
                <c:pt idx="795">
                  <c:v>0</c:v>
                </c:pt>
                <c:pt idx="796">
                  <c:v>2.8</c:v>
                </c:pt>
                <c:pt idx="797">
                  <c:v>1.4</c:v>
                </c:pt>
                <c:pt idx="798">
                  <c:v>0.9</c:v>
                </c:pt>
                <c:pt idx="799">
                  <c:v>2.2999999999999998</c:v>
                </c:pt>
                <c:pt idx="800">
                  <c:v>7.6</c:v>
                </c:pt>
                <c:pt idx="801">
                  <c:v>16.3</c:v>
                </c:pt>
                <c:pt idx="802">
                  <c:v>10.3</c:v>
                </c:pt>
                <c:pt idx="803">
                  <c:v>1.1000000000000001</c:v>
                </c:pt>
                <c:pt idx="804">
                  <c:v>8.3000000000000007</c:v>
                </c:pt>
                <c:pt idx="805">
                  <c:v>17</c:v>
                </c:pt>
                <c:pt idx="806">
                  <c:v>13.5</c:v>
                </c:pt>
                <c:pt idx="807">
                  <c:v>26.1</c:v>
                </c:pt>
                <c:pt idx="808">
                  <c:v>14.6</c:v>
                </c:pt>
                <c:pt idx="809">
                  <c:v>16.3</c:v>
                </c:pt>
                <c:pt idx="810">
                  <c:v>27.9</c:v>
                </c:pt>
                <c:pt idx="811">
                  <c:v>28.8</c:v>
                </c:pt>
                <c:pt idx="812">
                  <c:v>11.1</c:v>
                </c:pt>
                <c:pt idx="813">
                  <c:v>38.9</c:v>
                </c:pt>
                <c:pt idx="814">
                  <c:v>44.5</c:v>
                </c:pt>
                <c:pt idx="815">
                  <c:v>45.6</c:v>
                </c:pt>
                <c:pt idx="816">
                  <c:v>31.6</c:v>
                </c:pt>
                <c:pt idx="817">
                  <c:v>24.5</c:v>
                </c:pt>
                <c:pt idx="818">
                  <c:v>37.200000000000003</c:v>
                </c:pt>
                <c:pt idx="819">
                  <c:v>43</c:v>
                </c:pt>
                <c:pt idx="820">
                  <c:v>39.5</c:v>
                </c:pt>
                <c:pt idx="821">
                  <c:v>41.9</c:v>
                </c:pt>
                <c:pt idx="822">
                  <c:v>50.6</c:v>
                </c:pt>
                <c:pt idx="823">
                  <c:v>58.2</c:v>
                </c:pt>
                <c:pt idx="824">
                  <c:v>30.1</c:v>
                </c:pt>
                <c:pt idx="825">
                  <c:v>54.2</c:v>
                </c:pt>
                <c:pt idx="826">
                  <c:v>38</c:v>
                </c:pt>
                <c:pt idx="827">
                  <c:v>54.6</c:v>
                </c:pt>
                <c:pt idx="828">
                  <c:v>54.8</c:v>
                </c:pt>
                <c:pt idx="829">
                  <c:v>85.8</c:v>
                </c:pt>
                <c:pt idx="830">
                  <c:v>56.5</c:v>
                </c:pt>
                <c:pt idx="831">
                  <c:v>39.299999999999997</c:v>
                </c:pt>
                <c:pt idx="832">
                  <c:v>48</c:v>
                </c:pt>
                <c:pt idx="833">
                  <c:v>49</c:v>
                </c:pt>
                <c:pt idx="834">
                  <c:v>73</c:v>
                </c:pt>
                <c:pt idx="835">
                  <c:v>58.8</c:v>
                </c:pt>
                <c:pt idx="836">
                  <c:v>55</c:v>
                </c:pt>
                <c:pt idx="837">
                  <c:v>78.7</c:v>
                </c:pt>
                <c:pt idx="838">
                  <c:v>107.2</c:v>
                </c:pt>
                <c:pt idx="839">
                  <c:v>55.5</c:v>
                </c:pt>
                <c:pt idx="840">
                  <c:v>45.5</c:v>
                </c:pt>
                <c:pt idx="841">
                  <c:v>31.3</c:v>
                </c:pt>
                <c:pt idx="842">
                  <c:v>64.5</c:v>
                </c:pt>
                <c:pt idx="843">
                  <c:v>55.3</c:v>
                </c:pt>
                <c:pt idx="844">
                  <c:v>57.7</c:v>
                </c:pt>
                <c:pt idx="845">
                  <c:v>63.2</c:v>
                </c:pt>
                <c:pt idx="846">
                  <c:v>103.6</c:v>
                </c:pt>
                <c:pt idx="847">
                  <c:v>47.7</c:v>
                </c:pt>
                <c:pt idx="848">
                  <c:v>56.1</c:v>
                </c:pt>
                <c:pt idx="849">
                  <c:v>17.8</c:v>
                </c:pt>
                <c:pt idx="850">
                  <c:v>38.9</c:v>
                </c:pt>
                <c:pt idx="851">
                  <c:v>64.7</c:v>
                </c:pt>
                <c:pt idx="852">
                  <c:v>76.400000000000006</c:v>
                </c:pt>
                <c:pt idx="853">
                  <c:v>108.2</c:v>
                </c:pt>
                <c:pt idx="854">
                  <c:v>60.7</c:v>
                </c:pt>
                <c:pt idx="855">
                  <c:v>52.6</c:v>
                </c:pt>
                <c:pt idx="856">
                  <c:v>42.9</c:v>
                </c:pt>
                <c:pt idx="857">
                  <c:v>40.4</c:v>
                </c:pt>
                <c:pt idx="858">
                  <c:v>49.7</c:v>
                </c:pt>
                <c:pt idx="859">
                  <c:v>54.3</c:v>
                </c:pt>
                <c:pt idx="860">
                  <c:v>85</c:v>
                </c:pt>
                <c:pt idx="861">
                  <c:v>65.400000000000006</c:v>
                </c:pt>
                <c:pt idx="862">
                  <c:v>61.5</c:v>
                </c:pt>
                <c:pt idx="863">
                  <c:v>47.3</c:v>
                </c:pt>
                <c:pt idx="864">
                  <c:v>39.200000000000003</c:v>
                </c:pt>
                <c:pt idx="865">
                  <c:v>33.9</c:v>
                </c:pt>
                <c:pt idx="866">
                  <c:v>28.7</c:v>
                </c:pt>
                <c:pt idx="867">
                  <c:v>57.6</c:v>
                </c:pt>
                <c:pt idx="868">
                  <c:v>40.799999999999997</c:v>
                </c:pt>
                <c:pt idx="869">
                  <c:v>48.1</c:v>
                </c:pt>
                <c:pt idx="870">
                  <c:v>39.5</c:v>
                </c:pt>
                <c:pt idx="871">
                  <c:v>90.5</c:v>
                </c:pt>
                <c:pt idx="872">
                  <c:v>86.9</c:v>
                </c:pt>
                <c:pt idx="873">
                  <c:v>32.299999999999997</c:v>
                </c:pt>
                <c:pt idx="874">
                  <c:v>45.5</c:v>
                </c:pt>
                <c:pt idx="875">
                  <c:v>39.5</c:v>
                </c:pt>
                <c:pt idx="876">
                  <c:v>56.7</c:v>
                </c:pt>
                <c:pt idx="877">
                  <c:v>46.6</c:v>
                </c:pt>
                <c:pt idx="878">
                  <c:v>66.3</c:v>
                </c:pt>
                <c:pt idx="879">
                  <c:v>32.299999999999997</c:v>
                </c:pt>
                <c:pt idx="880">
                  <c:v>36</c:v>
                </c:pt>
                <c:pt idx="881">
                  <c:v>22.6</c:v>
                </c:pt>
                <c:pt idx="882">
                  <c:v>35.799999999999997</c:v>
                </c:pt>
                <c:pt idx="883">
                  <c:v>23.1</c:v>
                </c:pt>
                <c:pt idx="884">
                  <c:v>38.799999999999997</c:v>
                </c:pt>
                <c:pt idx="885">
                  <c:v>58.4</c:v>
                </c:pt>
                <c:pt idx="886">
                  <c:v>55.8</c:v>
                </c:pt>
                <c:pt idx="887">
                  <c:v>54.2</c:v>
                </c:pt>
                <c:pt idx="888">
                  <c:v>26.4</c:v>
                </c:pt>
                <c:pt idx="889">
                  <c:v>31.5</c:v>
                </c:pt>
                <c:pt idx="890">
                  <c:v>21.4</c:v>
                </c:pt>
                <c:pt idx="891">
                  <c:v>8.4</c:v>
                </c:pt>
                <c:pt idx="892">
                  <c:v>22.2</c:v>
                </c:pt>
                <c:pt idx="893">
                  <c:v>12.3</c:v>
                </c:pt>
                <c:pt idx="894">
                  <c:v>14.1</c:v>
                </c:pt>
                <c:pt idx="895">
                  <c:v>11.5</c:v>
                </c:pt>
                <c:pt idx="896">
                  <c:v>26.2</c:v>
                </c:pt>
                <c:pt idx="897">
                  <c:v>38.299999999999997</c:v>
                </c:pt>
                <c:pt idx="898">
                  <c:v>4.9000000000000004</c:v>
                </c:pt>
                <c:pt idx="899">
                  <c:v>5.8</c:v>
                </c:pt>
                <c:pt idx="900">
                  <c:v>3.4</c:v>
                </c:pt>
                <c:pt idx="901">
                  <c:v>9</c:v>
                </c:pt>
                <c:pt idx="902">
                  <c:v>7.8</c:v>
                </c:pt>
                <c:pt idx="903">
                  <c:v>16.5</c:v>
                </c:pt>
                <c:pt idx="904">
                  <c:v>9</c:v>
                </c:pt>
                <c:pt idx="905">
                  <c:v>2.2000000000000002</c:v>
                </c:pt>
                <c:pt idx="906">
                  <c:v>3.5</c:v>
                </c:pt>
                <c:pt idx="907">
                  <c:v>4</c:v>
                </c:pt>
                <c:pt idx="908">
                  <c:v>4</c:v>
                </c:pt>
                <c:pt idx="909">
                  <c:v>2.6</c:v>
                </c:pt>
                <c:pt idx="910">
                  <c:v>4.2</c:v>
                </c:pt>
                <c:pt idx="911">
                  <c:v>2.2000000000000002</c:v>
                </c:pt>
                <c:pt idx="912">
                  <c:v>0.3</c:v>
                </c:pt>
                <c:pt idx="913">
                  <c:v>0</c:v>
                </c:pt>
                <c:pt idx="914">
                  <c:v>4.9000000000000004</c:v>
                </c:pt>
                <c:pt idx="915">
                  <c:v>4.5</c:v>
                </c:pt>
                <c:pt idx="916">
                  <c:v>4.4000000000000004</c:v>
                </c:pt>
                <c:pt idx="917">
                  <c:v>4.0999999999999996</c:v>
                </c:pt>
                <c:pt idx="918">
                  <c:v>3</c:v>
                </c:pt>
                <c:pt idx="919">
                  <c:v>0.3</c:v>
                </c:pt>
                <c:pt idx="920">
                  <c:v>9.5</c:v>
                </c:pt>
                <c:pt idx="921">
                  <c:v>4.5999999999999996</c:v>
                </c:pt>
                <c:pt idx="922">
                  <c:v>1.1000000000000001</c:v>
                </c:pt>
                <c:pt idx="923">
                  <c:v>6.4</c:v>
                </c:pt>
                <c:pt idx="924">
                  <c:v>2.2999999999999998</c:v>
                </c:pt>
                <c:pt idx="925">
                  <c:v>2.9</c:v>
                </c:pt>
                <c:pt idx="926">
                  <c:v>0.5</c:v>
                </c:pt>
                <c:pt idx="927">
                  <c:v>0.9</c:v>
                </c:pt>
                <c:pt idx="928">
                  <c:v>0</c:v>
                </c:pt>
                <c:pt idx="929">
                  <c:v>0</c:v>
                </c:pt>
                <c:pt idx="930">
                  <c:v>1.7</c:v>
                </c:pt>
                <c:pt idx="931">
                  <c:v>0.2</c:v>
                </c:pt>
                <c:pt idx="932">
                  <c:v>1.2</c:v>
                </c:pt>
                <c:pt idx="933">
                  <c:v>3.1</c:v>
                </c:pt>
                <c:pt idx="934">
                  <c:v>0.7</c:v>
                </c:pt>
                <c:pt idx="935">
                  <c:v>3.8</c:v>
                </c:pt>
                <c:pt idx="936">
                  <c:v>2.8</c:v>
                </c:pt>
                <c:pt idx="937">
                  <c:v>2.6</c:v>
                </c:pt>
                <c:pt idx="938">
                  <c:v>3.1</c:v>
                </c:pt>
                <c:pt idx="939">
                  <c:v>17.3</c:v>
                </c:pt>
                <c:pt idx="940">
                  <c:v>5.2</c:v>
                </c:pt>
                <c:pt idx="941">
                  <c:v>11.4</c:v>
                </c:pt>
                <c:pt idx="942">
                  <c:v>5.4</c:v>
                </c:pt>
                <c:pt idx="943">
                  <c:v>7.7</c:v>
                </c:pt>
                <c:pt idx="944">
                  <c:v>12.7</c:v>
                </c:pt>
                <c:pt idx="945">
                  <c:v>8.1999999999999993</c:v>
                </c:pt>
                <c:pt idx="946">
                  <c:v>16.399999999999999</c:v>
                </c:pt>
                <c:pt idx="947">
                  <c:v>22.3</c:v>
                </c:pt>
                <c:pt idx="948">
                  <c:v>23</c:v>
                </c:pt>
                <c:pt idx="949">
                  <c:v>42.3</c:v>
                </c:pt>
                <c:pt idx="950">
                  <c:v>38.799999999999997</c:v>
                </c:pt>
                <c:pt idx="951">
                  <c:v>41.3</c:v>
                </c:pt>
                <c:pt idx="952">
                  <c:v>33</c:v>
                </c:pt>
                <c:pt idx="953">
                  <c:v>68.8</c:v>
                </c:pt>
                <c:pt idx="954">
                  <c:v>71.599999999999994</c:v>
                </c:pt>
                <c:pt idx="955">
                  <c:v>69.599999999999994</c:v>
                </c:pt>
                <c:pt idx="956">
                  <c:v>49.5</c:v>
                </c:pt>
                <c:pt idx="957">
                  <c:v>53.5</c:v>
                </c:pt>
                <c:pt idx="958">
                  <c:v>42.5</c:v>
                </c:pt>
                <c:pt idx="959">
                  <c:v>34.5</c:v>
                </c:pt>
                <c:pt idx="960">
                  <c:v>45.3</c:v>
                </c:pt>
                <c:pt idx="961">
                  <c:v>55.4</c:v>
                </c:pt>
                <c:pt idx="962">
                  <c:v>67</c:v>
                </c:pt>
                <c:pt idx="963">
                  <c:v>71.8</c:v>
                </c:pt>
                <c:pt idx="964">
                  <c:v>74.5</c:v>
                </c:pt>
                <c:pt idx="965">
                  <c:v>67.7</c:v>
                </c:pt>
                <c:pt idx="966">
                  <c:v>53.5</c:v>
                </c:pt>
                <c:pt idx="967">
                  <c:v>35.200000000000003</c:v>
                </c:pt>
                <c:pt idx="968">
                  <c:v>45.1</c:v>
                </c:pt>
                <c:pt idx="969">
                  <c:v>50.7</c:v>
                </c:pt>
                <c:pt idx="970">
                  <c:v>65.599999999999994</c:v>
                </c:pt>
                <c:pt idx="971">
                  <c:v>53</c:v>
                </c:pt>
                <c:pt idx="972">
                  <c:v>74.7</c:v>
                </c:pt>
                <c:pt idx="973">
                  <c:v>71.900000000000006</c:v>
                </c:pt>
                <c:pt idx="974">
                  <c:v>94.8</c:v>
                </c:pt>
                <c:pt idx="975">
                  <c:v>74.7</c:v>
                </c:pt>
                <c:pt idx="976">
                  <c:v>114.1</c:v>
                </c:pt>
                <c:pt idx="977">
                  <c:v>114.9</c:v>
                </c:pt>
                <c:pt idx="978">
                  <c:v>119.8</c:v>
                </c:pt>
                <c:pt idx="979">
                  <c:v>154.5</c:v>
                </c:pt>
                <c:pt idx="980">
                  <c:v>129.4</c:v>
                </c:pt>
                <c:pt idx="981">
                  <c:v>72.2</c:v>
                </c:pt>
                <c:pt idx="982">
                  <c:v>96.4</c:v>
                </c:pt>
                <c:pt idx="983">
                  <c:v>129.30000000000001</c:v>
                </c:pt>
                <c:pt idx="984">
                  <c:v>96</c:v>
                </c:pt>
                <c:pt idx="985">
                  <c:v>65.3</c:v>
                </c:pt>
                <c:pt idx="986">
                  <c:v>72.2</c:v>
                </c:pt>
                <c:pt idx="987">
                  <c:v>80.5</c:v>
                </c:pt>
                <c:pt idx="988">
                  <c:v>76.7</c:v>
                </c:pt>
                <c:pt idx="989">
                  <c:v>59.4</c:v>
                </c:pt>
                <c:pt idx="990">
                  <c:v>107.6</c:v>
                </c:pt>
                <c:pt idx="991">
                  <c:v>101.7</c:v>
                </c:pt>
                <c:pt idx="992">
                  <c:v>79.900000000000006</c:v>
                </c:pt>
                <c:pt idx="993">
                  <c:v>85</c:v>
                </c:pt>
                <c:pt idx="994">
                  <c:v>83.4</c:v>
                </c:pt>
                <c:pt idx="995">
                  <c:v>59.2</c:v>
                </c:pt>
                <c:pt idx="996">
                  <c:v>48.1</c:v>
                </c:pt>
                <c:pt idx="997">
                  <c:v>79.5</c:v>
                </c:pt>
                <c:pt idx="998">
                  <c:v>66.5</c:v>
                </c:pt>
                <c:pt idx="999">
                  <c:v>51.8</c:v>
                </c:pt>
                <c:pt idx="1000">
                  <c:v>88.1</c:v>
                </c:pt>
                <c:pt idx="1001">
                  <c:v>111.2</c:v>
                </c:pt>
                <c:pt idx="1002">
                  <c:v>64.7</c:v>
                </c:pt>
                <c:pt idx="1003">
                  <c:v>69</c:v>
                </c:pt>
                <c:pt idx="1004">
                  <c:v>54.7</c:v>
                </c:pt>
                <c:pt idx="1005">
                  <c:v>52.8</c:v>
                </c:pt>
                <c:pt idx="1006">
                  <c:v>42</c:v>
                </c:pt>
                <c:pt idx="1007">
                  <c:v>34.9</c:v>
                </c:pt>
                <c:pt idx="1008">
                  <c:v>51.1</c:v>
                </c:pt>
                <c:pt idx="1009">
                  <c:v>53.9</c:v>
                </c:pt>
                <c:pt idx="1010">
                  <c:v>70.2</c:v>
                </c:pt>
                <c:pt idx="1011">
                  <c:v>14.8</c:v>
                </c:pt>
                <c:pt idx="1012">
                  <c:v>33.299999999999997</c:v>
                </c:pt>
                <c:pt idx="1013">
                  <c:v>38.700000000000003</c:v>
                </c:pt>
                <c:pt idx="1014">
                  <c:v>27.5</c:v>
                </c:pt>
                <c:pt idx="1015">
                  <c:v>19.2</c:v>
                </c:pt>
                <c:pt idx="1016">
                  <c:v>36.299999999999997</c:v>
                </c:pt>
                <c:pt idx="1017">
                  <c:v>49.6</c:v>
                </c:pt>
                <c:pt idx="1018">
                  <c:v>27.2</c:v>
                </c:pt>
                <c:pt idx="1019">
                  <c:v>29.9</c:v>
                </c:pt>
                <c:pt idx="1020">
                  <c:v>31.5</c:v>
                </c:pt>
                <c:pt idx="1021">
                  <c:v>28.3</c:v>
                </c:pt>
                <c:pt idx="1022">
                  <c:v>26.7</c:v>
                </c:pt>
                <c:pt idx="1023">
                  <c:v>32.4</c:v>
                </c:pt>
                <c:pt idx="1024">
                  <c:v>22.2</c:v>
                </c:pt>
                <c:pt idx="1025">
                  <c:v>33.700000000000003</c:v>
                </c:pt>
                <c:pt idx="1026">
                  <c:v>41.9</c:v>
                </c:pt>
                <c:pt idx="1027">
                  <c:v>22.8</c:v>
                </c:pt>
                <c:pt idx="1028">
                  <c:v>17.8</c:v>
                </c:pt>
                <c:pt idx="1029">
                  <c:v>18.2</c:v>
                </c:pt>
                <c:pt idx="1030">
                  <c:v>17.8</c:v>
                </c:pt>
                <c:pt idx="1031">
                  <c:v>20.3</c:v>
                </c:pt>
                <c:pt idx="1032">
                  <c:v>11.8</c:v>
                </c:pt>
                <c:pt idx="1033">
                  <c:v>26.4</c:v>
                </c:pt>
                <c:pt idx="1034">
                  <c:v>54.7</c:v>
                </c:pt>
                <c:pt idx="1035">
                  <c:v>11</c:v>
                </c:pt>
                <c:pt idx="1036">
                  <c:v>8</c:v>
                </c:pt>
                <c:pt idx="1037">
                  <c:v>5.8</c:v>
                </c:pt>
                <c:pt idx="1038">
                  <c:v>10.9</c:v>
                </c:pt>
                <c:pt idx="1039">
                  <c:v>6.5</c:v>
                </c:pt>
                <c:pt idx="1040">
                  <c:v>4.7</c:v>
                </c:pt>
                <c:pt idx="1041">
                  <c:v>6.2</c:v>
                </c:pt>
                <c:pt idx="1042">
                  <c:v>7.4</c:v>
                </c:pt>
                <c:pt idx="1043">
                  <c:v>17.5</c:v>
                </c:pt>
                <c:pt idx="1044">
                  <c:v>4.5</c:v>
                </c:pt>
                <c:pt idx="1045">
                  <c:v>1.5</c:v>
                </c:pt>
                <c:pt idx="1046">
                  <c:v>3.3</c:v>
                </c:pt>
                <c:pt idx="1047">
                  <c:v>6.1</c:v>
                </c:pt>
                <c:pt idx="1048">
                  <c:v>3.2</c:v>
                </c:pt>
                <c:pt idx="1049">
                  <c:v>9.1</c:v>
                </c:pt>
                <c:pt idx="1050">
                  <c:v>3.5</c:v>
                </c:pt>
                <c:pt idx="1051">
                  <c:v>0.5</c:v>
                </c:pt>
                <c:pt idx="1052">
                  <c:v>13.2</c:v>
                </c:pt>
                <c:pt idx="1053">
                  <c:v>11.6</c:v>
                </c:pt>
                <c:pt idx="1054">
                  <c:v>10</c:v>
                </c:pt>
                <c:pt idx="1055">
                  <c:v>2.8</c:v>
                </c:pt>
                <c:pt idx="1056">
                  <c:v>0.5</c:v>
                </c:pt>
                <c:pt idx="1057">
                  <c:v>5.0999999999999996</c:v>
                </c:pt>
                <c:pt idx="1058">
                  <c:v>1.8</c:v>
                </c:pt>
                <c:pt idx="1059">
                  <c:v>11.3</c:v>
                </c:pt>
                <c:pt idx="1060">
                  <c:v>20.8</c:v>
                </c:pt>
                <c:pt idx="1061">
                  <c:v>24</c:v>
                </c:pt>
                <c:pt idx="1062">
                  <c:v>28.1</c:v>
                </c:pt>
                <c:pt idx="1063">
                  <c:v>19.3</c:v>
                </c:pt>
                <c:pt idx="1064">
                  <c:v>25.1</c:v>
                </c:pt>
                <c:pt idx="1065">
                  <c:v>25.6</c:v>
                </c:pt>
                <c:pt idx="1066">
                  <c:v>22.5</c:v>
                </c:pt>
                <c:pt idx="1067">
                  <c:v>16.5</c:v>
                </c:pt>
                <c:pt idx="1068">
                  <c:v>5.5</c:v>
                </c:pt>
                <c:pt idx="1069">
                  <c:v>23.2</c:v>
                </c:pt>
                <c:pt idx="1070">
                  <c:v>18</c:v>
                </c:pt>
                <c:pt idx="1071">
                  <c:v>31.7</c:v>
                </c:pt>
                <c:pt idx="1072">
                  <c:v>42.8</c:v>
                </c:pt>
                <c:pt idx="1073">
                  <c:v>47.5</c:v>
                </c:pt>
                <c:pt idx="1074">
                  <c:v>38.5</c:v>
                </c:pt>
                <c:pt idx="1075">
                  <c:v>37.9</c:v>
                </c:pt>
                <c:pt idx="1076">
                  <c:v>60.2</c:v>
                </c:pt>
                <c:pt idx="1077">
                  <c:v>69.2</c:v>
                </c:pt>
                <c:pt idx="1078">
                  <c:v>58.6</c:v>
                </c:pt>
                <c:pt idx="1079">
                  <c:v>98.6</c:v>
                </c:pt>
                <c:pt idx="1080">
                  <c:v>71.8</c:v>
                </c:pt>
                <c:pt idx="1081">
                  <c:v>70</c:v>
                </c:pt>
                <c:pt idx="1082">
                  <c:v>62.5</c:v>
                </c:pt>
                <c:pt idx="1083">
                  <c:v>38.5</c:v>
                </c:pt>
                <c:pt idx="1084">
                  <c:v>64.3</c:v>
                </c:pt>
                <c:pt idx="1085">
                  <c:v>73.5</c:v>
                </c:pt>
                <c:pt idx="1086">
                  <c:v>52.3</c:v>
                </c:pt>
                <c:pt idx="1087">
                  <c:v>61.6</c:v>
                </c:pt>
                <c:pt idx="1088">
                  <c:v>60.8</c:v>
                </c:pt>
                <c:pt idx="1089">
                  <c:v>71.5</c:v>
                </c:pt>
                <c:pt idx="1090">
                  <c:v>60.5</c:v>
                </c:pt>
                <c:pt idx="1091">
                  <c:v>79.400000000000006</c:v>
                </c:pt>
                <c:pt idx="1092">
                  <c:v>81.599999999999994</c:v>
                </c:pt>
                <c:pt idx="1093">
                  <c:v>93</c:v>
                </c:pt>
                <c:pt idx="1094">
                  <c:v>69.599999999999994</c:v>
                </c:pt>
                <c:pt idx="1095">
                  <c:v>93.5</c:v>
                </c:pt>
                <c:pt idx="1096">
                  <c:v>79.099999999999994</c:v>
                </c:pt>
                <c:pt idx="1097">
                  <c:v>59.1</c:v>
                </c:pt>
                <c:pt idx="1098">
                  <c:v>54.9</c:v>
                </c:pt>
                <c:pt idx="1099">
                  <c:v>53.8</c:v>
                </c:pt>
                <c:pt idx="1100">
                  <c:v>68.400000000000006</c:v>
                </c:pt>
                <c:pt idx="1101">
                  <c:v>63.1</c:v>
                </c:pt>
                <c:pt idx="1102">
                  <c:v>67.2</c:v>
                </c:pt>
                <c:pt idx="1103">
                  <c:v>45.2</c:v>
                </c:pt>
                <c:pt idx="1104">
                  <c:v>83.5</c:v>
                </c:pt>
                <c:pt idx="1105">
                  <c:v>73.5</c:v>
                </c:pt>
                <c:pt idx="1106">
                  <c:v>85.4</c:v>
                </c:pt>
                <c:pt idx="1107">
                  <c:v>80.599999999999994</c:v>
                </c:pt>
                <c:pt idx="1108">
                  <c:v>76.900000000000006</c:v>
                </c:pt>
                <c:pt idx="1109">
                  <c:v>91.4</c:v>
                </c:pt>
                <c:pt idx="1110">
                  <c:v>98</c:v>
                </c:pt>
                <c:pt idx="1111">
                  <c:v>83.8</c:v>
                </c:pt>
                <c:pt idx="1112">
                  <c:v>89.7</c:v>
                </c:pt>
                <c:pt idx="1113">
                  <c:v>61.4</c:v>
                </c:pt>
                <c:pt idx="1114">
                  <c:v>50.3</c:v>
                </c:pt>
                <c:pt idx="1115">
                  <c:v>59</c:v>
                </c:pt>
                <c:pt idx="1116">
                  <c:v>68.900000000000006</c:v>
                </c:pt>
                <c:pt idx="1117">
                  <c:v>64.099999999999994</c:v>
                </c:pt>
                <c:pt idx="1118">
                  <c:v>50.2</c:v>
                </c:pt>
                <c:pt idx="1119">
                  <c:v>52.8</c:v>
                </c:pt>
                <c:pt idx="1120">
                  <c:v>58.2</c:v>
                </c:pt>
                <c:pt idx="1121">
                  <c:v>71.900000000000006</c:v>
                </c:pt>
                <c:pt idx="1122">
                  <c:v>70.2</c:v>
                </c:pt>
                <c:pt idx="1123">
                  <c:v>65.8</c:v>
                </c:pt>
                <c:pt idx="1124">
                  <c:v>34.4</c:v>
                </c:pt>
                <c:pt idx="1125">
                  <c:v>54</c:v>
                </c:pt>
                <c:pt idx="1126">
                  <c:v>81.099999999999994</c:v>
                </c:pt>
                <c:pt idx="1127">
                  <c:v>108</c:v>
                </c:pt>
                <c:pt idx="1128">
                  <c:v>65.3</c:v>
                </c:pt>
                <c:pt idx="1129">
                  <c:v>49.2</c:v>
                </c:pt>
                <c:pt idx="1130">
                  <c:v>35</c:v>
                </c:pt>
                <c:pt idx="1131">
                  <c:v>38.200000000000003</c:v>
                </c:pt>
                <c:pt idx="1132">
                  <c:v>36.799999999999997</c:v>
                </c:pt>
                <c:pt idx="1133">
                  <c:v>28.8</c:v>
                </c:pt>
                <c:pt idx="1134">
                  <c:v>21.9</c:v>
                </c:pt>
                <c:pt idx="1135">
                  <c:v>24.9</c:v>
                </c:pt>
                <c:pt idx="1136">
                  <c:v>32.1</c:v>
                </c:pt>
                <c:pt idx="1137">
                  <c:v>34.4</c:v>
                </c:pt>
                <c:pt idx="1138">
                  <c:v>35.6</c:v>
                </c:pt>
                <c:pt idx="1139">
                  <c:v>25.8</c:v>
                </c:pt>
                <c:pt idx="1140">
                  <c:v>14.6</c:v>
                </c:pt>
                <c:pt idx="1141">
                  <c:v>43.1</c:v>
                </c:pt>
                <c:pt idx="1142">
                  <c:v>30</c:v>
                </c:pt>
                <c:pt idx="1143">
                  <c:v>31.2</c:v>
                </c:pt>
                <c:pt idx="1144">
                  <c:v>24.6</c:v>
                </c:pt>
                <c:pt idx="1145">
                  <c:v>15.3</c:v>
                </c:pt>
                <c:pt idx="1146">
                  <c:v>17.399999999999999</c:v>
                </c:pt>
                <c:pt idx="1147">
                  <c:v>13</c:v>
                </c:pt>
                <c:pt idx="1148">
                  <c:v>19</c:v>
                </c:pt>
                <c:pt idx="1149">
                  <c:v>10</c:v>
                </c:pt>
                <c:pt idx="1150">
                  <c:v>18.7</c:v>
                </c:pt>
                <c:pt idx="1151">
                  <c:v>17.8</c:v>
                </c:pt>
                <c:pt idx="1152">
                  <c:v>12.1</c:v>
                </c:pt>
                <c:pt idx="1153">
                  <c:v>10.6</c:v>
                </c:pt>
                <c:pt idx="1154">
                  <c:v>11.2</c:v>
                </c:pt>
                <c:pt idx="1155">
                  <c:v>11.2</c:v>
                </c:pt>
                <c:pt idx="1156">
                  <c:v>17.899999999999999</c:v>
                </c:pt>
                <c:pt idx="1157">
                  <c:v>22.2</c:v>
                </c:pt>
                <c:pt idx="1158">
                  <c:v>9.6</c:v>
                </c:pt>
                <c:pt idx="1159">
                  <c:v>6.8</c:v>
                </c:pt>
                <c:pt idx="1160">
                  <c:v>4</c:v>
                </c:pt>
                <c:pt idx="1161">
                  <c:v>8.9</c:v>
                </c:pt>
                <c:pt idx="1162">
                  <c:v>8.1999999999999993</c:v>
                </c:pt>
                <c:pt idx="1163">
                  <c:v>11</c:v>
                </c:pt>
                <c:pt idx="1164">
                  <c:v>12.3</c:v>
                </c:pt>
                <c:pt idx="1165">
                  <c:v>22.2</c:v>
                </c:pt>
                <c:pt idx="1166">
                  <c:v>10.1</c:v>
                </c:pt>
                <c:pt idx="1167">
                  <c:v>2.9</c:v>
                </c:pt>
                <c:pt idx="1168">
                  <c:v>3.2</c:v>
                </c:pt>
                <c:pt idx="1169">
                  <c:v>5.2</c:v>
                </c:pt>
                <c:pt idx="1170">
                  <c:v>2.8</c:v>
                </c:pt>
                <c:pt idx="1171">
                  <c:v>0.2</c:v>
                </c:pt>
                <c:pt idx="1172">
                  <c:v>5.0999999999999996</c:v>
                </c:pt>
                <c:pt idx="1173">
                  <c:v>3</c:v>
                </c:pt>
                <c:pt idx="1174">
                  <c:v>0.6</c:v>
                </c:pt>
                <c:pt idx="1175">
                  <c:v>0.3</c:v>
                </c:pt>
                <c:pt idx="1176">
                  <c:v>3.4</c:v>
                </c:pt>
                <c:pt idx="1177">
                  <c:v>7.8</c:v>
                </c:pt>
                <c:pt idx="1178">
                  <c:v>4.3</c:v>
                </c:pt>
                <c:pt idx="1179">
                  <c:v>11.3</c:v>
                </c:pt>
                <c:pt idx="1180">
                  <c:v>19.7</c:v>
                </c:pt>
                <c:pt idx="1181">
                  <c:v>6.7</c:v>
                </c:pt>
                <c:pt idx="1182">
                  <c:v>9.3000000000000007</c:v>
                </c:pt>
                <c:pt idx="1183">
                  <c:v>8.3000000000000007</c:v>
                </c:pt>
                <c:pt idx="1184">
                  <c:v>4</c:v>
                </c:pt>
                <c:pt idx="1185">
                  <c:v>5.7</c:v>
                </c:pt>
                <c:pt idx="1186">
                  <c:v>8.6999999999999993</c:v>
                </c:pt>
                <c:pt idx="1187">
                  <c:v>15.4</c:v>
                </c:pt>
                <c:pt idx="1188">
                  <c:v>18.899999999999999</c:v>
                </c:pt>
                <c:pt idx="1189">
                  <c:v>20.5</c:v>
                </c:pt>
                <c:pt idx="1190">
                  <c:v>23.1</c:v>
                </c:pt>
                <c:pt idx="1191">
                  <c:v>12.2</c:v>
                </c:pt>
                <c:pt idx="1192">
                  <c:v>27.3</c:v>
                </c:pt>
                <c:pt idx="1193">
                  <c:v>45.7</c:v>
                </c:pt>
                <c:pt idx="1194">
                  <c:v>33.9</c:v>
                </c:pt>
                <c:pt idx="1195">
                  <c:v>30.1</c:v>
                </c:pt>
                <c:pt idx="1196">
                  <c:v>42.1</c:v>
                </c:pt>
                <c:pt idx="1197">
                  <c:v>53.2</c:v>
                </c:pt>
                <c:pt idx="1198">
                  <c:v>64.2</c:v>
                </c:pt>
                <c:pt idx="1199">
                  <c:v>61.5</c:v>
                </c:pt>
                <c:pt idx="1200">
                  <c:v>62.8</c:v>
                </c:pt>
                <c:pt idx="1201">
                  <c:v>74.3</c:v>
                </c:pt>
                <c:pt idx="1202">
                  <c:v>77.099999999999994</c:v>
                </c:pt>
                <c:pt idx="1203">
                  <c:v>74.900000000000006</c:v>
                </c:pt>
                <c:pt idx="1204">
                  <c:v>54.6</c:v>
                </c:pt>
                <c:pt idx="1205">
                  <c:v>70</c:v>
                </c:pt>
                <c:pt idx="1206">
                  <c:v>52.3</c:v>
                </c:pt>
                <c:pt idx="1207">
                  <c:v>87</c:v>
                </c:pt>
                <c:pt idx="1208">
                  <c:v>76</c:v>
                </c:pt>
                <c:pt idx="1209">
                  <c:v>89</c:v>
                </c:pt>
                <c:pt idx="1210">
                  <c:v>115.4</c:v>
                </c:pt>
                <c:pt idx="1211">
                  <c:v>123.4</c:v>
                </c:pt>
                <c:pt idx="1212">
                  <c:v>132.5</c:v>
                </c:pt>
                <c:pt idx="1213">
                  <c:v>128.5</c:v>
                </c:pt>
                <c:pt idx="1214">
                  <c:v>83.9</c:v>
                </c:pt>
                <c:pt idx="1215">
                  <c:v>109.3</c:v>
                </c:pt>
                <c:pt idx="1216">
                  <c:v>116.7</c:v>
                </c:pt>
                <c:pt idx="1217">
                  <c:v>130.30000000000001</c:v>
                </c:pt>
                <c:pt idx="1218">
                  <c:v>145.1</c:v>
                </c:pt>
                <c:pt idx="1219">
                  <c:v>137.69999999999999</c:v>
                </c:pt>
                <c:pt idx="1220">
                  <c:v>100.7</c:v>
                </c:pt>
                <c:pt idx="1221">
                  <c:v>124.9</c:v>
                </c:pt>
                <c:pt idx="1222">
                  <c:v>74.400000000000006</c:v>
                </c:pt>
                <c:pt idx="1223">
                  <c:v>88.8</c:v>
                </c:pt>
                <c:pt idx="1224">
                  <c:v>98.4</c:v>
                </c:pt>
                <c:pt idx="1225">
                  <c:v>119.2</c:v>
                </c:pt>
                <c:pt idx="1226">
                  <c:v>86.5</c:v>
                </c:pt>
                <c:pt idx="1227">
                  <c:v>101</c:v>
                </c:pt>
                <c:pt idx="1228">
                  <c:v>127.4</c:v>
                </c:pt>
                <c:pt idx="1229">
                  <c:v>97.5</c:v>
                </c:pt>
                <c:pt idx="1230">
                  <c:v>165.3</c:v>
                </c:pt>
                <c:pt idx="1231">
                  <c:v>115.7</c:v>
                </c:pt>
                <c:pt idx="1232">
                  <c:v>89.6</c:v>
                </c:pt>
                <c:pt idx="1233">
                  <c:v>99.1</c:v>
                </c:pt>
                <c:pt idx="1234">
                  <c:v>122.2</c:v>
                </c:pt>
                <c:pt idx="1235">
                  <c:v>92.7</c:v>
                </c:pt>
                <c:pt idx="1236">
                  <c:v>80.3</c:v>
                </c:pt>
                <c:pt idx="1237">
                  <c:v>77.400000000000006</c:v>
                </c:pt>
                <c:pt idx="1238">
                  <c:v>64.599999999999994</c:v>
                </c:pt>
                <c:pt idx="1239">
                  <c:v>109.1</c:v>
                </c:pt>
                <c:pt idx="1240">
                  <c:v>118.3</c:v>
                </c:pt>
                <c:pt idx="1241">
                  <c:v>101</c:v>
                </c:pt>
                <c:pt idx="1242">
                  <c:v>97.6</c:v>
                </c:pt>
                <c:pt idx="1243">
                  <c:v>105.8</c:v>
                </c:pt>
                <c:pt idx="1244">
                  <c:v>112.6</c:v>
                </c:pt>
                <c:pt idx="1245">
                  <c:v>88.1</c:v>
                </c:pt>
                <c:pt idx="1246">
                  <c:v>68.099999999999994</c:v>
                </c:pt>
                <c:pt idx="1247">
                  <c:v>42.1</c:v>
                </c:pt>
                <c:pt idx="1248">
                  <c:v>50.5</c:v>
                </c:pt>
                <c:pt idx="1249">
                  <c:v>59.4</c:v>
                </c:pt>
                <c:pt idx="1250">
                  <c:v>83.3</c:v>
                </c:pt>
                <c:pt idx="1251">
                  <c:v>60.7</c:v>
                </c:pt>
                <c:pt idx="1252">
                  <c:v>54.4</c:v>
                </c:pt>
                <c:pt idx="1253">
                  <c:v>83.9</c:v>
                </c:pt>
                <c:pt idx="1254">
                  <c:v>67.5</c:v>
                </c:pt>
                <c:pt idx="1255">
                  <c:v>105.5</c:v>
                </c:pt>
                <c:pt idx="1256">
                  <c:v>66.5</c:v>
                </c:pt>
                <c:pt idx="1257">
                  <c:v>55</c:v>
                </c:pt>
                <c:pt idx="1258">
                  <c:v>58.4</c:v>
                </c:pt>
                <c:pt idx="1259">
                  <c:v>68.3</c:v>
                </c:pt>
                <c:pt idx="1260">
                  <c:v>45.6</c:v>
                </c:pt>
                <c:pt idx="1261">
                  <c:v>44.5</c:v>
                </c:pt>
                <c:pt idx="1262">
                  <c:v>46.4</c:v>
                </c:pt>
                <c:pt idx="1263">
                  <c:v>32.799999999999997</c:v>
                </c:pt>
                <c:pt idx="1264">
                  <c:v>29.5</c:v>
                </c:pt>
                <c:pt idx="1265">
                  <c:v>59.8</c:v>
                </c:pt>
                <c:pt idx="1266">
                  <c:v>66.900000000000006</c:v>
                </c:pt>
                <c:pt idx="1267">
                  <c:v>60</c:v>
                </c:pt>
                <c:pt idx="1268">
                  <c:v>65.900000000000006</c:v>
                </c:pt>
                <c:pt idx="1269">
                  <c:v>46.3</c:v>
                </c:pt>
                <c:pt idx="1270">
                  <c:v>38.299999999999997</c:v>
                </c:pt>
                <c:pt idx="1271">
                  <c:v>33.700000000000003</c:v>
                </c:pt>
                <c:pt idx="1272">
                  <c:v>35.6</c:v>
                </c:pt>
                <c:pt idx="1273">
                  <c:v>52.8</c:v>
                </c:pt>
                <c:pt idx="1274">
                  <c:v>54.2</c:v>
                </c:pt>
                <c:pt idx="1275">
                  <c:v>60.7</c:v>
                </c:pt>
                <c:pt idx="1276">
                  <c:v>25</c:v>
                </c:pt>
                <c:pt idx="1277">
                  <c:v>11.4</c:v>
                </c:pt>
                <c:pt idx="1278">
                  <c:v>17.7</c:v>
                </c:pt>
                <c:pt idx="1279">
                  <c:v>20.2</c:v>
                </c:pt>
                <c:pt idx="1280">
                  <c:v>17.2</c:v>
                </c:pt>
                <c:pt idx="1281">
                  <c:v>19.2</c:v>
                </c:pt>
                <c:pt idx="1282">
                  <c:v>30.7</c:v>
                </c:pt>
                <c:pt idx="1283">
                  <c:v>22.5</c:v>
                </c:pt>
                <c:pt idx="1284">
                  <c:v>12.4</c:v>
                </c:pt>
                <c:pt idx="1285">
                  <c:v>28.9</c:v>
                </c:pt>
                <c:pt idx="1286">
                  <c:v>27.4</c:v>
                </c:pt>
                <c:pt idx="1287">
                  <c:v>26.1</c:v>
                </c:pt>
                <c:pt idx="1288">
                  <c:v>14.1</c:v>
                </c:pt>
                <c:pt idx="1289">
                  <c:v>7.6</c:v>
                </c:pt>
                <c:pt idx="1290">
                  <c:v>13.2</c:v>
                </c:pt>
                <c:pt idx="1291">
                  <c:v>19.399999999999999</c:v>
                </c:pt>
                <c:pt idx="1292">
                  <c:v>10</c:v>
                </c:pt>
                <c:pt idx="1293">
                  <c:v>7.8</c:v>
                </c:pt>
                <c:pt idx="1294">
                  <c:v>10.199999999999999</c:v>
                </c:pt>
                <c:pt idx="1295">
                  <c:v>18.8</c:v>
                </c:pt>
                <c:pt idx="1296">
                  <c:v>3.7</c:v>
                </c:pt>
                <c:pt idx="1297">
                  <c:v>0.5</c:v>
                </c:pt>
                <c:pt idx="1298">
                  <c:v>11</c:v>
                </c:pt>
                <c:pt idx="1299">
                  <c:v>0.3</c:v>
                </c:pt>
                <c:pt idx="1300">
                  <c:v>2.5</c:v>
                </c:pt>
                <c:pt idx="1301">
                  <c:v>5</c:v>
                </c:pt>
                <c:pt idx="1302">
                  <c:v>5</c:v>
                </c:pt>
                <c:pt idx="1303">
                  <c:v>16.7</c:v>
                </c:pt>
                <c:pt idx="1304">
                  <c:v>14.3</c:v>
                </c:pt>
                <c:pt idx="1305">
                  <c:v>16.899999999999999</c:v>
                </c:pt>
                <c:pt idx="1306">
                  <c:v>10.8</c:v>
                </c:pt>
                <c:pt idx="1307">
                  <c:v>28.4</c:v>
                </c:pt>
                <c:pt idx="1308">
                  <c:v>18.5</c:v>
                </c:pt>
                <c:pt idx="1309">
                  <c:v>12.7</c:v>
                </c:pt>
                <c:pt idx="1310">
                  <c:v>21.5</c:v>
                </c:pt>
                <c:pt idx="1311">
                  <c:v>32</c:v>
                </c:pt>
                <c:pt idx="1312">
                  <c:v>30.6</c:v>
                </c:pt>
                <c:pt idx="1313">
                  <c:v>36.200000000000003</c:v>
                </c:pt>
                <c:pt idx="1314">
                  <c:v>42.6</c:v>
                </c:pt>
                <c:pt idx="1315">
                  <c:v>25.9</c:v>
                </c:pt>
                <c:pt idx="1316">
                  <c:v>34.9</c:v>
                </c:pt>
                <c:pt idx="1317">
                  <c:v>68.8</c:v>
                </c:pt>
                <c:pt idx="1318">
                  <c:v>46</c:v>
                </c:pt>
                <c:pt idx="1319">
                  <c:v>27.4</c:v>
                </c:pt>
                <c:pt idx="1320">
                  <c:v>47.6</c:v>
                </c:pt>
                <c:pt idx="1321">
                  <c:v>86.2</c:v>
                </c:pt>
                <c:pt idx="1322">
                  <c:v>76.599999999999994</c:v>
                </c:pt>
                <c:pt idx="1323">
                  <c:v>75.7</c:v>
                </c:pt>
                <c:pt idx="1324">
                  <c:v>84.9</c:v>
                </c:pt>
                <c:pt idx="1325">
                  <c:v>73.5</c:v>
                </c:pt>
                <c:pt idx="1326">
                  <c:v>116.2</c:v>
                </c:pt>
                <c:pt idx="1327">
                  <c:v>107.2</c:v>
                </c:pt>
                <c:pt idx="1328">
                  <c:v>94.4</c:v>
                </c:pt>
                <c:pt idx="1329">
                  <c:v>102.3</c:v>
                </c:pt>
                <c:pt idx="1330">
                  <c:v>123.8</c:v>
                </c:pt>
                <c:pt idx="1331">
                  <c:v>121.7</c:v>
                </c:pt>
                <c:pt idx="1332">
                  <c:v>115.7</c:v>
                </c:pt>
                <c:pt idx="1333">
                  <c:v>113.4</c:v>
                </c:pt>
                <c:pt idx="1334">
                  <c:v>129.80000000000001</c:v>
                </c:pt>
                <c:pt idx="1335">
                  <c:v>149.80000000000001</c:v>
                </c:pt>
                <c:pt idx="1336">
                  <c:v>201.3</c:v>
                </c:pt>
                <c:pt idx="1337">
                  <c:v>163.9</c:v>
                </c:pt>
                <c:pt idx="1338">
                  <c:v>157.9</c:v>
                </c:pt>
                <c:pt idx="1339">
                  <c:v>188.8</c:v>
                </c:pt>
                <c:pt idx="1340">
                  <c:v>169.4</c:v>
                </c:pt>
                <c:pt idx="1341">
                  <c:v>163.6</c:v>
                </c:pt>
                <c:pt idx="1342">
                  <c:v>128</c:v>
                </c:pt>
                <c:pt idx="1343">
                  <c:v>116.5</c:v>
                </c:pt>
                <c:pt idx="1344">
                  <c:v>108.5</c:v>
                </c:pt>
                <c:pt idx="1345">
                  <c:v>86.1</c:v>
                </c:pt>
                <c:pt idx="1346">
                  <c:v>94.8</c:v>
                </c:pt>
                <c:pt idx="1347">
                  <c:v>189.7</c:v>
                </c:pt>
                <c:pt idx="1348">
                  <c:v>174</c:v>
                </c:pt>
                <c:pt idx="1349">
                  <c:v>167.8</c:v>
                </c:pt>
                <c:pt idx="1350">
                  <c:v>142.19999999999999</c:v>
                </c:pt>
                <c:pt idx="1351">
                  <c:v>157.9</c:v>
                </c:pt>
                <c:pt idx="1352">
                  <c:v>143.30000000000001</c:v>
                </c:pt>
                <c:pt idx="1353">
                  <c:v>136.30000000000001</c:v>
                </c:pt>
                <c:pt idx="1354">
                  <c:v>95.8</c:v>
                </c:pt>
                <c:pt idx="1355">
                  <c:v>138</c:v>
                </c:pt>
                <c:pt idx="1356">
                  <c:v>119.1</c:v>
                </c:pt>
                <c:pt idx="1357">
                  <c:v>182.3</c:v>
                </c:pt>
                <c:pt idx="1358">
                  <c:v>157.5</c:v>
                </c:pt>
                <c:pt idx="1359">
                  <c:v>147</c:v>
                </c:pt>
                <c:pt idx="1360">
                  <c:v>106.2</c:v>
                </c:pt>
                <c:pt idx="1361">
                  <c:v>121.7</c:v>
                </c:pt>
                <c:pt idx="1362">
                  <c:v>125.8</c:v>
                </c:pt>
                <c:pt idx="1363">
                  <c:v>123.8</c:v>
                </c:pt>
                <c:pt idx="1364">
                  <c:v>145.30000000000001</c:v>
                </c:pt>
                <c:pt idx="1365">
                  <c:v>131.6</c:v>
                </c:pt>
                <c:pt idx="1366">
                  <c:v>143.5</c:v>
                </c:pt>
                <c:pt idx="1367">
                  <c:v>117.6</c:v>
                </c:pt>
                <c:pt idx="1368">
                  <c:v>101.6</c:v>
                </c:pt>
                <c:pt idx="1369">
                  <c:v>94.8</c:v>
                </c:pt>
                <c:pt idx="1370">
                  <c:v>109.7</c:v>
                </c:pt>
                <c:pt idx="1371">
                  <c:v>113.4</c:v>
                </c:pt>
                <c:pt idx="1372">
                  <c:v>106.2</c:v>
                </c:pt>
                <c:pt idx="1373">
                  <c:v>83.6</c:v>
                </c:pt>
                <c:pt idx="1374">
                  <c:v>91</c:v>
                </c:pt>
                <c:pt idx="1375">
                  <c:v>85.2</c:v>
                </c:pt>
                <c:pt idx="1376">
                  <c:v>51.3</c:v>
                </c:pt>
                <c:pt idx="1377">
                  <c:v>61.4</c:v>
                </c:pt>
                <c:pt idx="1378">
                  <c:v>54.8</c:v>
                </c:pt>
                <c:pt idx="1379">
                  <c:v>54.1</c:v>
                </c:pt>
                <c:pt idx="1380">
                  <c:v>59.9</c:v>
                </c:pt>
                <c:pt idx="1381">
                  <c:v>59.9</c:v>
                </c:pt>
                <c:pt idx="1382">
                  <c:v>59.9</c:v>
                </c:pt>
                <c:pt idx="1383">
                  <c:v>92.9</c:v>
                </c:pt>
                <c:pt idx="1384">
                  <c:v>108.5</c:v>
                </c:pt>
                <c:pt idx="1385">
                  <c:v>100.6</c:v>
                </c:pt>
                <c:pt idx="1386">
                  <c:v>61.5</c:v>
                </c:pt>
                <c:pt idx="1387">
                  <c:v>61</c:v>
                </c:pt>
                <c:pt idx="1388">
                  <c:v>83.1</c:v>
                </c:pt>
                <c:pt idx="1389">
                  <c:v>51.6</c:v>
                </c:pt>
                <c:pt idx="1390">
                  <c:v>52.4</c:v>
                </c:pt>
                <c:pt idx="1391">
                  <c:v>45.8</c:v>
                </c:pt>
                <c:pt idx="1392">
                  <c:v>40.700000000000003</c:v>
                </c:pt>
                <c:pt idx="1393">
                  <c:v>22.7</c:v>
                </c:pt>
                <c:pt idx="1394">
                  <c:v>22</c:v>
                </c:pt>
                <c:pt idx="1395">
                  <c:v>29.1</c:v>
                </c:pt>
                <c:pt idx="1396">
                  <c:v>23.4</c:v>
                </c:pt>
                <c:pt idx="1397">
                  <c:v>36.4</c:v>
                </c:pt>
                <c:pt idx="1398">
                  <c:v>39.299999999999997</c:v>
                </c:pt>
                <c:pt idx="1399">
                  <c:v>54.9</c:v>
                </c:pt>
                <c:pt idx="1400">
                  <c:v>28.2</c:v>
                </c:pt>
                <c:pt idx="1401">
                  <c:v>23.8</c:v>
                </c:pt>
                <c:pt idx="1402">
                  <c:v>22.1</c:v>
                </c:pt>
                <c:pt idx="1403">
                  <c:v>34.299999999999997</c:v>
                </c:pt>
                <c:pt idx="1404">
                  <c:v>26.5</c:v>
                </c:pt>
                <c:pt idx="1405">
                  <c:v>3.9</c:v>
                </c:pt>
                <c:pt idx="1406">
                  <c:v>10</c:v>
                </c:pt>
                <c:pt idx="1407">
                  <c:v>27.8</c:v>
                </c:pt>
                <c:pt idx="1408">
                  <c:v>12.5</c:v>
                </c:pt>
                <c:pt idx="1409">
                  <c:v>21.8</c:v>
                </c:pt>
                <c:pt idx="1410">
                  <c:v>8.6</c:v>
                </c:pt>
                <c:pt idx="1411">
                  <c:v>23.5</c:v>
                </c:pt>
                <c:pt idx="1412">
                  <c:v>19.3</c:v>
                </c:pt>
                <c:pt idx="1413">
                  <c:v>8.1999999999999993</c:v>
                </c:pt>
                <c:pt idx="1414">
                  <c:v>1.6</c:v>
                </c:pt>
                <c:pt idx="1415">
                  <c:v>2.5</c:v>
                </c:pt>
              </c:numCache>
            </c:numRef>
          </c:val>
          <c:smooth val="0"/>
          <c:extLst>
            <c:ext xmlns:c16="http://schemas.microsoft.com/office/drawing/2014/chart" uri="{C3380CC4-5D6E-409C-BE32-E72D297353CC}">
              <c16:uniqueId val="{00000000-D478-4E49-8044-BDDF23A75C6F}"/>
            </c:ext>
          </c:extLst>
        </c:ser>
        <c:dLbls>
          <c:showLegendKey val="0"/>
          <c:showVal val="0"/>
          <c:showCatName val="0"/>
          <c:showSerName val="0"/>
          <c:showPercent val="0"/>
          <c:showBubbleSize val="0"/>
        </c:dLbls>
        <c:smooth val="0"/>
        <c:axId val="809472848"/>
        <c:axId val="846861984"/>
      </c:lineChart>
      <c:catAx>
        <c:axId val="809472848"/>
        <c:scaling>
          <c:orientation val="minMax"/>
        </c:scaling>
        <c:delete val="1"/>
        <c:axPos val="b"/>
        <c:numFmt formatCode="General" sourceLinked="1"/>
        <c:majorTickMark val="none"/>
        <c:minorTickMark val="none"/>
        <c:tickLblPos val="nextTo"/>
        <c:crossAx val="846861984"/>
        <c:crosses val="autoZero"/>
        <c:auto val="1"/>
        <c:lblAlgn val="ctr"/>
        <c:lblOffset val="100"/>
        <c:noMultiLvlLbl val="0"/>
      </c:catAx>
      <c:valAx>
        <c:axId val="8468619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09472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2">
          <a:lumMod val="60000"/>
          <a:lumOff val="40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'[wisconsin-employment-time-series.xlsx]Sheet1'!$B$1</c:f>
              <c:strCache>
                <c:ptCount val="1"/>
                <c:pt idx="0">
                  <c:v>Employment</c:v>
                </c:pt>
              </c:strCache>
            </c:strRef>
          </c:tx>
          <c:spPr>
            <a:ln w="28575" cap="rnd">
              <a:solidFill>
                <a:schemeClr val="accent1"/>
              </a:solidFill>
              <a:round/>
            </a:ln>
            <a:effectLst/>
          </c:spPr>
          <c:marker>
            <c:symbol val="none"/>
          </c:marker>
          <c:cat>
            <c:numRef>
              <c:f>'[wisconsin-employment-time-series.xlsx]Sheet1'!$A$2:$A$119</c:f>
              <c:numCache>
                <c:formatCode>yyyy\-mm</c:formatCode>
                <c:ptCount val="118"/>
                <c:pt idx="0">
                  <c:v>24108</c:v>
                </c:pt>
                <c:pt idx="1">
                  <c:v>24139</c:v>
                </c:pt>
                <c:pt idx="2">
                  <c:v>24167</c:v>
                </c:pt>
                <c:pt idx="3">
                  <c:v>24198</c:v>
                </c:pt>
                <c:pt idx="4">
                  <c:v>24228</c:v>
                </c:pt>
                <c:pt idx="5">
                  <c:v>24259</c:v>
                </c:pt>
                <c:pt idx="6">
                  <c:v>24289</c:v>
                </c:pt>
                <c:pt idx="7">
                  <c:v>24320</c:v>
                </c:pt>
                <c:pt idx="8">
                  <c:v>24351</c:v>
                </c:pt>
                <c:pt idx="9">
                  <c:v>24381</c:v>
                </c:pt>
                <c:pt idx="10">
                  <c:v>24412</c:v>
                </c:pt>
                <c:pt idx="11">
                  <c:v>24442</c:v>
                </c:pt>
                <c:pt idx="12">
                  <c:v>24473</c:v>
                </c:pt>
                <c:pt idx="13">
                  <c:v>24504</c:v>
                </c:pt>
                <c:pt idx="14">
                  <c:v>24532</c:v>
                </c:pt>
                <c:pt idx="15">
                  <c:v>24563</c:v>
                </c:pt>
                <c:pt idx="16">
                  <c:v>24593</c:v>
                </c:pt>
                <c:pt idx="17">
                  <c:v>24624</c:v>
                </c:pt>
                <c:pt idx="18">
                  <c:v>24654</c:v>
                </c:pt>
                <c:pt idx="19">
                  <c:v>24685</c:v>
                </c:pt>
                <c:pt idx="20">
                  <c:v>24716</c:v>
                </c:pt>
                <c:pt idx="21">
                  <c:v>24746</c:v>
                </c:pt>
                <c:pt idx="22">
                  <c:v>24777</c:v>
                </c:pt>
                <c:pt idx="23">
                  <c:v>24807</c:v>
                </c:pt>
                <c:pt idx="24">
                  <c:v>24838</c:v>
                </c:pt>
                <c:pt idx="25">
                  <c:v>24869</c:v>
                </c:pt>
                <c:pt idx="26">
                  <c:v>24898</c:v>
                </c:pt>
                <c:pt idx="27">
                  <c:v>24929</c:v>
                </c:pt>
                <c:pt idx="28">
                  <c:v>24959</c:v>
                </c:pt>
                <c:pt idx="29">
                  <c:v>24990</c:v>
                </c:pt>
                <c:pt idx="30">
                  <c:v>25020</c:v>
                </c:pt>
                <c:pt idx="31">
                  <c:v>25051</c:v>
                </c:pt>
                <c:pt idx="32">
                  <c:v>25082</c:v>
                </c:pt>
                <c:pt idx="33">
                  <c:v>25112</c:v>
                </c:pt>
                <c:pt idx="34">
                  <c:v>25143</c:v>
                </c:pt>
                <c:pt idx="35">
                  <c:v>25173</c:v>
                </c:pt>
                <c:pt idx="36">
                  <c:v>25204</c:v>
                </c:pt>
                <c:pt idx="37">
                  <c:v>25235</c:v>
                </c:pt>
                <c:pt idx="38">
                  <c:v>25263</c:v>
                </c:pt>
                <c:pt idx="39">
                  <c:v>25294</c:v>
                </c:pt>
                <c:pt idx="40">
                  <c:v>25324</c:v>
                </c:pt>
                <c:pt idx="41">
                  <c:v>25355</c:v>
                </c:pt>
                <c:pt idx="42">
                  <c:v>25385</c:v>
                </c:pt>
                <c:pt idx="43">
                  <c:v>25416</c:v>
                </c:pt>
                <c:pt idx="44">
                  <c:v>25447</c:v>
                </c:pt>
                <c:pt idx="45">
                  <c:v>25477</c:v>
                </c:pt>
                <c:pt idx="46">
                  <c:v>25508</c:v>
                </c:pt>
                <c:pt idx="47">
                  <c:v>25538</c:v>
                </c:pt>
                <c:pt idx="48">
                  <c:v>25569</c:v>
                </c:pt>
                <c:pt idx="49">
                  <c:v>25600</c:v>
                </c:pt>
                <c:pt idx="50">
                  <c:v>25628</c:v>
                </c:pt>
                <c:pt idx="51">
                  <c:v>25659</c:v>
                </c:pt>
                <c:pt idx="52">
                  <c:v>25689</c:v>
                </c:pt>
                <c:pt idx="53">
                  <c:v>25720</c:v>
                </c:pt>
                <c:pt idx="54">
                  <c:v>25750</c:v>
                </c:pt>
                <c:pt idx="55">
                  <c:v>25781</c:v>
                </c:pt>
                <c:pt idx="56">
                  <c:v>25812</c:v>
                </c:pt>
                <c:pt idx="57">
                  <c:v>25842</c:v>
                </c:pt>
                <c:pt idx="58">
                  <c:v>25873</c:v>
                </c:pt>
                <c:pt idx="59">
                  <c:v>25903</c:v>
                </c:pt>
                <c:pt idx="60">
                  <c:v>25934</c:v>
                </c:pt>
                <c:pt idx="61">
                  <c:v>25965</c:v>
                </c:pt>
                <c:pt idx="62">
                  <c:v>25993</c:v>
                </c:pt>
                <c:pt idx="63">
                  <c:v>26024</c:v>
                </c:pt>
                <c:pt idx="64">
                  <c:v>26054</c:v>
                </c:pt>
                <c:pt idx="65">
                  <c:v>26085</c:v>
                </c:pt>
                <c:pt idx="66">
                  <c:v>26115</c:v>
                </c:pt>
                <c:pt idx="67">
                  <c:v>26146</c:v>
                </c:pt>
                <c:pt idx="68">
                  <c:v>26177</c:v>
                </c:pt>
                <c:pt idx="69">
                  <c:v>26207</c:v>
                </c:pt>
                <c:pt idx="70">
                  <c:v>26238</c:v>
                </c:pt>
                <c:pt idx="71">
                  <c:v>26268</c:v>
                </c:pt>
                <c:pt idx="72">
                  <c:v>26299</c:v>
                </c:pt>
                <c:pt idx="73">
                  <c:v>26330</c:v>
                </c:pt>
                <c:pt idx="74">
                  <c:v>26359</c:v>
                </c:pt>
                <c:pt idx="75">
                  <c:v>26390</c:v>
                </c:pt>
                <c:pt idx="76">
                  <c:v>26420</c:v>
                </c:pt>
                <c:pt idx="77">
                  <c:v>26451</c:v>
                </c:pt>
                <c:pt idx="78">
                  <c:v>26481</c:v>
                </c:pt>
                <c:pt idx="79">
                  <c:v>26512</c:v>
                </c:pt>
                <c:pt idx="80">
                  <c:v>26543</c:v>
                </c:pt>
                <c:pt idx="81">
                  <c:v>26573</c:v>
                </c:pt>
                <c:pt idx="82">
                  <c:v>26604</c:v>
                </c:pt>
                <c:pt idx="83">
                  <c:v>26634</c:v>
                </c:pt>
                <c:pt idx="84">
                  <c:v>26665</c:v>
                </c:pt>
                <c:pt idx="85">
                  <c:v>26696</c:v>
                </c:pt>
                <c:pt idx="86">
                  <c:v>26724</c:v>
                </c:pt>
                <c:pt idx="87">
                  <c:v>26755</c:v>
                </c:pt>
                <c:pt idx="88">
                  <c:v>26785</c:v>
                </c:pt>
                <c:pt idx="89">
                  <c:v>26816</c:v>
                </c:pt>
                <c:pt idx="90">
                  <c:v>26846</c:v>
                </c:pt>
                <c:pt idx="91">
                  <c:v>26877</c:v>
                </c:pt>
                <c:pt idx="92">
                  <c:v>26908</c:v>
                </c:pt>
                <c:pt idx="93">
                  <c:v>26938</c:v>
                </c:pt>
                <c:pt idx="94">
                  <c:v>26969</c:v>
                </c:pt>
                <c:pt idx="95">
                  <c:v>26999</c:v>
                </c:pt>
                <c:pt idx="96">
                  <c:v>27030</c:v>
                </c:pt>
                <c:pt idx="97">
                  <c:v>27061</c:v>
                </c:pt>
                <c:pt idx="98">
                  <c:v>27089</c:v>
                </c:pt>
                <c:pt idx="99">
                  <c:v>27120</c:v>
                </c:pt>
                <c:pt idx="100">
                  <c:v>27150</c:v>
                </c:pt>
                <c:pt idx="101">
                  <c:v>27181</c:v>
                </c:pt>
                <c:pt idx="102">
                  <c:v>27211</c:v>
                </c:pt>
                <c:pt idx="103">
                  <c:v>27242</c:v>
                </c:pt>
                <c:pt idx="104">
                  <c:v>27273</c:v>
                </c:pt>
                <c:pt idx="105">
                  <c:v>27303</c:v>
                </c:pt>
                <c:pt idx="106">
                  <c:v>27334</c:v>
                </c:pt>
                <c:pt idx="107">
                  <c:v>27364</c:v>
                </c:pt>
                <c:pt idx="108">
                  <c:v>27395</c:v>
                </c:pt>
                <c:pt idx="109">
                  <c:v>27426</c:v>
                </c:pt>
                <c:pt idx="110">
                  <c:v>27454</c:v>
                </c:pt>
                <c:pt idx="111">
                  <c:v>27485</c:v>
                </c:pt>
                <c:pt idx="112">
                  <c:v>27515</c:v>
                </c:pt>
                <c:pt idx="113">
                  <c:v>27546</c:v>
                </c:pt>
                <c:pt idx="114">
                  <c:v>27576</c:v>
                </c:pt>
                <c:pt idx="115">
                  <c:v>27607</c:v>
                </c:pt>
                <c:pt idx="116">
                  <c:v>27638</c:v>
                </c:pt>
                <c:pt idx="117">
                  <c:v>27668</c:v>
                </c:pt>
              </c:numCache>
            </c:numRef>
          </c:cat>
          <c:val>
            <c:numRef>
              <c:f>'[wisconsin-employment-time-series.xlsx]Sheet1'!$B$2:$B$119</c:f>
              <c:numCache>
                <c:formatCode>General</c:formatCode>
                <c:ptCount val="118"/>
                <c:pt idx="0">
                  <c:v>275.39999999999998</c:v>
                </c:pt>
                <c:pt idx="1">
                  <c:v>273.60000000000002</c:v>
                </c:pt>
                <c:pt idx="2">
                  <c:v>275.89999999999998</c:v>
                </c:pt>
                <c:pt idx="3">
                  <c:v>281.10000000000002</c:v>
                </c:pt>
                <c:pt idx="4">
                  <c:v>285.2</c:v>
                </c:pt>
                <c:pt idx="5">
                  <c:v>289.10000000000002</c:v>
                </c:pt>
                <c:pt idx="6">
                  <c:v>289.2</c:v>
                </c:pt>
                <c:pt idx="7">
                  <c:v>288.89999999999998</c:v>
                </c:pt>
                <c:pt idx="8">
                  <c:v>291.10000000000002</c:v>
                </c:pt>
                <c:pt idx="9">
                  <c:v>295.3</c:v>
                </c:pt>
                <c:pt idx="10">
                  <c:v>300.2</c:v>
                </c:pt>
                <c:pt idx="11">
                  <c:v>310.89999999999998</c:v>
                </c:pt>
                <c:pt idx="12">
                  <c:v>286.89999999999998</c:v>
                </c:pt>
                <c:pt idx="13">
                  <c:v>283</c:v>
                </c:pt>
                <c:pt idx="14">
                  <c:v>286.2</c:v>
                </c:pt>
                <c:pt idx="15">
                  <c:v>291.5</c:v>
                </c:pt>
                <c:pt idx="16">
                  <c:v>295.39999999999998</c:v>
                </c:pt>
                <c:pt idx="17">
                  <c:v>299.7</c:v>
                </c:pt>
                <c:pt idx="18">
                  <c:v>297.89999999999998</c:v>
                </c:pt>
                <c:pt idx="19">
                  <c:v>298.10000000000002</c:v>
                </c:pt>
                <c:pt idx="20">
                  <c:v>300.2</c:v>
                </c:pt>
                <c:pt idx="21">
                  <c:v>304.8</c:v>
                </c:pt>
                <c:pt idx="22">
                  <c:v>311.89999999999998</c:v>
                </c:pt>
                <c:pt idx="23">
                  <c:v>320.89999999999998</c:v>
                </c:pt>
                <c:pt idx="24">
                  <c:v>298.3</c:v>
                </c:pt>
                <c:pt idx="25">
                  <c:v>295.5</c:v>
                </c:pt>
                <c:pt idx="26">
                  <c:v>297.2</c:v>
                </c:pt>
                <c:pt idx="27">
                  <c:v>302.7</c:v>
                </c:pt>
                <c:pt idx="28">
                  <c:v>306.7</c:v>
                </c:pt>
                <c:pt idx="29">
                  <c:v>309.10000000000002</c:v>
                </c:pt>
                <c:pt idx="30">
                  <c:v>308.7</c:v>
                </c:pt>
                <c:pt idx="31">
                  <c:v>309.89999999999998</c:v>
                </c:pt>
                <c:pt idx="32">
                  <c:v>310.8</c:v>
                </c:pt>
                <c:pt idx="33">
                  <c:v>314.7</c:v>
                </c:pt>
                <c:pt idx="34">
                  <c:v>321.2</c:v>
                </c:pt>
                <c:pt idx="35">
                  <c:v>329</c:v>
                </c:pt>
                <c:pt idx="36">
                  <c:v>307.60000000000002</c:v>
                </c:pt>
                <c:pt idx="37">
                  <c:v>305.5</c:v>
                </c:pt>
                <c:pt idx="38">
                  <c:v>308</c:v>
                </c:pt>
                <c:pt idx="39">
                  <c:v>314.39999999999998</c:v>
                </c:pt>
                <c:pt idx="40">
                  <c:v>320.5</c:v>
                </c:pt>
                <c:pt idx="41">
                  <c:v>323.39999999999998</c:v>
                </c:pt>
                <c:pt idx="42">
                  <c:v>323</c:v>
                </c:pt>
                <c:pt idx="43">
                  <c:v>324.39999999999998</c:v>
                </c:pt>
                <c:pt idx="44">
                  <c:v>326.10000000000002</c:v>
                </c:pt>
                <c:pt idx="45">
                  <c:v>329.3</c:v>
                </c:pt>
                <c:pt idx="46">
                  <c:v>335</c:v>
                </c:pt>
                <c:pt idx="47">
                  <c:v>341.9</c:v>
                </c:pt>
                <c:pt idx="48">
                  <c:v>321.8</c:v>
                </c:pt>
                <c:pt idx="49">
                  <c:v>317.3</c:v>
                </c:pt>
                <c:pt idx="50">
                  <c:v>318.60000000000002</c:v>
                </c:pt>
                <c:pt idx="51">
                  <c:v>323.39999999999998</c:v>
                </c:pt>
                <c:pt idx="52">
                  <c:v>327.10000000000002</c:v>
                </c:pt>
                <c:pt idx="53">
                  <c:v>327.9</c:v>
                </c:pt>
                <c:pt idx="54">
                  <c:v>325.3</c:v>
                </c:pt>
                <c:pt idx="55">
                  <c:v>325.7</c:v>
                </c:pt>
                <c:pt idx="56">
                  <c:v>330</c:v>
                </c:pt>
                <c:pt idx="57">
                  <c:v>333.5</c:v>
                </c:pt>
                <c:pt idx="58">
                  <c:v>337.1</c:v>
                </c:pt>
                <c:pt idx="59">
                  <c:v>341.3</c:v>
                </c:pt>
                <c:pt idx="60">
                  <c:v>321.60000000000002</c:v>
                </c:pt>
                <c:pt idx="61">
                  <c:v>318.2</c:v>
                </c:pt>
                <c:pt idx="62">
                  <c:v>319.60000000000002</c:v>
                </c:pt>
                <c:pt idx="63">
                  <c:v>326.2</c:v>
                </c:pt>
                <c:pt idx="64">
                  <c:v>332.3</c:v>
                </c:pt>
                <c:pt idx="65">
                  <c:v>334.2</c:v>
                </c:pt>
                <c:pt idx="66">
                  <c:v>334.5</c:v>
                </c:pt>
                <c:pt idx="67">
                  <c:v>335.5</c:v>
                </c:pt>
                <c:pt idx="68">
                  <c:v>335.1</c:v>
                </c:pt>
                <c:pt idx="69">
                  <c:v>338.2</c:v>
                </c:pt>
                <c:pt idx="70">
                  <c:v>341.9</c:v>
                </c:pt>
                <c:pt idx="71">
                  <c:v>347.9</c:v>
                </c:pt>
                <c:pt idx="72">
                  <c:v>329.5</c:v>
                </c:pt>
                <c:pt idx="73">
                  <c:v>326.39999999999998</c:v>
                </c:pt>
                <c:pt idx="74">
                  <c:v>329.1</c:v>
                </c:pt>
                <c:pt idx="75">
                  <c:v>337.2</c:v>
                </c:pt>
                <c:pt idx="76">
                  <c:v>344.9</c:v>
                </c:pt>
                <c:pt idx="77">
                  <c:v>349.6</c:v>
                </c:pt>
                <c:pt idx="78">
                  <c:v>351</c:v>
                </c:pt>
                <c:pt idx="79">
                  <c:v>353.8</c:v>
                </c:pt>
                <c:pt idx="80">
                  <c:v>354.5</c:v>
                </c:pt>
                <c:pt idx="81">
                  <c:v>357.4</c:v>
                </c:pt>
                <c:pt idx="82">
                  <c:v>362.1</c:v>
                </c:pt>
                <c:pt idx="83">
                  <c:v>367.5</c:v>
                </c:pt>
                <c:pt idx="84">
                  <c:v>347.9</c:v>
                </c:pt>
                <c:pt idx="85">
                  <c:v>345</c:v>
                </c:pt>
                <c:pt idx="86">
                  <c:v>348.9</c:v>
                </c:pt>
                <c:pt idx="87">
                  <c:v>355.3</c:v>
                </c:pt>
                <c:pt idx="88">
                  <c:v>362.4</c:v>
                </c:pt>
                <c:pt idx="89">
                  <c:v>366.6</c:v>
                </c:pt>
                <c:pt idx="90">
                  <c:v>366</c:v>
                </c:pt>
                <c:pt idx="91">
                  <c:v>370.2</c:v>
                </c:pt>
                <c:pt idx="92">
                  <c:v>370.9</c:v>
                </c:pt>
                <c:pt idx="93">
                  <c:v>374.5</c:v>
                </c:pt>
                <c:pt idx="94">
                  <c:v>380.2</c:v>
                </c:pt>
                <c:pt idx="95">
                  <c:v>384.6</c:v>
                </c:pt>
                <c:pt idx="96">
                  <c:v>360.6</c:v>
                </c:pt>
                <c:pt idx="97">
                  <c:v>354.4</c:v>
                </c:pt>
                <c:pt idx="98">
                  <c:v>357.4</c:v>
                </c:pt>
                <c:pt idx="99">
                  <c:v>367</c:v>
                </c:pt>
                <c:pt idx="100">
                  <c:v>375.7</c:v>
                </c:pt>
                <c:pt idx="101">
                  <c:v>381</c:v>
                </c:pt>
                <c:pt idx="102">
                  <c:v>381.2</c:v>
                </c:pt>
                <c:pt idx="103">
                  <c:v>383</c:v>
                </c:pt>
                <c:pt idx="104">
                  <c:v>384.3</c:v>
                </c:pt>
                <c:pt idx="105">
                  <c:v>387</c:v>
                </c:pt>
                <c:pt idx="106">
                  <c:v>391.7</c:v>
                </c:pt>
                <c:pt idx="107">
                  <c:v>396</c:v>
                </c:pt>
                <c:pt idx="108">
                  <c:v>374</c:v>
                </c:pt>
                <c:pt idx="109">
                  <c:v>370.4</c:v>
                </c:pt>
                <c:pt idx="110">
                  <c:v>373.2</c:v>
                </c:pt>
                <c:pt idx="111">
                  <c:v>381.1</c:v>
                </c:pt>
                <c:pt idx="112">
                  <c:v>389.9</c:v>
                </c:pt>
                <c:pt idx="113">
                  <c:v>394.6</c:v>
                </c:pt>
                <c:pt idx="114">
                  <c:v>394</c:v>
                </c:pt>
                <c:pt idx="115">
                  <c:v>397</c:v>
                </c:pt>
                <c:pt idx="116">
                  <c:v>397.2</c:v>
                </c:pt>
                <c:pt idx="117">
                  <c:v>399.4</c:v>
                </c:pt>
              </c:numCache>
            </c:numRef>
          </c:val>
          <c:smooth val="0"/>
          <c:extLst>
            <c:ext xmlns:c16="http://schemas.microsoft.com/office/drawing/2014/chart" uri="{C3380CC4-5D6E-409C-BE32-E72D297353CC}">
              <c16:uniqueId val="{00000000-E1BB-499F-A103-C27BEB472288}"/>
            </c:ext>
          </c:extLst>
        </c:ser>
        <c:dLbls>
          <c:showLegendKey val="0"/>
          <c:showVal val="0"/>
          <c:showCatName val="0"/>
          <c:showSerName val="0"/>
          <c:showPercent val="0"/>
          <c:showBubbleSize val="0"/>
        </c:dLbls>
        <c:smooth val="0"/>
        <c:axId val="811175816"/>
        <c:axId val="811176144"/>
      </c:lineChart>
      <c:dateAx>
        <c:axId val="811175816"/>
        <c:scaling>
          <c:orientation val="minMax"/>
        </c:scaling>
        <c:delete val="1"/>
        <c:axPos val="b"/>
        <c:numFmt formatCode="yyyy\-mm" sourceLinked="1"/>
        <c:majorTickMark val="out"/>
        <c:minorTickMark val="none"/>
        <c:tickLblPos val="nextTo"/>
        <c:crossAx val="811176144"/>
        <c:crosses val="autoZero"/>
        <c:auto val="1"/>
        <c:lblOffset val="100"/>
        <c:baseTimeUnit val="months"/>
      </c:dateAx>
      <c:valAx>
        <c:axId val="811176144"/>
        <c:scaling>
          <c:orientation val="minMax"/>
          <c:min val="250"/>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11175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2">
          <a:lumMod val="60000"/>
          <a:lumOff val="40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Sample</a:t>
            </a:r>
            <a:r>
              <a:rPr lang="en-US" b="1" baseline="0"/>
              <a:t> Autocorrelation Function</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numRef>
              <c:f>'[Sample Autocorrelation Function 1 .xlsx]Sheet1'!$A$1:$A$17</c:f>
              <c:numCache>
                <c:formatCode>General</c:formatCode>
                <c:ptCount val="1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cat>
          <c:val>
            <c:numRef>
              <c:f>'[Sample Autocorrelation Function 1 .xlsx]Sheet1'!$B$1:$B$17</c:f>
              <c:numCache>
                <c:formatCode>General</c:formatCode>
                <c:ptCount val="17"/>
                <c:pt idx="0">
                  <c:v>0.95</c:v>
                </c:pt>
                <c:pt idx="1">
                  <c:v>0.91</c:v>
                </c:pt>
                <c:pt idx="2">
                  <c:v>0.9</c:v>
                </c:pt>
                <c:pt idx="3">
                  <c:v>0.85</c:v>
                </c:pt>
                <c:pt idx="4">
                  <c:v>0.8</c:v>
                </c:pt>
                <c:pt idx="5">
                  <c:v>0.7</c:v>
                </c:pt>
                <c:pt idx="6">
                  <c:v>0.67</c:v>
                </c:pt>
                <c:pt idx="7">
                  <c:v>0.62</c:v>
                </c:pt>
                <c:pt idx="8">
                  <c:v>0.56000000000000005</c:v>
                </c:pt>
                <c:pt idx="9">
                  <c:v>0.5</c:v>
                </c:pt>
                <c:pt idx="10">
                  <c:v>0.45</c:v>
                </c:pt>
                <c:pt idx="11">
                  <c:v>0.43</c:v>
                </c:pt>
                <c:pt idx="12">
                  <c:v>0.4</c:v>
                </c:pt>
                <c:pt idx="13">
                  <c:v>0.3</c:v>
                </c:pt>
                <c:pt idx="14">
                  <c:v>0.15</c:v>
                </c:pt>
                <c:pt idx="15">
                  <c:v>-0.15</c:v>
                </c:pt>
                <c:pt idx="16">
                  <c:v>-0.1</c:v>
                </c:pt>
              </c:numCache>
            </c:numRef>
          </c:val>
          <c:extLst>
            <c:ext xmlns:c16="http://schemas.microsoft.com/office/drawing/2014/chart" uri="{C3380CC4-5D6E-409C-BE32-E72D297353CC}">
              <c16:uniqueId val="{00000000-3E0B-4C08-AA39-EAF956B0BC88}"/>
            </c:ext>
          </c:extLst>
        </c:ser>
        <c:dLbls>
          <c:showLegendKey val="0"/>
          <c:showVal val="0"/>
          <c:showCatName val="0"/>
          <c:showSerName val="0"/>
          <c:showPercent val="0"/>
          <c:showBubbleSize val="0"/>
        </c:dLbls>
        <c:gapWidth val="219"/>
        <c:overlap val="-27"/>
        <c:axId val="531299152"/>
        <c:axId val="531302432"/>
      </c:barChart>
      <c:catAx>
        <c:axId val="5312991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Delay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1302432"/>
        <c:crosses val="autoZero"/>
        <c:auto val="1"/>
        <c:lblAlgn val="ctr"/>
        <c:lblOffset val="100"/>
        <c:noMultiLvlLbl val="0"/>
      </c:catAx>
      <c:valAx>
        <c:axId val="531302432"/>
        <c:scaling>
          <c:orientation val="minMax"/>
          <c:max val="1"/>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Autocorrelation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1299152"/>
        <c:crosses val="autoZero"/>
        <c:crossBetween val="between"/>
      </c:valAx>
      <c:spPr>
        <a:noFill/>
        <a:ln>
          <a:noFill/>
        </a:ln>
        <a:effectLst/>
      </c:spPr>
    </c:plotArea>
    <c:plotVisOnly val="1"/>
    <c:dispBlanksAs val="gap"/>
    <c:showDLblsOverMax val="0"/>
  </c:chart>
  <c:spPr>
    <a:solidFill>
      <a:schemeClr val="bg1"/>
    </a:solidFill>
    <a:ln w="19050" cap="flat" cmpd="sng" algn="ctr">
      <a:solidFill>
        <a:schemeClr val="accent1">
          <a:lumMod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9B362D-2B01-4327-A38C-029B8657B22F}" type="doc">
      <dgm:prSet loTypeId="urn:microsoft.com/office/officeart/2009/3/layout/HorizontalOrganizationChart" loCatId="hierarchy" qsTypeId="urn:microsoft.com/office/officeart/2005/8/quickstyle/simple1" qsCatId="simple" csTypeId="urn:microsoft.com/office/officeart/2005/8/colors/colorful2" csCatId="colorful" phldr="1"/>
      <dgm:spPr/>
      <dgm:t>
        <a:bodyPr/>
        <a:lstStyle/>
        <a:p>
          <a:endParaRPr lang="en-US"/>
        </a:p>
      </dgm:t>
    </dgm:pt>
    <dgm:pt modelId="{0D2E948A-9869-41E7-B3D0-FE456C77E46F}">
      <dgm:prSet phldrT="[Text]"/>
      <dgm:spPr>
        <a:solidFill>
          <a:schemeClr val="tx2">
            <a:lumMod val="50000"/>
            <a:lumOff val="50000"/>
          </a:schemeClr>
        </a:solidFill>
      </dgm:spPr>
      <dgm:t>
        <a:bodyPr/>
        <a:lstStyle/>
        <a:p>
          <a:r>
            <a:rPr lang="es-ES" dirty="0"/>
            <a:t>Positive </a:t>
          </a:r>
          <a:r>
            <a:rPr lang="es-ES" dirty="0" err="1"/>
            <a:t>or</a:t>
          </a:r>
          <a:r>
            <a:rPr lang="es-ES" dirty="0"/>
            <a:t> 1</a:t>
          </a:r>
          <a:endParaRPr lang="en-US" dirty="0"/>
        </a:p>
      </dgm:t>
    </dgm:pt>
    <dgm:pt modelId="{F6F5CEAC-5AC3-43F2-9EE7-977A4C495399}" type="parTrans" cxnId="{65D77876-FE91-4A87-810F-738D1B7D8A7D}">
      <dgm:prSet/>
      <dgm:spPr/>
      <dgm:t>
        <a:bodyPr/>
        <a:lstStyle/>
        <a:p>
          <a:endParaRPr lang="en-US"/>
        </a:p>
      </dgm:t>
    </dgm:pt>
    <dgm:pt modelId="{EBB2738D-8D7C-4F83-A689-C00569566DA5}" type="sibTrans" cxnId="{65D77876-FE91-4A87-810F-738D1B7D8A7D}">
      <dgm:prSet/>
      <dgm:spPr/>
      <dgm:t>
        <a:bodyPr/>
        <a:lstStyle/>
        <a:p>
          <a:endParaRPr lang="en-US"/>
        </a:p>
      </dgm:t>
    </dgm:pt>
    <dgm:pt modelId="{C5D950B5-3533-4132-9587-2BAB8D587925}">
      <dgm:prSet phldrT="[Text]"/>
      <dgm:spPr>
        <a:solidFill>
          <a:schemeClr val="tx2">
            <a:lumMod val="50000"/>
            <a:lumOff val="50000"/>
          </a:schemeClr>
        </a:solidFill>
      </dgm:spPr>
      <dgm:t>
        <a:bodyPr/>
        <a:lstStyle/>
        <a:p>
          <a:r>
            <a:rPr lang="es-ES" dirty="0"/>
            <a:t>Negative </a:t>
          </a:r>
          <a:r>
            <a:rPr lang="es-ES" dirty="0" err="1"/>
            <a:t>or</a:t>
          </a:r>
          <a:r>
            <a:rPr lang="es-ES" dirty="0"/>
            <a:t> 0</a:t>
          </a:r>
          <a:endParaRPr lang="en-US" dirty="0"/>
        </a:p>
      </dgm:t>
    </dgm:pt>
    <dgm:pt modelId="{D1BA0E21-87EC-48F8-9C02-08FA547BC6C3}" type="parTrans" cxnId="{643B693E-FFAA-4F8A-AB40-2ED4B3C3F022}">
      <dgm:prSet/>
      <dgm:spPr/>
      <dgm:t>
        <a:bodyPr/>
        <a:lstStyle/>
        <a:p>
          <a:endParaRPr lang="en-US"/>
        </a:p>
      </dgm:t>
    </dgm:pt>
    <dgm:pt modelId="{CBE6D80B-0CE7-425F-B8A7-D89815A7B8EC}" type="sibTrans" cxnId="{643B693E-FFAA-4F8A-AB40-2ED4B3C3F022}">
      <dgm:prSet/>
      <dgm:spPr/>
      <dgm:t>
        <a:bodyPr/>
        <a:lstStyle/>
        <a:p>
          <a:endParaRPr lang="en-US"/>
        </a:p>
      </dgm:t>
    </dgm:pt>
    <dgm:pt modelId="{6AAB5028-3A37-44A6-BD1B-95643948F324}">
      <dgm:prSet phldrT="[Text]"/>
      <dgm:spPr>
        <a:solidFill>
          <a:schemeClr val="tx2">
            <a:lumMod val="75000"/>
            <a:lumOff val="25000"/>
          </a:schemeClr>
        </a:solidFill>
      </dgm:spPr>
      <dgm:t>
        <a:bodyPr/>
        <a:lstStyle/>
        <a:p>
          <a:r>
            <a:rPr lang="es-ES" dirty="0"/>
            <a:t>True: </a:t>
          </a:r>
          <a:r>
            <a:rPr lang="es-ES" dirty="0" err="1"/>
            <a:t>model</a:t>
          </a:r>
          <a:r>
            <a:rPr lang="es-ES" dirty="0"/>
            <a:t> </a:t>
          </a:r>
          <a:r>
            <a:rPr lang="es-ES" dirty="0" err="1"/>
            <a:t>predicted</a:t>
          </a:r>
          <a:r>
            <a:rPr lang="es-ES" dirty="0"/>
            <a:t> </a:t>
          </a:r>
          <a:r>
            <a:rPr lang="es-ES" dirty="0" err="1"/>
            <a:t>correctly</a:t>
          </a:r>
          <a:endParaRPr lang="en-US" dirty="0"/>
        </a:p>
      </dgm:t>
    </dgm:pt>
    <dgm:pt modelId="{5E567DFF-BE70-4045-98CD-AF8F11E51752}" type="parTrans" cxnId="{2612A6A5-48AA-41D5-9BB8-7061CF88AB51}">
      <dgm:prSet/>
      <dgm:spPr/>
      <dgm:t>
        <a:bodyPr/>
        <a:lstStyle/>
        <a:p>
          <a:endParaRPr lang="en-US"/>
        </a:p>
      </dgm:t>
    </dgm:pt>
    <dgm:pt modelId="{9D39921E-7751-41D1-9FD2-D9F353FB636C}" type="sibTrans" cxnId="{2612A6A5-48AA-41D5-9BB8-7061CF88AB51}">
      <dgm:prSet/>
      <dgm:spPr/>
      <dgm:t>
        <a:bodyPr/>
        <a:lstStyle/>
        <a:p>
          <a:endParaRPr lang="en-US"/>
        </a:p>
      </dgm:t>
    </dgm:pt>
    <dgm:pt modelId="{9F137178-9CDF-48BF-B8F8-B58E40AA1537}">
      <dgm:prSet phldrT="[Text]"/>
      <dgm:spPr>
        <a:solidFill>
          <a:schemeClr val="tx2">
            <a:lumMod val="75000"/>
            <a:lumOff val="25000"/>
          </a:schemeClr>
        </a:solidFill>
      </dgm:spPr>
      <dgm:t>
        <a:bodyPr/>
        <a:lstStyle/>
        <a:p>
          <a:r>
            <a:rPr lang="es-ES" dirty="0"/>
            <a:t>False: </a:t>
          </a:r>
          <a:r>
            <a:rPr lang="es-ES" dirty="0" err="1"/>
            <a:t>model</a:t>
          </a:r>
          <a:r>
            <a:rPr lang="es-ES" dirty="0"/>
            <a:t> </a:t>
          </a:r>
          <a:r>
            <a:rPr lang="es-ES" dirty="0" err="1"/>
            <a:t>predicted</a:t>
          </a:r>
          <a:r>
            <a:rPr lang="es-ES" dirty="0"/>
            <a:t> </a:t>
          </a:r>
          <a:r>
            <a:rPr lang="es-ES" dirty="0" err="1"/>
            <a:t>incorrectly</a:t>
          </a:r>
          <a:endParaRPr lang="en-US" dirty="0"/>
        </a:p>
      </dgm:t>
    </dgm:pt>
    <dgm:pt modelId="{5A6B4DB7-FA33-4709-951E-7982FA2093E5}" type="parTrans" cxnId="{5F2042E0-ED51-4069-A306-ECA9DDA00019}">
      <dgm:prSet/>
      <dgm:spPr/>
      <dgm:t>
        <a:bodyPr/>
        <a:lstStyle/>
        <a:p>
          <a:endParaRPr lang="en-US"/>
        </a:p>
      </dgm:t>
    </dgm:pt>
    <dgm:pt modelId="{CDC239CC-FE99-4C36-953A-39E822536C03}" type="sibTrans" cxnId="{5F2042E0-ED51-4069-A306-ECA9DDA00019}">
      <dgm:prSet/>
      <dgm:spPr/>
      <dgm:t>
        <a:bodyPr/>
        <a:lstStyle/>
        <a:p>
          <a:endParaRPr lang="en-US"/>
        </a:p>
      </dgm:t>
    </dgm:pt>
    <dgm:pt modelId="{9205054E-7328-42B9-B342-8ED7026D1422}">
      <dgm:prSet phldrT="[Text]"/>
      <dgm:spPr/>
      <dgm:t>
        <a:bodyPr/>
        <a:lstStyle/>
        <a:p>
          <a:r>
            <a:rPr lang="es-ES" dirty="0" err="1"/>
            <a:t>Binary</a:t>
          </a:r>
          <a:r>
            <a:rPr lang="es-ES" dirty="0"/>
            <a:t> </a:t>
          </a:r>
          <a:r>
            <a:rPr lang="es-ES" dirty="0" err="1"/>
            <a:t>classification</a:t>
          </a:r>
          <a:endParaRPr lang="en-US" dirty="0"/>
        </a:p>
      </dgm:t>
    </dgm:pt>
    <dgm:pt modelId="{C92F48B1-6F7C-4E2C-B78D-5BFC69BC2816}" type="parTrans" cxnId="{CA1D15A4-7C41-4FF5-BE1F-FE21D7442471}">
      <dgm:prSet/>
      <dgm:spPr/>
      <dgm:t>
        <a:bodyPr/>
        <a:lstStyle/>
        <a:p>
          <a:endParaRPr lang="en-US"/>
        </a:p>
      </dgm:t>
    </dgm:pt>
    <dgm:pt modelId="{3CCB0EA4-1F76-4944-9D3C-6FAFB62F7D18}" type="sibTrans" cxnId="{CA1D15A4-7C41-4FF5-BE1F-FE21D7442471}">
      <dgm:prSet/>
      <dgm:spPr/>
      <dgm:t>
        <a:bodyPr/>
        <a:lstStyle/>
        <a:p>
          <a:endParaRPr lang="en-US"/>
        </a:p>
      </dgm:t>
    </dgm:pt>
    <dgm:pt modelId="{3CD59719-DCEF-423A-8B2A-020D28653EFB}">
      <dgm:prSet phldrT="[Text]"/>
      <dgm:spPr>
        <a:solidFill>
          <a:schemeClr val="tx2">
            <a:lumMod val="75000"/>
            <a:lumOff val="25000"/>
          </a:schemeClr>
        </a:solidFill>
      </dgm:spPr>
      <dgm:t>
        <a:bodyPr/>
        <a:lstStyle/>
        <a:p>
          <a:r>
            <a:rPr lang="es-ES" dirty="0"/>
            <a:t>True: </a:t>
          </a:r>
          <a:r>
            <a:rPr lang="es-ES" dirty="0" err="1"/>
            <a:t>model</a:t>
          </a:r>
          <a:r>
            <a:rPr lang="es-ES" dirty="0"/>
            <a:t> </a:t>
          </a:r>
          <a:r>
            <a:rPr lang="es-ES" dirty="0" err="1"/>
            <a:t>predicted</a:t>
          </a:r>
          <a:r>
            <a:rPr lang="es-ES" dirty="0"/>
            <a:t> </a:t>
          </a:r>
          <a:r>
            <a:rPr lang="es-ES" dirty="0" err="1"/>
            <a:t>correctly</a:t>
          </a:r>
          <a:endParaRPr lang="en-US" dirty="0"/>
        </a:p>
      </dgm:t>
    </dgm:pt>
    <dgm:pt modelId="{8E177C16-33C4-4DA3-A3C0-6CC04994824B}" type="parTrans" cxnId="{A3304A0C-8511-46B9-825A-04FE675F3B5D}">
      <dgm:prSet/>
      <dgm:spPr/>
      <dgm:t>
        <a:bodyPr/>
        <a:lstStyle/>
        <a:p>
          <a:endParaRPr lang="en-US"/>
        </a:p>
      </dgm:t>
    </dgm:pt>
    <dgm:pt modelId="{644D0880-B6A3-4644-B9AF-7AFE92A67A4E}" type="sibTrans" cxnId="{A3304A0C-8511-46B9-825A-04FE675F3B5D}">
      <dgm:prSet/>
      <dgm:spPr/>
      <dgm:t>
        <a:bodyPr/>
        <a:lstStyle/>
        <a:p>
          <a:endParaRPr lang="en-US"/>
        </a:p>
      </dgm:t>
    </dgm:pt>
    <dgm:pt modelId="{DE0726FF-72BE-4D54-970D-0477467EE940}">
      <dgm:prSet phldrT="[Text]"/>
      <dgm:spPr>
        <a:solidFill>
          <a:schemeClr val="tx2">
            <a:lumMod val="75000"/>
            <a:lumOff val="25000"/>
          </a:schemeClr>
        </a:solidFill>
      </dgm:spPr>
      <dgm:t>
        <a:bodyPr/>
        <a:lstStyle/>
        <a:p>
          <a:r>
            <a:rPr lang="es-ES" dirty="0"/>
            <a:t>False: </a:t>
          </a:r>
          <a:r>
            <a:rPr lang="es-ES" dirty="0" err="1"/>
            <a:t>model</a:t>
          </a:r>
          <a:r>
            <a:rPr lang="es-ES" dirty="0"/>
            <a:t> </a:t>
          </a:r>
          <a:r>
            <a:rPr lang="es-ES" dirty="0" err="1"/>
            <a:t>predicted</a:t>
          </a:r>
          <a:r>
            <a:rPr lang="es-ES" dirty="0"/>
            <a:t> </a:t>
          </a:r>
          <a:r>
            <a:rPr lang="es-ES" dirty="0" err="1"/>
            <a:t>incorrectly</a:t>
          </a:r>
          <a:endParaRPr lang="en-US" dirty="0"/>
        </a:p>
      </dgm:t>
    </dgm:pt>
    <dgm:pt modelId="{936C2C52-7939-492A-B1A7-C9AA0FAF67BB}" type="parTrans" cxnId="{E3FE3AA9-B5D8-42E6-B810-C2F48F495512}">
      <dgm:prSet/>
      <dgm:spPr/>
      <dgm:t>
        <a:bodyPr/>
        <a:lstStyle/>
        <a:p>
          <a:endParaRPr lang="en-US"/>
        </a:p>
      </dgm:t>
    </dgm:pt>
    <dgm:pt modelId="{0760FE63-9A8B-478D-8A8C-88A4875276C3}" type="sibTrans" cxnId="{E3FE3AA9-B5D8-42E6-B810-C2F48F495512}">
      <dgm:prSet/>
      <dgm:spPr/>
      <dgm:t>
        <a:bodyPr/>
        <a:lstStyle/>
        <a:p>
          <a:endParaRPr lang="en-US"/>
        </a:p>
      </dgm:t>
    </dgm:pt>
    <dgm:pt modelId="{203F953C-489D-49D4-88B3-824DDC48F2D3}" type="pres">
      <dgm:prSet presAssocID="{179B362D-2B01-4327-A38C-029B8657B22F}" presName="hierChild1" presStyleCnt="0">
        <dgm:presLayoutVars>
          <dgm:orgChart val="1"/>
          <dgm:chPref val="1"/>
          <dgm:dir/>
          <dgm:animOne val="branch"/>
          <dgm:animLvl val="lvl"/>
          <dgm:resizeHandles/>
        </dgm:presLayoutVars>
      </dgm:prSet>
      <dgm:spPr/>
    </dgm:pt>
    <dgm:pt modelId="{4B0E71BF-5BE6-4758-9871-565AA3718943}" type="pres">
      <dgm:prSet presAssocID="{9205054E-7328-42B9-B342-8ED7026D1422}" presName="hierRoot1" presStyleCnt="0">
        <dgm:presLayoutVars>
          <dgm:hierBranch val="init"/>
        </dgm:presLayoutVars>
      </dgm:prSet>
      <dgm:spPr/>
    </dgm:pt>
    <dgm:pt modelId="{CFFB53E5-3C90-470E-B315-28E591ECC809}" type="pres">
      <dgm:prSet presAssocID="{9205054E-7328-42B9-B342-8ED7026D1422}" presName="rootComposite1" presStyleCnt="0"/>
      <dgm:spPr/>
    </dgm:pt>
    <dgm:pt modelId="{6DD27A86-0B3F-4777-B776-A81DB78DFFB4}" type="pres">
      <dgm:prSet presAssocID="{9205054E-7328-42B9-B342-8ED7026D1422}" presName="rootText1" presStyleLbl="node0" presStyleIdx="0" presStyleCnt="1">
        <dgm:presLayoutVars>
          <dgm:chPref val="3"/>
        </dgm:presLayoutVars>
      </dgm:prSet>
      <dgm:spPr/>
    </dgm:pt>
    <dgm:pt modelId="{6DD2BF0A-8972-49DB-A104-49E9DB5009C1}" type="pres">
      <dgm:prSet presAssocID="{9205054E-7328-42B9-B342-8ED7026D1422}" presName="rootConnector1" presStyleLbl="node1" presStyleIdx="0" presStyleCnt="0"/>
      <dgm:spPr/>
    </dgm:pt>
    <dgm:pt modelId="{846E4F41-09DE-45D2-8271-563F69CFE49F}" type="pres">
      <dgm:prSet presAssocID="{9205054E-7328-42B9-B342-8ED7026D1422}" presName="hierChild2" presStyleCnt="0"/>
      <dgm:spPr/>
    </dgm:pt>
    <dgm:pt modelId="{002C5A0E-9805-4D49-87F6-A06CD7E3CFBD}" type="pres">
      <dgm:prSet presAssocID="{F6F5CEAC-5AC3-43F2-9EE7-977A4C495399}" presName="Name64" presStyleLbl="parChTrans1D2" presStyleIdx="0" presStyleCnt="2"/>
      <dgm:spPr/>
    </dgm:pt>
    <dgm:pt modelId="{6B33618F-2E3E-46D0-8523-FE4C556FD9E4}" type="pres">
      <dgm:prSet presAssocID="{0D2E948A-9869-41E7-B3D0-FE456C77E46F}" presName="hierRoot2" presStyleCnt="0">
        <dgm:presLayoutVars>
          <dgm:hierBranch val="init"/>
        </dgm:presLayoutVars>
      </dgm:prSet>
      <dgm:spPr/>
    </dgm:pt>
    <dgm:pt modelId="{9C3AA8D5-FBC2-47F7-81D9-D7AEB4345F94}" type="pres">
      <dgm:prSet presAssocID="{0D2E948A-9869-41E7-B3D0-FE456C77E46F}" presName="rootComposite" presStyleCnt="0"/>
      <dgm:spPr/>
    </dgm:pt>
    <dgm:pt modelId="{3D2CB52B-FEA8-4BDE-A736-D24DBCD2668E}" type="pres">
      <dgm:prSet presAssocID="{0D2E948A-9869-41E7-B3D0-FE456C77E46F}" presName="rootText" presStyleLbl="node2" presStyleIdx="0" presStyleCnt="2">
        <dgm:presLayoutVars>
          <dgm:chPref val="3"/>
        </dgm:presLayoutVars>
      </dgm:prSet>
      <dgm:spPr/>
    </dgm:pt>
    <dgm:pt modelId="{2463C64F-DF8D-4BDF-97BC-32B9047E9FF7}" type="pres">
      <dgm:prSet presAssocID="{0D2E948A-9869-41E7-B3D0-FE456C77E46F}" presName="rootConnector" presStyleLbl="node2" presStyleIdx="0" presStyleCnt="2"/>
      <dgm:spPr/>
    </dgm:pt>
    <dgm:pt modelId="{C3567C4A-9821-4916-8E0B-1EBE862BAAE7}" type="pres">
      <dgm:prSet presAssocID="{0D2E948A-9869-41E7-B3D0-FE456C77E46F}" presName="hierChild4" presStyleCnt="0"/>
      <dgm:spPr/>
    </dgm:pt>
    <dgm:pt modelId="{54023FD8-E05B-4B49-A945-9B2CDABEEB60}" type="pres">
      <dgm:prSet presAssocID="{5E567DFF-BE70-4045-98CD-AF8F11E51752}" presName="Name64" presStyleLbl="parChTrans1D3" presStyleIdx="0" presStyleCnt="4"/>
      <dgm:spPr/>
    </dgm:pt>
    <dgm:pt modelId="{E274B1F9-09C4-427D-B305-8ED306B16089}" type="pres">
      <dgm:prSet presAssocID="{6AAB5028-3A37-44A6-BD1B-95643948F324}" presName="hierRoot2" presStyleCnt="0">
        <dgm:presLayoutVars>
          <dgm:hierBranch val="init"/>
        </dgm:presLayoutVars>
      </dgm:prSet>
      <dgm:spPr/>
    </dgm:pt>
    <dgm:pt modelId="{5AAE49BE-2CE8-49DB-A5F3-BC2E76F95749}" type="pres">
      <dgm:prSet presAssocID="{6AAB5028-3A37-44A6-BD1B-95643948F324}" presName="rootComposite" presStyleCnt="0"/>
      <dgm:spPr/>
    </dgm:pt>
    <dgm:pt modelId="{88B554A4-665F-47DD-9AE7-D08D4014970F}" type="pres">
      <dgm:prSet presAssocID="{6AAB5028-3A37-44A6-BD1B-95643948F324}" presName="rootText" presStyleLbl="node3" presStyleIdx="0" presStyleCnt="4">
        <dgm:presLayoutVars>
          <dgm:chPref val="3"/>
        </dgm:presLayoutVars>
      </dgm:prSet>
      <dgm:spPr/>
    </dgm:pt>
    <dgm:pt modelId="{C6BFA2CF-3216-4C54-8F6A-9505DC0B550C}" type="pres">
      <dgm:prSet presAssocID="{6AAB5028-3A37-44A6-BD1B-95643948F324}" presName="rootConnector" presStyleLbl="node3" presStyleIdx="0" presStyleCnt="4"/>
      <dgm:spPr/>
    </dgm:pt>
    <dgm:pt modelId="{16E9916F-CECF-460A-B373-45EDB7F958A9}" type="pres">
      <dgm:prSet presAssocID="{6AAB5028-3A37-44A6-BD1B-95643948F324}" presName="hierChild4" presStyleCnt="0"/>
      <dgm:spPr/>
    </dgm:pt>
    <dgm:pt modelId="{86845F54-6598-4BFF-8637-DAABEE4726FE}" type="pres">
      <dgm:prSet presAssocID="{6AAB5028-3A37-44A6-BD1B-95643948F324}" presName="hierChild5" presStyleCnt="0"/>
      <dgm:spPr/>
    </dgm:pt>
    <dgm:pt modelId="{95ECB129-4642-42E2-A4AA-A278283A3CFD}" type="pres">
      <dgm:prSet presAssocID="{5A6B4DB7-FA33-4709-951E-7982FA2093E5}" presName="Name64" presStyleLbl="parChTrans1D3" presStyleIdx="1" presStyleCnt="4"/>
      <dgm:spPr/>
    </dgm:pt>
    <dgm:pt modelId="{0FE86364-708E-482A-A54F-86FE3788105B}" type="pres">
      <dgm:prSet presAssocID="{9F137178-9CDF-48BF-B8F8-B58E40AA1537}" presName="hierRoot2" presStyleCnt="0">
        <dgm:presLayoutVars>
          <dgm:hierBranch val="init"/>
        </dgm:presLayoutVars>
      </dgm:prSet>
      <dgm:spPr/>
    </dgm:pt>
    <dgm:pt modelId="{C8617AAC-9ACA-49BC-85D0-AAE956750C9E}" type="pres">
      <dgm:prSet presAssocID="{9F137178-9CDF-48BF-B8F8-B58E40AA1537}" presName="rootComposite" presStyleCnt="0"/>
      <dgm:spPr/>
    </dgm:pt>
    <dgm:pt modelId="{7CF92202-4358-4F25-86DE-EA8D1048F05D}" type="pres">
      <dgm:prSet presAssocID="{9F137178-9CDF-48BF-B8F8-B58E40AA1537}" presName="rootText" presStyleLbl="node3" presStyleIdx="1" presStyleCnt="4">
        <dgm:presLayoutVars>
          <dgm:chPref val="3"/>
        </dgm:presLayoutVars>
      </dgm:prSet>
      <dgm:spPr/>
    </dgm:pt>
    <dgm:pt modelId="{F7FC372F-1567-4E91-B9A7-5D570FDB60E7}" type="pres">
      <dgm:prSet presAssocID="{9F137178-9CDF-48BF-B8F8-B58E40AA1537}" presName="rootConnector" presStyleLbl="node3" presStyleIdx="1" presStyleCnt="4"/>
      <dgm:spPr/>
    </dgm:pt>
    <dgm:pt modelId="{710C67D6-E5EA-481F-B31E-0CB84F634E7C}" type="pres">
      <dgm:prSet presAssocID="{9F137178-9CDF-48BF-B8F8-B58E40AA1537}" presName="hierChild4" presStyleCnt="0"/>
      <dgm:spPr/>
    </dgm:pt>
    <dgm:pt modelId="{A7A4DA98-1DCA-4A7E-9F35-F51D5D356D2A}" type="pres">
      <dgm:prSet presAssocID="{9F137178-9CDF-48BF-B8F8-B58E40AA1537}" presName="hierChild5" presStyleCnt="0"/>
      <dgm:spPr/>
    </dgm:pt>
    <dgm:pt modelId="{164131EC-3EC3-49AF-8B01-A6126067F1ED}" type="pres">
      <dgm:prSet presAssocID="{0D2E948A-9869-41E7-B3D0-FE456C77E46F}" presName="hierChild5" presStyleCnt="0"/>
      <dgm:spPr/>
    </dgm:pt>
    <dgm:pt modelId="{0C3A9768-A320-44D9-9F3D-4D7EB9388A65}" type="pres">
      <dgm:prSet presAssocID="{D1BA0E21-87EC-48F8-9C02-08FA547BC6C3}" presName="Name64" presStyleLbl="parChTrans1D2" presStyleIdx="1" presStyleCnt="2"/>
      <dgm:spPr/>
    </dgm:pt>
    <dgm:pt modelId="{74EB9395-E96C-48EC-9B97-F5E25A0D0F1E}" type="pres">
      <dgm:prSet presAssocID="{C5D950B5-3533-4132-9587-2BAB8D587925}" presName="hierRoot2" presStyleCnt="0">
        <dgm:presLayoutVars>
          <dgm:hierBranch val="init"/>
        </dgm:presLayoutVars>
      </dgm:prSet>
      <dgm:spPr/>
    </dgm:pt>
    <dgm:pt modelId="{0CCD5D18-58C8-4B8B-8AA9-0A3608E97462}" type="pres">
      <dgm:prSet presAssocID="{C5D950B5-3533-4132-9587-2BAB8D587925}" presName="rootComposite" presStyleCnt="0"/>
      <dgm:spPr/>
    </dgm:pt>
    <dgm:pt modelId="{7A1599A9-5B64-4738-9FD6-0B59F7FA1056}" type="pres">
      <dgm:prSet presAssocID="{C5D950B5-3533-4132-9587-2BAB8D587925}" presName="rootText" presStyleLbl="node2" presStyleIdx="1" presStyleCnt="2">
        <dgm:presLayoutVars>
          <dgm:chPref val="3"/>
        </dgm:presLayoutVars>
      </dgm:prSet>
      <dgm:spPr/>
    </dgm:pt>
    <dgm:pt modelId="{FA827001-A94A-4803-922F-EB6EF6CC166A}" type="pres">
      <dgm:prSet presAssocID="{C5D950B5-3533-4132-9587-2BAB8D587925}" presName="rootConnector" presStyleLbl="node2" presStyleIdx="1" presStyleCnt="2"/>
      <dgm:spPr/>
    </dgm:pt>
    <dgm:pt modelId="{D3CD8130-187A-4CB2-9014-6A0333E26B1D}" type="pres">
      <dgm:prSet presAssocID="{C5D950B5-3533-4132-9587-2BAB8D587925}" presName="hierChild4" presStyleCnt="0"/>
      <dgm:spPr/>
    </dgm:pt>
    <dgm:pt modelId="{0D74B232-D51F-484E-A679-D9783C2B89F0}" type="pres">
      <dgm:prSet presAssocID="{8E177C16-33C4-4DA3-A3C0-6CC04994824B}" presName="Name64" presStyleLbl="parChTrans1D3" presStyleIdx="2" presStyleCnt="4"/>
      <dgm:spPr/>
    </dgm:pt>
    <dgm:pt modelId="{263CB2C3-1CD1-49BA-8B8B-C699C5AB1321}" type="pres">
      <dgm:prSet presAssocID="{3CD59719-DCEF-423A-8B2A-020D28653EFB}" presName="hierRoot2" presStyleCnt="0">
        <dgm:presLayoutVars>
          <dgm:hierBranch val="init"/>
        </dgm:presLayoutVars>
      </dgm:prSet>
      <dgm:spPr/>
    </dgm:pt>
    <dgm:pt modelId="{A966A9FA-5016-4FFD-A61F-227A949002F9}" type="pres">
      <dgm:prSet presAssocID="{3CD59719-DCEF-423A-8B2A-020D28653EFB}" presName="rootComposite" presStyleCnt="0"/>
      <dgm:spPr/>
    </dgm:pt>
    <dgm:pt modelId="{A87515A9-B858-45AF-9DDD-A58C6BAAEFB9}" type="pres">
      <dgm:prSet presAssocID="{3CD59719-DCEF-423A-8B2A-020D28653EFB}" presName="rootText" presStyleLbl="node3" presStyleIdx="2" presStyleCnt="4">
        <dgm:presLayoutVars>
          <dgm:chPref val="3"/>
        </dgm:presLayoutVars>
      </dgm:prSet>
      <dgm:spPr/>
    </dgm:pt>
    <dgm:pt modelId="{234706A9-E19D-4FE5-86AB-C43B4A89D7D5}" type="pres">
      <dgm:prSet presAssocID="{3CD59719-DCEF-423A-8B2A-020D28653EFB}" presName="rootConnector" presStyleLbl="node3" presStyleIdx="2" presStyleCnt="4"/>
      <dgm:spPr/>
    </dgm:pt>
    <dgm:pt modelId="{405E0B16-E098-413B-A5CA-5EA2AA8EE73A}" type="pres">
      <dgm:prSet presAssocID="{3CD59719-DCEF-423A-8B2A-020D28653EFB}" presName="hierChild4" presStyleCnt="0"/>
      <dgm:spPr/>
    </dgm:pt>
    <dgm:pt modelId="{2A648AF8-0671-4319-AC44-024123409A5E}" type="pres">
      <dgm:prSet presAssocID="{3CD59719-DCEF-423A-8B2A-020D28653EFB}" presName="hierChild5" presStyleCnt="0"/>
      <dgm:spPr/>
    </dgm:pt>
    <dgm:pt modelId="{7F4A2FC7-FD58-45B0-9FBE-57E45CBF8857}" type="pres">
      <dgm:prSet presAssocID="{936C2C52-7939-492A-B1A7-C9AA0FAF67BB}" presName="Name64" presStyleLbl="parChTrans1D3" presStyleIdx="3" presStyleCnt="4"/>
      <dgm:spPr/>
    </dgm:pt>
    <dgm:pt modelId="{38C1B28B-5223-44E3-943F-E0B37B241BB1}" type="pres">
      <dgm:prSet presAssocID="{DE0726FF-72BE-4D54-970D-0477467EE940}" presName="hierRoot2" presStyleCnt="0">
        <dgm:presLayoutVars>
          <dgm:hierBranch val="init"/>
        </dgm:presLayoutVars>
      </dgm:prSet>
      <dgm:spPr/>
    </dgm:pt>
    <dgm:pt modelId="{67ED913A-12D7-4D35-9B8F-8437EF2D7E31}" type="pres">
      <dgm:prSet presAssocID="{DE0726FF-72BE-4D54-970D-0477467EE940}" presName="rootComposite" presStyleCnt="0"/>
      <dgm:spPr/>
    </dgm:pt>
    <dgm:pt modelId="{2E126317-5C8B-4DD2-BD02-8D8FE8EFAB25}" type="pres">
      <dgm:prSet presAssocID="{DE0726FF-72BE-4D54-970D-0477467EE940}" presName="rootText" presStyleLbl="node3" presStyleIdx="3" presStyleCnt="4">
        <dgm:presLayoutVars>
          <dgm:chPref val="3"/>
        </dgm:presLayoutVars>
      </dgm:prSet>
      <dgm:spPr/>
    </dgm:pt>
    <dgm:pt modelId="{65E20E71-9203-44F1-A13A-A00F3744AB5A}" type="pres">
      <dgm:prSet presAssocID="{DE0726FF-72BE-4D54-970D-0477467EE940}" presName="rootConnector" presStyleLbl="node3" presStyleIdx="3" presStyleCnt="4"/>
      <dgm:spPr/>
    </dgm:pt>
    <dgm:pt modelId="{B8F16842-DEE4-49C3-9CAA-8DF391B78F40}" type="pres">
      <dgm:prSet presAssocID="{DE0726FF-72BE-4D54-970D-0477467EE940}" presName="hierChild4" presStyleCnt="0"/>
      <dgm:spPr/>
    </dgm:pt>
    <dgm:pt modelId="{D5CE6127-2355-4C7F-ABAF-0D5A07AB7E3A}" type="pres">
      <dgm:prSet presAssocID="{DE0726FF-72BE-4D54-970D-0477467EE940}" presName="hierChild5" presStyleCnt="0"/>
      <dgm:spPr/>
    </dgm:pt>
    <dgm:pt modelId="{47BCD614-E8B3-498F-AA5F-388E76349152}" type="pres">
      <dgm:prSet presAssocID="{C5D950B5-3533-4132-9587-2BAB8D587925}" presName="hierChild5" presStyleCnt="0"/>
      <dgm:spPr/>
    </dgm:pt>
    <dgm:pt modelId="{F3FFFB50-AC13-4860-A4C4-61EBDF961BC9}" type="pres">
      <dgm:prSet presAssocID="{9205054E-7328-42B9-B342-8ED7026D1422}" presName="hierChild3" presStyleCnt="0"/>
      <dgm:spPr/>
    </dgm:pt>
  </dgm:ptLst>
  <dgm:cxnLst>
    <dgm:cxn modelId="{3315C803-8B3F-4808-86C6-73AFD68DE977}" type="presOf" srcId="{F6F5CEAC-5AC3-43F2-9EE7-977A4C495399}" destId="{002C5A0E-9805-4D49-87F6-A06CD7E3CFBD}" srcOrd="0" destOrd="0" presId="urn:microsoft.com/office/officeart/2009/3/layout/HorizontalOrganizationChart"/>
    <dgm:cxn modelId="{A3304A0C-8511-46B9-825A-04FE675F3B5D}" srcId="{C5D950B5-3533-4132-9587-2BAB8D587925}" destId="{3CD59719-DCEF-423A-8B2A-020D28653EFB}" srcOrd="0" destOrd="0" parTransId="{8E177C16-33C4-4DA3-A3C0-6CC04994824B}" sibTransId="{644D0880-B6A3-4644-B9AF-7AFE92A67A4E}"/>
    <dgm:cxn modelId="{138BE52B-D6E6-411D-8523-213C25EE0B77}" type="presOf" srcId="{5E567DFF-BE70-4045-98CD-AF8F11E51752}" destId="{54023FD8-E05B-4B49-A945-9B2CDABEEB60}" srcOrd="0" destOrd="0" presId="urn:microsoft.com/office/officeart/2009/3/layout/HorizontalOrganizationChart"/>
    <dgm:cxn modelId="{03B9F02B-4A3E-4BDA-8FF0-589FF2C324AA}" type="presOf" srcId="{DE0726FF-72BE-4D54-970D-0477467EE940}" destId="{65E20E71-9203-44F1-A13A-A00F3744AB5A}" srcOrd="1" destOrd="0" presId="urn:microsoft.com/office/officeart/2009/3/layout/HorizontalOrganizationChart"/>
    <dgm:cxn modelId="{7904B53A-1384-4B0E-9689-56A138E9242C}" type="presOf" srcId="{6AAB5028-3A37-44A6-BD1B-95643948F324}" destId="{C6BFA2CF-3216-4C54-8F6A-9505DC0B550C}" srcOrd="1" destOrd="0" presId="urn:microsoft.com/office/officeart/2009/3/layout/HorizontalOrganizationChart"/>
    <dgm:cxn modelId="{643B693E-FFAA-4F8A-AB40-2ED4B3C3F022}" srcId="{9205054E-7328-42B9-B342-8ED7026D1422}" destId="{C5D950B5-3533-4132-9587-2BAB8D587925}" srcOrd="1" destOrd="0" parTransId="{D1BA0E21-87EC-48F8-9C02-08FA547BC6C3}" sibTransId="{CBE6D80B-0CE7-425F-B8A7-D89815A7B8EC}"/>
    <dgm:cxn modelId="{0DF89D53-EBDF-4590-AD93-9AB34BABA87A}" type="presOf" srcId="{9205054E-7328-42B9-B342-8ED7026D1422}" destId="{6DD2BF0A-8972-49DB-A104-49E9DB5009C1}" srcOrd="1" destOrd="0" presId="urn:microsoft.com/office/officeart/2009/3/layout/HorizontalOrganizationChart"/>
    <dgm:cxn modelId="{91D47854-CEDF-47D1-88C3-B5E47AF6487C}" type="presOf" srcId="{9205054E-7328-42B9-B342-8ED7026D1422}" destId="{6DD27A86-0B3F-4777-B776-A81DB78DFFB4}" srcOrd="0" destOrd="0" presId="urn:microsoft.com/office/officeart/2009/3/layout/HorizontalOrganizationChart"/>
    <dgm:cxn modelId="{901CAA67-8CCB-4AE7-9F1A-C98BC29C6B7A}" type="presOf" srcId="{9F137178-9CDF-48BF-B8F8-B58E40AA1537}" destId="{F7FC372F-1567-4E91-B9A7-5D570FDB60E7}" srcOrd="1" destOrd="0" presId="urn:microsoft.com/office/officeart/2009/3/layout/HorizontalOrganizationChart"/>
    <dgm:cxn modelId="{D2E4EC73-2991-49D7-AB90-47CB247F225B}" type="presOf" srcId="{C5D950B5-3533-4132-9587-2BAB8D587925}" destId="{FA827001-A94A-4803-922F-EB6EF6CC166A}" srcOrd="1" destOrd="0" presId="urn:microsoft.com/office/officeart/2009/3/layout/HorizontalOrganizationChart"/>
    <dgm:cxn modelId="{65D77876-FE91-4A87-810F-738D1B7D8A7D}" srcId="{9205054E-7328-42B9-B342-8ED7026D1422}" destId="{0D2E948A-9869-41E7-B3D0-FE456C77E46F}" srcOrd="0" destOrd="0" parTransId="{F6F5CEAC-5AC3-43F2-9EE7-977A4C495399}" sibTransId="{EBB2738D-8D7C-4F83-A689-C00569566DA5}"/>
    <dgm:cxn modelId="{531B0B78-DD8D-467C-9C9C-B864E20A398F}" type="presOf" srcId="{0D2E948A-9869-41E7-B3D0-FE456C77E46F}" destId="{3D2CB52B-FEA8-4BDE-A736-D24DBCD2668E}" srcOrd="0" destOrd="0" presId="urn:microsoft.com/office/officeart/2009/3/layout/HorizontalOrganizationChart"/>
    <dgm:cxn modelId="{D8494878-49F2-4177-A8EA-DCC89E78A335}" type="presOf" srcId="{179B362D-2B01-4327-A38C-029B8657B22F}" destId="{203F953C-489D-49D4-88B3-824DDC48F2D3}" srcOrd="0" destOrd="0" presId="urn:microsoft.com/office/officeart/2009/3/layout/HorizontalOrganizationChart"/>
    <dgm:cxn modelId="{46623E80-8A84-4B8A-8784-99D429D48934}" type="presOf" srcId="{0D2E948A-9869-41E7-B3D0-FE456C77E46F}" destId="{2463C64F-DF8D-4BDF-97BC-32B9047E9FF7}" srcOrd="1" destOrd="0" presId="urn:microsoft.com/office/officeart/2009/3/layout/HorizontalOrganizationChart"/>
    <dgm:cxn modelId="{F1C19281-558D-488E-97D9-50245A428CBF}" type="presOf" srcId="{5A6B4DB7-FA33-4709-951E-7982FA2093E5}" destId="{95ECB129-4642-42E2-A4AA-A278283A3CFD}" srcOrd="0" destOrd="0" presId="urn:microsoft.com/office/officeart/2009/3/layout/HorizontalOrganizationChart"/>
    <dgm:cxn modelId="{3D918489-41C0-4428-8075-C4D69CA63ABF}" type="presOf" srcId="{C5D950B5-3533-4132-9587-2BAB8D587925}" destId="{7A1599A9-5B64-4738-9FD6-0B59F7FA1056}" srcOrd="0" destOrd="0" presId="urn:microsoft.com/office/officeart/2009/3/layout/HorizontalOrganizationChart"/>
    <dgm:cxn modelId="{CA1D15A4-7C41-4FF5-BE1F-FE21D7442471}" srcId="{179B362D-2B01-4327-A38C-029B8657B22F}" destId="{9205054E-7328-42B9-B342-8ED7026D1422}" srcOrd="0" destOrd="0" parTransId="{C92F48B1-6F7C-4E2C-B78D-5BFC69BC2816}" sibTransId="{3CCB0EA4-1F76-4944-9D3C-6FAFB62F7D18}"/>
    <dgm:cxn modelId="{2612A6A5-48AA-41D5-9BB8-7061CF88AB51}" srcId="{0D2E948A-9869-41E7-B3D0-FE456C77E46F}" destId="{6AAB5028-3A37-44A6-BD1B-95643948F324}" srcOrd="0" destOrd="0" parTransId="{5E567DFF-BE70-4045-98CD-AF8F11E51752}" sibTransId="{9D39921E-7751-41D1-9FD2-D9F353FB636C}"/>
    <dgm:cxn modelId="{787ECDA6-F92B-4080-B4B0-8BA9DD2C31C7}" type="presOf" srcId="{D1BA0E21-87EC-48F8-9C02-08FA547BC6C3}" destId="{0C3A9768-A320-44D9-9F3D-4D7EB9388A65}" srcOrd="0" destOrd="0" presId="urn:microsoft.com/office/officeart/2009/3/layout/HorizontalOrganizationChart"/>
    <dgm:cxn modelId="{E3FE3AA9-B5D8-42E6-B810-C2F48F495512}" srcId="{C5D950B5-3533-4132-9587-2BAB8D587925}" destId="{DE0726FF-72BE-4D54-970D-0477467EE940}" srcOrd="1" destOrd="0" parTransId="{936C2C52-7939-492A-B1A7-C9AA0FAF67BB}" sibTransId="{0760FE63-9A8B-478D-8A8C-88A4875276C3}"/>
    <dgm:cxn modelId="{72D1CFAA-48FF-4BCB-A107-DD802204BE6D}" type="presOf" srcId="{6AAB5028-3A37-44A6-BD1B-95643948F324}" destId="{88B554A4-665F-47DD-9AE7-D08D4014970F}" srcOrd="0" destOrd="0" presId="urn:microsoft.com/office/officeart/2009/3/layout/HorizontalOrganizationChart"/>
    <dgm:cxn modelId="{93214BB1-B1E5-41B9-9CC8-D37D368B514A}" type="presOf" srcId="{DE0726FF-72BE-4D54-970D-0477467EE940}" destId="{2E126317-5C8B-4DD2-BD02-8D8FE8EFAB25}" srcOrd="0" destOrd="0" presId="urn:microsoft.com/office/officeart/2009/3/layout/HorizontalOrganizationChart"/>
    <dgm:cxn modelId="{10A9CFC5-7AB4-41B8-ACDC-667A92686B88}" type="presOf" srcId="{8E177C16-33C4-4DA3-A3C0-6CC04994824B}" destId="{0D74B232-D51F-484E-A679-D9783C2B89F0}" srcOrd="0" destOrd="0" presId="urn:microsoft.com/office/officeart/2009/3/layout/HorizontalOrganizationChart"/>
    <dgm:cxn modelId="{B9047CCA-F21F-4B58-90FF-60F6D3116D43}" type="presOf" srcId="{3CD59719-DCEF-423A-8B2A-020D28653EFB}" destId="{234706A9-E19D-4FE5-86AB-C43B4A89D7D5}" srcOrd="1" destOrd="0" presId="urn:microsoft.com/office/officeart/2009/3/layout/HorizontalOrganizationChart"/>
    <dgm:cxn modelId="{A27D9DD3-30F8-4500-9709-7CA564E3A327}" type="presOf" srcId="{9F137178-9CDF-48BF-B8F8-B58E40AA1537}" destId="{7CF92202-4358-4F25-86DE-EA8D1048F05D}" srcOrd="0" destOrd="0" presId="urn:microsoft.com/office/officeart/2009/3/layout/HorizontalOrganizationChart"/>
    <dgm:cxn modelId="{5F2042E0-ED51-4069-A306-ECA9DDA00019}" srcId="{0D2E948A-9869-41E7-B3D0-FE456C77E46F}" destId="{9F137178-9CDF-48BF-B8F8-B58E40AA1537}" srcOrd="1" destOrd="0" parTransId="{5A6B4DB7-FA33-4709-951E-7982FA2093E5}" sibTransId="{CDC239CC-FE99-4C36-953A-39E822536C03}"/>
    <dgm:cxn modelId="{A7C19EF0-1598-408D-BEF8-E90250A897EF}" type="presOf" srcId="{3CD59719-DCEF-423A-8B2A-020D28653EFB}" destId="{A87515A9-B858-45AF-9DDD-A58C6BAAEFB9}" srcOrd="0" destOrd="0" presId="urn:microsoft.com/office/officeart/2009/3/layout/HorizontalOrganizationChart"/>
    <dgm:cxn modelId="{8E20DEF6-DFA6-4B40-9A4C-8D7DE1ABA505}" type="presOf" srcId="{936C2C52-7939-492A-B1A7-C9AA0FAF67BB}" destId="{7F4A2FC7-FD58-45B0-9FBE-57E45CBF8857}" srcOrd="0" destOrd="0" presId="urn:microsoft.com/office/officeart/2009/3/layout/HorizontalOrganizationChart"/>
    <dgm:cxn modelId="{1E405F17-C580-45E7-AE8E-20DF960C7AB2}" type="presParOf" srcId="{203F953C-489D-49D4-88B3-824DDC48F2D3}" destId="{4B0E71BF-5BE6-4758-9871-565AA3718943}" srcOrd="0" destOrd="0" presId="urn:microsoft.com/office/officeart/2009/3/layout/HorizontalOrganizationChart"/>
    <dgm:cxn modelId="{F2697AFA-1FFC-44C3-9E56-64A68FFB7CF1}" type="presParOf" srcId="{4B0E71BF-5BE6-4758-9871-565AA3718943}" destId="{CFFB53E5-3C90-470E-B315-28E591ECC809}" srcOrd="0" destOrd="0" presId="urn:microsoft.com/office/officeart/2009/3/layout/HorizontalOrganizationChart"/>
    <dgm:cxn modelId="{C7738593-2712-447B-AA19-07163899DE05}" type="presParOf" srcId="{CFFB53E5-3C90-470E-B315-28E591ECC809}" destId="{6DD27A86-0B3F-4777-B776-A81DB78DFFB4}" srcOrd="0" destOrd="0" presId="urn:microsoft.com/office/officeart/2009/3/layout/HorizontalOrganizationChart"/>
    <dgm:cxn modelId="{2728EE11-90BC-4ABF-B059-FA8C1BCDF767}" type="presParOf" srcId="{CFFB53E5-3C90-470E-B315-28E591ECC809}" destId="{6DD2BF0A-8972-49DB-A104-49E9DB5009C1}" srcOrd="1" destOrd="0" presId="urn:microsoft.com/office/officeart/2009/3/layout/HorizontalOrganizationChart"/>
    <dgm:cxn modelId="{A0965BED-B8CE-4BD1-A1A4-D086E029E463}" type="presParOf" srcId="{4B0E71BF-5BE6-4758-9871-565AA3718943}" destId="{846E4F41-09DE-45D2-8271-563F69CFE49F}" srcOrd="1" destOrd="0" presId="urn:microsoft.com/office/officeart/2009/3/layout/HorizontalOrganizationChart"/>
    <dgm:cxn modelId="{482BAE30-82F3-43A9-A337-B1DADE13CCD6}" type="presParOf" srcId="{846E4F41-09DE-45D2-8271-563F69CFE49F}" destId="{002C5A0E-9805-4D49-87F6-A06CD7E3CFBD}" srcOrd="0" destOrd="0" presId="urn:microsoft.com/office/officeart/2009/3/layout/HorizontalOrganizationChart"/>
    <dgm:cxn modelId="{FEBD9A78-4315-4037-9B90-E0FBA9DF353A}" type="presParOf" srcId="{846E4F41-09DE-45D2-8271-563F69CFE49F}" destId="{6B33618F-2E3E-46D0-8523-FE4C556FD9E4}" srcOrd="1" destOrd="0" presId="urn:microsoft.com/office/officeart/2009/3/layout/HorizontalOrganizationChart"/>
    <dgm:cxn modelId="{0B055E91-BD5E-46A5-95C3-1C465EF144AE}" type="presParOf" srcId="{6B33618F-2E3E-46D0-8523-FE4C556FD9E4}" destId="{9C3AA8D5-FBC2-47F7-81D9-D7AEB4345F94}" srcOrd="0" destOrd="0" presId="urn:microsoft.com/office/officeart/2009/3/layout/HorizontalOrganizationChart"/>
    <dgm:cxn modelId="{7AAEDE2E-D002-487C-B60F-21CF474FC00A}" type="presParOf" srcId="{9C3AA8D5-FBC2-47F7-81D9-D7AEB4345F94}" destId="{3D2CB52B-FEA8-4BDE-A736-D24DBCD2668E}" srcOrd="0" destOrd="0" presId="urn:microsoft.com/office/officeart/2009/3/layout/HorizontalOrganizationChart"/>
    <dgm:cxn modelId="{0555C504-18F8-4841-85A7-CDAC92EB1326}" type="presParOf" srcId="{9C3AA8D5-FBC2-47F7-81D9-D7AEB4345F94}" destId="{2463C64F-DF8D-4BDF-97BC-32B9047E9FF7}" srcOrd="1" destOrd="0" presId="urn:microsoft.com/office/officeart/2009/3/layout/HorizontalOrganizationChart"/>
    <dgm:cxn modelId="{3E29278D-6B45-4A99-8CE1-0367E8C227C5}" type="presParOf" srcId="{6B33618F-2E3E-46D0-8523-FE4C556FD9E4}" destId="{C3567C4A-9821-4916-8E0B-1EBE862BAAE7}" srcOrd="1" destOrd="0" presId="urn:microsoft.com/office/officeart/2009/3/layout/HorizontalOrganizationChart"/>
    <dgm:cxn modelId="{F83FF379-86A7-4093-9FE6-40BE8739991C}" type="presParOf" srcId="{C3567C4A-9821-4916-8E0B-1EBE862BAAE7}" destId="{54023FD8-E05B-4B49-A945-9B2CDABEEB60}" srcOrd="0" destOrd="0" presId="urn:microsoft.com/office/officeart/2009/3/layout/HorizontalOrganizationChart"/>
    <dgm:cxn modelId="{2686E6A3-0801-48DA-B356-98AEBDE94CAE}" type="presParOf" srcId="{C3567C4A-9821-4916-8E0B-1EBE862BAAE7}" destId="{E274B1F9-09C4-427D-B305-8ED306B16089}" srcOrd="1" destOrd="0" presId="urn:microsoft.com/office/officeart/2009/3/layout/HorizontalOrganizationChart"/>
    <dgm:cxn modelId="{99DBBC1E-68F7-4243-B2C1-8E55027F9D75}" type="presParOf" srcId="{E274B1F9-09C4-427D-B305-8ED306B16089}" destId="{5AAE49BE-2CE8-49DB-A5F3-BC2E76F95749}" srcOrd="0" destOrd="0" presId="urn:microsoft.com/office/officeart/2009/3/layout/HorizontalOrganizationChart"/>
    <dgm:cxn modelId="{FFA515F9-D16A-4062-AD02-A25617BE90E9}" type="presParOf" srcId="{5AAE49BE-2CE8-49DB-A5F3-BC2E76F95749}" destId="{88B554A4-665F-47DD-9AE7-D08D4014970F}" srcOrd="0" destOrd="0" presId="urn:microsoft.com/office/officeart/2009/3/layout/HorizontalOrganizationChart"/>
    <dgm:cxn modelId="{A4F3F3BD-EBE3-4979-9EE0-6B24265CDF81}" type="presParOf" srcId="{5AAE49BE-2CE8-49DB-A5F3-BC2E76F95749}" destId="{C6BFA2CF-3216-4C54-8F6A-9505DC0B550C}" srcOrd="1" destOrd="0" presId="urn:microsoft.com/office/officeart/2009/3/layout/HorizontalOrganizationChart"/>
    <dgm:cxn modelId="{87D03452-0CC4-4ED9-B79E-453AEB7594E3}" type="presParOf" srcId="{E274B1F9-09C4-427D-B305-8ED306B16089}" destId="{16E9916F-CECF-460A-B373-45EDB7F958A9}" srcOrd="1" destOrd="0" presId="urn:microsoft.com/office/officeart/2009/3/layout/HorizontalOrganizationChart"/>
    <dgm:cxn modelId="{421879F4-812F-4184-8C86-A00CCFB7CAC4}" type="presParOf" srcId="{E274B1F9-09C4-427D-B305-8ED306B16089}" destId="{86845F54-6598-4BFF-8637-DAABEE4726FE}" srcOrd="2" destOrd="0" presId="urn:microsoft.com/office/officeart/2009/3/layout/HorizontalOrganizationChart"/>
    <dgm:cxn modelId="{E03A0F6B-2A27-41AE-A837-C0796F78C4ED}" type="presParOf" srcId="{C3567C4A-9821-4916-8E0B-1EBE862BAAE7}" destId="{95ECB129-4642-42E2-A4AA-A278283A3CFD}" srcOrd="2" destOrd="0" presId="urn:microsoft.com/office/officeart/2009/3/layout/HorizontalOrganizationChart"/>
    <dgm:cxn modelId="{6D50D278-AE41-4A32-87A8-A72D03F81BD5}" type="presParOf" srcId="{C3567C4A-9821-4916-8E0B-1EBE862BAAE7}" destId="{0FE86364-708E-482A-A54F-86FE3788105B}" srcOrd="3" destOrd="0" presId="urn:microsoft.com/office/officeart/2009/3/layout/HorizontalOrganizationChart"/>
    <dgm:cxn modelId="{3988A6A9-CE30-415B-B3AF-7998A25D53BD}" type="presParOf" srcId="{0FE86364-708E-482A-A54F-86FE3788105B}" destId="{C8617AAC-9ACA-49BC-85D0-AAE956750C9E}" srcOrd="0" destOrd="0" presId="urn:microsoft.com/office/officeart/2009/3/layout/HorizontalOrganizationChart"/>
    <dgm:cxn modelId="{A476C598-B456-4490-B88A-10D960687029}" type="presParOf" srcId="{C8617AAC-9ACA-49BC-85D0-AAE956750C9E}" destId="{7CF92202-4358-4F25-86DE-EA8D1048F05D}" srcOrd="0" destOrd="0" presId="urn:microsoft.com/office/officeart/2009/3/layout/HorizontalOrganizationChart"/>
    <dgm:cxn modelId="{19CB131A-E8F0-4598-B052-387CD23C555E}" type="presParOf" srcId="{C8617AAC-9ACA-49BC-85D0-AAE956750C9E}" destId="{F7FC372F-1567-4E91-B9A7-5D570FDB60E7}" srcOrd="1" destOrd="0" presId="urn:microsoft.com/office/officeart/2009/3/layout/HorizontalOrganizationChart"/>
    <dgm:cxn modelId="{4F9B0690-B0D6-4FF2-9FA2-9726C530666B}" type="presParOf" srcId="{0FE86364-708E-482A-A54F-86FE3788105B}" destId="{710C67D6-E5EA-481F-B31E-0CB84F634E7C}" srcOrd="1" destOrd="0" presId="urn:microsoft.com/office/officeart/2009/3/layout/HorizontalOrganizationChart"/>
    <dgm:cxn modelId="{7E69F623-8E81-4A96-ABE1-28EA0B58D075}" type="presParOf" srcId="{0FE86364-708E-482A-A54F-86FE3788105B}" destId="{A7A4DA98-1DCA-4A7E-9F35-F51D5D356D2A}" srcOrd="2" destOrd="0" presId="urn:microsoft.com/office/officeart/2009/3/layout/HorizontalOrganizationChart"/>
    <dgm:cxn modelId="{46CAB7EA-EC9D-4E1A-8BB3-13A8266EF818}" type="presParOf" srcId="{6B33618F-2E3E-46D0-8523-FE4C556FD9E4}" destId="{164131EC-3EC3-49AF-8B01-A6126067F1ED}" srcOrd="2" destOrd="0" presId="urn:microsoft.com/office/officeart/2009/3/layout/HorizontalOrganizationChart"/>
    <dgm:cxn modelId="{EF8F207F-44B7-4F48-B6BF-C89C7C90F196}" type="presParOf" srcId="{846E4F41-09DE-45D2-8271-563F69CFE49F}" destId="{0C3A9768-A320-44D9-9F3D-4D7EB9388A65}" srcOrd="2" destOrd="0" presId="urn:microsoft.com/office/officeart/2009/3/layout/HorizontalOrganizationChart"/>
    <dgm:cxn modelId="{89FBA5E3-4128-4A35-BD0A-7FE32B5C41BE}" type="presParOf" srcId="{846E4F41-09DE-45D2-8271-563F69CFE49F}" destId="{74EB9395-E96C-48EC-9B97-F5E25A0D0F1E}" srcOrd="3" destOrd="0" presId="urn:microsoft.com/office/officeart/2009/3/layout/HorizontalOrganizationChart"/>
    <dgm:cxn modelId="{2A13CE6A-1BA3-463B-9DE7-D0D499A55DB8}" type="presParOf" srcId="{74EB9395-E96C-48EC-9B97-F5E25A0D0F1E}" destId="{0CCD5D18-58C8-4B8B-8AA9-0A3608E97462}" srcOrd="0" destOrd="0" presId="urn:microsoft.com/office/officeart/2009/3/layout/HorizontalOrganizationChart"/>
    <dgm:cxn modelId="{7C5BDEA5-46D5-4A26-997F-48B47C9D0E3F}" type="presParOf" srcId="{0CCD5D18-58C8-4B8B-8AA9-0A3608E97462}" destId="{7A1599A9-5B64-4738-9FD6-0B59F7FA1056}" srcOrd="0" destOrd="0" presId="urn:microsoft.com/office/officeart/2009/3/layout/HorizontalOrganizationChart"/>
    <dgm:cxn modelId="{0AC8121D-24B4-4B0F-ABF8-EE2DC7862F26}" type="presParOf" srcId="{0CCD5D18-58C8-4B8B-8AA9-0A3608E97462}" destId="{FA827001-A94A-4803-922F-EB6EF6CC166A}" srcOrd="1" destOrd="0" presId="urn:microsoft.com/office/officeart/2009/3/layout/HorizontalOrganizationChart"/>
    <dgm:cxn modelId="{D7754248-BCE6-4D26-8643-0D5885CAF439}" type="presParOf" srcId="{74EB9395-E96C-48EC-9B97-F5E25A0D0F1E}" destId="{D3CD8130-187A-4CB2-9014-6A0333E26B1D}" srcOrd="1" destOrd="0" presId="urn:microsoft.com/office/officeart/2009/3/layout/HorizontalOrganizationChart"/>
    <dgm:cxn modelId="{F68DF2E7-BED6-46BD-9F6F-5F3F7D25CA8A}" type="presParOf" srcId="{D3CD8130-187A-4CB2-9014-6A0333E26B1D}" destId="{0D74B232-D51F-484E-A679-D9783C2B89F0}" srcOrd="0" destOrd="0" presId="urn:microsoft.com/office/officeart/2009/3/layout/HorizontalOrganizationChart"/>
    <dgm:cxn modelId="{EB695C40-A8B1-4398-92FD-A80D8B9C420E}" type="presParOf" srcId="{D3CD8130-187A-4CB2-9014-6A0333E26B1D}" destId="{263CB2C3-1CD1-49BA-8B8B-C699C5AB1321}" srcOrd="1" destOrd="0" presId="urn:microsoft.com/office/officeart/2009/3/layout/HorizontalOrganizationChart"/>
    <dgm:cxn modelId="{EE595509-6943-4CB5-9C88-4E66F7026D7F}" type="presParOf" srcId="{263CB2C3-1CD1-49BA-8B8B-C699C5AB1321}" destId="{A966A9FA-5016-4FFD-A61F-227A949002F9}" srcOrd="0" destOrd="0" presId="urn:microsoft.com/office/officeart/2009/3/layout/HorizontalOrganizationChart"/>
    <dgm:cxn modelId="{118775C3-0EF4-4E80-8B52-25041AEB9A90}" type="presParOf" srcId="{A966A9FA-5016-4FFD-A61F-227A949002F9}" destId="{A87515A9-B858-45AF-9DDD-A58C6BAAEFB9}" srcOrd="0" destOrd="0" presId="urn:microsoft.com/office/officeart/2009/3/layout/HorizontalOrganizationChart"/>
    <dgm:cxn modelId="{27885AE3-0797-4B65-8316-395634C5142D}" type="presParOf" srcId="{A966A9FA-5016-4FFD-A61F-227A949002F9}" destId="{234706A9-E19D-4FE5-86AB-C43B4A89D7D5}" srcOrd="1" destOrd="0" presId="urn:microsoft.com/office/officeart/2009/3/layout/HorizontalOrganizationChart"/>
    <dgm:cxn modelId="{AF7A7DA7-BDB4-48E5-9366-AA92E835DAA4}" type="presParOf" srcId="{263CB2C3-1CD1-49BA-8B8B-C699C5AB1321}" destId="{405E0B16-E098-413B-A5CA-5EA2AA8EE73A}" srcOrd="1" destOrd="0" presId="urn:microsoft.com/office/officeart/2009/3/layout/HorizontalOrganizationChart"/>
    <dgm:cxn modelId="{8B195D4E-3415-40A2-887D-C5D4B3FD6ADB}" type="presParOf" srcId="{263CB2C3-1CD1-49BA-8B8B-C699C5AB1321}" destId="{2A648AF8-0671-4319-AC44-024123409A5E}" srcOrd="2" destOrd="0" presId="urn:microsoft.com/office/officeart/2009/3/layout/HorizontalOrganizationChart"/>
    <dgm:cxn modelId="{EA070812-7666-47E8-A8A3-BF53CEF61808}" type="presParOf" srcId="{D3CD8130-187A-4CB2-9014-6A0333E26B1D}" destId="{7F4A2FC7-FD58-45B0-9FBE-57E45CBF8857}" srcOrd="2" destOrd="0" presId="urn:microsoft.com/office/officeart/2009/3/layout/HorizontalOrganizationChart"/>
    <dgm:cxn modelId="{1FD78F4C-ACF0-4FC3-A937-9FE0D2B5B149}" type="presParOf" srcId="{D3CD8130-187A-4CB2-9014-6A0333E26B1D}" destId="{38C1B28B-5223-44E3-943F-E0B37B241BB1}" srcOrd="3" destOrd="0" presId="urn:microsoft.com/office/officeart/2009/3/layout/HorizontalOrganizationChart"/>
    <dgm:cxn modelId="{0B71BD60-2622-4177-AA49-48D23700BA98}" type="presParOf" srcId="{38C1B28B-5223-44E3-943F-E0B37B241BB1}" destId="{67ED913A-12D7-4D35-9B8F-8437EF2D7E31}" srcOrd="0" destOrd="0" presId="urn:microsoft.com/office/officeart/2009/3/layout/HorizontalOrganizationChart"/>
    <dgm:cxn modelId="{7FCB2AAD-0F29-4C1B-964A-5C67517D4D97}" type="presParOf" srcId="{67ED913A-12D7-4D35-9B8F-8437EF2D7E31}" destId="{2E126317-5C8B-4DD2-BD02-8D8FE8EFAB25}" srcOrd="0" destOrd="0" presId="urn:microsoft.com/office/officeart/2009/3/layout/HorizontalOrganizationChart"/>
    <dgm:cxn modelId="{28AE5D58-3573-40D3-96D1-B6D5C9A58D2F}" type="presParOf" srcId="{67ED913A-12D7-4D35-9B8F-8437EF2D7E31}" destId="{65E20E71-9203-44F1-A13A-A00F3744AB5A}" srcOrd="1" destOrd="0" presId="urn:microsoft.com/office/officeart/2009/3/layout/HorizontalOrganizationChart"/>
    <dgm:cxn modelId="{2CFC88FB-D69E-4D87-9EB5-1995A7C7A1DA}" type="presParOf" srcId="{38C1B28B-5223-44E3-943F-E0B37B241BB1}" destId="{B8F16842-DEE4-49C3-9CAA-8DF391B78F40}" srcOrd="1" destOrd="0" presId="urn:microsoft.com/office/officeart/2009/3/layout/HorizontalOrganizationChart"/>
    <dgm:cxn modelId="{2BDE19E8-62C7-4D4F-8325-15316D4DAC01}" type="presParOf" srcId="{38C1B28B-5223-44E3-943F-E0B37B241BB1}" destId="{D5CE6127-2355-4C7F-ABAF-0D5A07AB7E3A}" srcOrd="2" destOrd="0" presId="urn:microsoft.com/office/officeart/2009/3/layout/HorizontalOrganizationChart"/>
    <dgm:cxn modelId="{EFDF7B69-A8D3-4365-8272-E739DFB7B1F5}" type="presParOf" srcId="{74EB9395-E96C-48EC-9B97-F5E25A0D0F1E}" destId="{47BCD614-E8B3-498F-AA5F-388E76349152}" srcOrd="2" destOrd="0" presId="urn:microsoft.com/office/officeart/2009/3/layout/HorizontalOrganizationChart"/>
    <dgm:cxn modelId="{E5A30C8D-4D37-49FB-ACF5-CC59EA5563C8}" type="presParOf" srcId="{4B0E71BF-5BE6-4758-9871-565AA3718943}" destId="{F3FFFB50-AC13-4860-A4C4-61EBDF961BC9}"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A2FC7-FD58-45B0-9FBE-57E45CBF8857}">
      <dsp:nvSpPr>
        <dsp:cNvPr id="0" name=""/>
        <dsp:cNvSpPr/>
      </dsp:nvSpPr>
      <dsp:spPr>
        <a:xfrm>
          <a:off x="5074877" y="2699501"/>
          <a:ext cx="439690" cy="472666"/>
        </a:xfrm>
        <a:custGeom>
          <a:avLst/>
          <a:gdLst/>
          <a:ahLst/>
          <a:cxnLst/>
          <a:rect l="0" t="0" r="0" b="0"/>
          <a:pathLst>
            <a:path>
              <a:moveTo>
                <a:pt x="0" y="0"/>
              </a:moveTo>
              <a:lnTo>
                <a:pt x="219845" y="0"/>
              </a:lnTo>
              <a:lnTo>
                <a:pt x="219845" y="472666"/>
              </a:lnTo>
              <a:lnTo>
                <a:pt x="439690" y="472666"/>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74B232-D51F-484E-A679-D9783C2B89F0}">
      <dsp:nvSpPr>
        <dsp:cNvPr id="0" name=""/>
        <dsp:cNvSpPr/>
      </dsp:nvSpPr>
      <dsp:spPr>
        <a:xfrm>
          <a:off x="5074877" y="2226834"/>
          <a:ext cx="439690" cy="472666"/>
        </a:xfrm>
        <a:custGeom>
          <a:avLst/>
          <a:gdLst/>
          <a:ahLst/>
          <a:cxnLst/>
          <a:rect l="0" t="0" r="0" b="0"/>
          <a:pathLst>
            <a:path>
              <a:moveTo>
                <a:pt x="0" y="472666"/>
              </a:moveTo>
              <a:lnTo>
                <a:pt x="219845" y="472666"/>
              </a:lnTo>
              <a:lnTo>
                <a:pt x="219845" y="0"/>
              </a:lnTo>
              <a:lnTo>
                <a:pt x="439690" y="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3A9768-A320-44D9-9F3D-4D7EB9388A65}">
      <dsp:nvSpPr>
        <dsp:cNvPr id="0" name=""/>
        <dsp:cNvSpPr/>
      </dsp:nvSpPr>
      <dsp:spPr>
        <a:xfrm>
          <a:off x="2436736" y="1754167"/>
          <a:ext cx="439690" cy="945333"/>
        </a:xfrm>
        <a:custGeom>
          <a:avLst/>
          <a:gdLst/>
          <a:ahLst/>
          <a:cxnLst/>
          <a:rect l="0" t="0" r="0" b="0"/>
          <a:pathLst>
            <a:path>
              <a:moveTo>
                <a:pt x="0" y="0"/>
              </a:moveTo>
              <a:lnTo>
                <a:pt x="219845" y="0"/>
              </a:lnTo>
              <a:lnTo>
                <a:pt x="219845" y="945333"/>
              </a:lnTo>
              <a:lnTo>
                <a:pt x="439690" y="945333"/>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ECB129-4642-42E2-A4AA-A278283A3CFD}">
      <dsp:nvSpPr>
        <dsp:cNvPr id="0" name=""/>
        <dsp:cNvSpPr/>
      </dsp:nvSpPr>
      <dsp:spPr>
        <a:xfrm>
          <a:off x="5074877" y="808833"/>
          <a:ext cx="439690" cy="472666"/>
        </a:xfrm>
        <a:custGeom>
          <a:avLst/>
          <a:gdLst/>
          <a:ahLst/>
          <a:cxnLst/>
          <a:rect l="0" t="0" r="0" b="0"/>
          <a:pathLst>
            <a:path>
              <a:moveTo>
                <a:pt x="0" y="0"/>
              </a:moveTo>
              <a:lnTo>
                <a:pt x="219845" y="0"/>
              </a:lnTo>
              <a:lnTo>
                <a:pt x="219845" y="472666"/>
              </a:lnTo>
              <a:lnTo>
                <a:pt x="439690" y="472666"/>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023FD8-E05B-4B49-A945-9B2CDABEEB60}">
      <dsp:nvSpPr>
        <dsp:cNvPr id="0" name=""/>
        <dsp:cNvSpPr/>
      </dsp:nvSpPr>
      <dsp:spPr>
        <a:xfrm>
          <a:off x="5074877" y="336167"/>
          <a:ext cx="439690" cy="472666"/>
        </a:xfrm>
        <a:custGeom>
          <a:avLst/>
          <a:gdLst/>
          <a:ahLst/>
          <a:cxnLst/>
          <a:rect l="0" t="0" r="0" b="0"/>
          <a:pathLst>
            <a:path>
              <a:moveTo>
                <a:pt x="0" y="472666"/>
              </a:moveTo>
              <a:lnTo>
                <a:pt x="219845" y="472666"/>
              </a:lnTo>
              <a:lnTo>
                <a:pt x="219845" y="0"/>
              </a:lnTo>
              <a:lnTo>
                <a:pt x="439690" y="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2C5A0E-9805-4D49-87F6-A06CD7E3CFBD}">
      <dsp:nvSpPr>
        <dsp:cNvPr id="0" name=""/>
        <dsp:cNvSpPr/>
      </dsp:nvSpPr>
      <dsp:spPr>
        <a:xfrm>
          <a:off x="2436736" y="808833"/>
          <a:ext cx="439690" cy="945333"/>
        </a:xfrm>
        <a:custGeom>
          <a:avLst/>
          <a:gdLst/>
          <a:ahLst/>
          <a:cxnLst/>
          <a:rect l="0" t="0" r="0" b="0"/>
          <a:pathLst>
            <a:path>
              <a:moveTo>
                <a:pt x="0" y="945333"/>
              </a:moveTo>
              <a:lnTo>
                <a:pt x="219845" y="945333"/>
              </a:lnTo>
              <a:lnTo>
                <a:pt x="219845" y="0"/>
              </a:lnTo>
              <a:lnTo>
                <a:pt x="439690" y="0"/>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D27A86-0B3F-4777-B776-A81DB78DFFB4}">
      <dsp:nvSpPr>
        <dsp:cNvPr id="0" name=""/>
        <dsp:cNvSpPr/>
      </dsp:nvSpPr>
      <dsp:spPr>
        <a:xfrm>
          <a:off x="238286" y="1418903"/>
          <a:ext cx="2198450" cy="67052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err="1"/>
            <a:t>Binary</a:t>
          </a:r>
          <a:r>
            <a:rPr lang="es-ES" sz="1800" kern="1200" dirty="0"/>
            <a:t> </a:t>
          </a:r>
          <a:r>
            <a:rPr lang="es-ES" sz="1800" kern="1200" dirty="0" err="1"/>
            <a:t>classification</a:t>
          </a:r>
          <a:endParaRPr lang="en-US" sz="1800" kern="1200" dirty="0"/>
        </a:p>
      </dsp:txBody>
      <dsp:txXfrm>
        <a:off x="238286" y="1418903"/>
        <a:ext cx="2198450" cy="670527"/>
      </dsp:txXfrm>
    </dsp:sp>
    <dsp:sp modelId="{3D2CB52B-FEA8-4BDE-A736-D24DBCD2668E}">
      <dsp:nvSpPr>
        <dsp:cNvPr id="0" name=""/>
        <dsp:cNvSpPr/>
      </dsp:nvSpPr>
      <dsp:spPr>
        <a:xfrm>
          <a:off x="2876426" y="473570"/>
          <a:ext cx="2198450" cy="670527"/>
        </a:xfrm>
        <a:prstGeom prst="rect">
          <a:avLst/>
        </a:prstGeom>
        <a:solidFill>
          <a:schemeClr val="tx2">
            <a:lumMod val="50000"/>
            <a:lumOff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Positive </a:t>
          </a:r>
          <a:r>
            <a:rPr lang="es-ES" sz="1800" kern="1200" dirty="0" err="1"/>
            <a:t>or</a:t>
          </a:r>
          <a:r>
            <a:rPr lang="es-ES" sz="1800" kern="1200" dirty="0"/>
            <a:t> 1</a:t>
          </a:r>
          <a:endParaRPr lang="en-US" sz="1800" kern="1200" dirty="0"/>
        </a:p>
      </dsp:txBody>
      <dsp:txXfrm>
        <a:off x="2876426" y="473570"/>
        <a:ext cx="2198450" cy="670527"/>
      </dsp:txXfrm>
    </dsp:sp>
    <dsp:sp modelId="{88B554A4-665F-47DD-9AE7-D08D4014970F}">
      <dsp:nvSpPr>
        <dsp:cNvPr id="0" name=""/>
        <dsp:cNvSpPr/>
      </dsp:nvSpPr>
      <dsp:spPr>
        <a:xfrm>
          <a:off x="5514567" y="903"/>
          <a:ext cx="2198450" cy="670527"/>
        </a:xfrm>
        <a:prstGeom prst="rect">
          <a:avLst/>
        </a:prstGeom>
        <a:solidFill>
          <a:schemeClr val="tx2">
            <a:lumMod val="75000"/>
            <a:lumOff val="2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True: </a:t>
          </a:r>
          <a:r>
            <a:rPr lang="es-ES" sz="1800" kern="1200" dirty="0" err="1"/>
            <a:t>model</a:t>
          </a:r>
          <a:r>
            <a:rPr lang="es-ES" sz="1800" kern="1200" dirty="0"/>
            <a:t> </a:t>
          </a:r>
          <a:r>
            <a:rPr lang="es-ES" sz="1800" kern="1200" dirty="0" err="1"/>
            <a:t>predicted</a:t>
          </a:r>
          <a:r>
            <a:rPr lang="es-ES" sz="1800" kern="1200" dirty="0"/>
            <a:t> </a:t>
          </a:r>
          <a:r>
            <a:rPr lang="es-ES" sz="1800" kern="1200" dirty="0" err="1"/>
            <a:t>correctly</a:t>
          </a:r>
          <a:endParaRPr lang="en-US" sz="1800" kern="1200" dirty="0"/>
        </a:p>
      </dsp:txBody>
      <dsp:txXfrm>
        <a:off x="5514567" y="903"/>
        <a:ext cx="2198450" cy="670527"/>
      </dsp:txXfrm>
    </dsp:sp>
    <dsp:sp modelId="{7CF92202-4358-4F25-86DE-EA8D1048F05D}">
      <dsp:nvSpPr>
        <dsp:cNvPr id="0" name=""/>
        <dsp:cNvSpPr/>
      </dsp:nvSpPr>
      <dsp:spPr>
        <a:xfrm>
          <a:off x="5514567" y="946237"/>
          <a:ext cx="2198450" cy="670527"/>
        </a:xfrm>
        <a:prstGeom prst="rect">
          <a:avLst/>
        </a:prstGeom>
        <a:solidFill>
          <a:schemeClr val="tx2">
            <a:lumMod val="75000"/>
            <a:lumOff val="2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False: </a:t>
          </a:r>
          <a:r>
            <a:rPr lang="es-ES" sz="1800" kern="1200" dirty="0" err="1"/>
            <a:t>model</a:t>
          </a:r>
          <a:r>
            <a:rPr lang="es-ES" sz="1800" kern="1200" dirty="0"/>
            <a:t> </a:t>
          </a:r>
          <a:r>
            <a:rPr lang="es-ES" sz="1800" kern="1200" dirty="0" err="1"/>
            <a:t>predicted</a:t>
          </a:r>
          <a:r>
            <a:rPr lang="es-ES" sz="1800" kern="1200" dirty="0"/>
            <a:t> </a:t>
          </a:r>
          <a:r>
            <a:rPr lang="es-ES" sz="1800" kern="1200" dirty="0" err="1"/>
            <a:t>incorrectly</a:t>
          </a:r>
          <a:endParaRPr lang="en-US" sz="1800" kern="1200" dirty="0"/>
        </a:p>
      </dsp:txBody>
      <dsp:txXfrm>
        <a:off x="5514567" y="946237"/>
        <a:ext cx="2198450" cy="670527"/>
      </dsp:txXfrm>
    </dsp:sp>
    <dsp:sp modelId="{7A1599A9-5B64-4738-9FD6-0B59F7FA1056}">
      <dsp:nvSpPr>
        <dsp:cNvPr id="0" name=""/>
        <dsp:cNvSpPr/>
      </dsp:nvSpPr>
      <dsp:spPr>
        <a:xfrm>
          <a:off x="2876426" y="2364237"/>
          <a:ext cx="2198450" cy="670527"/>
        </a:xfrm>
        <a:prstGeom prst="rect">
          <a:avLst/>
        </a:prstGeom>
        <a:solidFill>
          <a:schemeClr val="tx2">
            <a:lumMod val="50000"/>
            <a:lumOff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Negative </a:t>
          </a:r>
          <a:r>
            <a:rPr lang="es-ES" sz="1800" kern="1200" dirty="0" err="1"/>
            <a:t>or</a:t>
          </a:r>
          <a:r>
            <a:rPr lang="es-ES" sz="1800" kern="1200" dirty="0"/>
            <a:t> 0</a:t>
          </a:r>
          <a:endParaRPr lang="en-US" sz="1800" kern="1200" dirty="0"/>
        </a:p>
      </dsp:txBody>
      <dsp:txXfrm>
        <a:off x="2876426" y="2364237"/>
        <a:ext cx="2198450" cy="670527"/>
      </dsp:txXfrm>
    </dsp:sp>
    <dsp:sp modelId="{A87515A9-B858-45AF-9DDD-A58C6BAAEFB9}">
      <dsp:nvSpPr>
        <dsp:cNvPr id="0" name=""/>
        <dsp:cNvSpPr/>
      </dsp:nvSpPr>
      <dsp:spPr>
        <a:xfrm>
          <a:off x="5514567" y="1891570"/>
          <a:ext cx="2198450" cy="670527"/>
        </a:xfrm>
        <a:prstGeom prst="rect">
          <a:avLst/>
        </a:prstGeom>
        <a:solidFill>
          <a:schemeClr val="tx2">
            <a:lumMod val="75000"/>
            <a:lumOff val="2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True: </a:t>
          </a:r>
          <a:r>
            <a:rPr lang="es-ES" sz="1800" kern="1200" dirty="0" err="1"/>
            <a:t>model</a:t>
          </a:r>
          <a:r>
            <a:rPr lang="es-ES" sz="1800" kern="1200" dirty="0"/>
            <a:t> </a:t>
          </a:r>
          <a:r>
            <a:rPr lang="es-ES" sz="1800" kern="1200" dirty="0" err="1"/>
            <a:t>predicted</a:t>
          </a:r>
          <a:r>
            <a:rPr lang="es-ES" sz="1800" kern="1200" dirty="0"/>
            <a:t> </a:t>
          </a:r>
          <a:r>
            <a:rPr lang="es-ES" sz="1800" kern="1200" dirty="0" err="1"/>
            <a:t>correctly</a:t>
          </a:r>
          <a:endParaRPr lang="en-US" sz="1800" kern="1200" dirty="0"/>
        </a:p>
      </dsp:txBody>
      <dsp:txXfrm>
        <a:off x="5514567" y="1891570"/>
        <a:ext cx="2198450" cy="670527"/>
      </dsp:txXfrm>
    </dsp:sp>
    <dsp:sp modelId="{2E126317-5C8B-4DD2-BD02-8D8FE8EFAB25}">
      <dsp:nvSpPr>
        <dsp:cNvPr id="0" name=""/>
        <dsp:cNvSpPr/>
      </dsp:nvSpPr>
      <dsp:spPr>
        <a:xfrm>
          <a:off x="5514567" y="2836904"/>
          <a:ext cx="2198450" cy="670527"/>
        </a:xfrm>
        <a:prstGeom prst="rect">
          <a:avLst/>
        </a:prstGeom>
        <a:solidFill>
          <a:schemeClr val="tx2">
            <a:lumMod val="75000"/>
            <a:lumOff val="2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False: </a:t>
          </a:r>
          <a:r>
            <a:rPr lang="es-ES" sz="1800" kern="1200" dirty="0" err="1"/>
            <a:t>model</a:t>
          </a:r>
          <a:r>
            <a:rPr lang="es-ES" sz="1800" kern="1200" dirty="0"/>
            <a:t> </a:t>
          </a:r>
          <a:r>
            <a:rPr lang="es-ES" sz="1800" kern="1200" dirty="0" err="1"/>
            <a:t>predicted</a:t>
          </a:r>
          <a:r>
            <a:rPr lang="es-ES" sz="1800" kern="1200" dirty="0"/>
            <a:t> </a:t>
          </a:r>
          <a:r>
            <a:rPr lang="es-ES" sz="1800" kern="1200" dirty="0" err="1"/>
            <a:t>incorrectly</a:t>
          </a:r>
          <a:endParaRPr lang="en-US" sz="1800" kern="1200" dirty="0"/>
        </a:p>
      </dsp:txBody>
      <dsp:txXfrm>
        <a:off x="5514567" y="2836904"/>
        <a:ext cx="2198450" cy="67052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9/12/22 11:47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9/12/22 11:47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upport.minitab.com/en-us/minitab/18/help-and-how-to/modeling-statistics/multivariate/how-to/cluster-k-means/interpret-the-results/all-statistics-and-graph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9/12/22 11:47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91330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Confusion matrix can also be created for multi-class classifications. Binary classification provides a simpler way to explain the confusion matrix and classification performance metrics.</a:t>
            </a:r>
          </a:p>
          <a:p>
            <a:endParaRPr lang="en-US"/>
          </a:p>
          <a:p>
            <a:r>
              <a:rPr lang="en-US"/>
              <a:t>In an ideal case, FN = 0 and FP = 0. In real life that is not possible. Errors will result in FP and FN. We try to reduce FP and FN to improve classification model performance.</a:t>
            </a:r>
          </a:p>
          <a:p>
            <a:r>
              <a:rPr lang="en-US"/>
              <a:t>Whether we should focus on reducing FP or FN depends on the case and business requirements.</a:t>
            </a:r>
          </a:p>
          <a:p>
            <a:endParaRPr lang="en-US"/>
          </a:p>
          <a:p>
            <a:r>
              <a:rPr lang="en-US"/>
              <a:t>Suppose that we are working on a cancer detection model. In such a case we should try to reduce False Negatives (FN). If a non-cancerous patient is incorrectly classified as </a:t>
            </a:r>
          </a:p>
          <a:p>
            <a:r>
              <a:rPr lang="en-US"/>
              <a:t>having cancer (False Positive), s/he will go for additional tests. BUT if a patient that has cancer is classified as non-cancerous (False Negative), they will not go for another test</a:t>
            </a:r>
          </a:p>
          <a:p>
            <a:r>
              <a:rPr lang="en-US"/>
              <a:t>and their condition will remain untreated. This is an example of a case where reducing FN is more important than reducing FP.</a:t>
            </a:r>
          </a:p>
          <a:p>
            <a:endParaRPr lang="en-US"/>
          </a:p>
          <a:p>
            <a:r>
              <a:rPr lang="en-US"/>
              <a:t>Now suppose that we have created a model that classifies emails as spam or not spam. In this case, we may want to focus on reducing False Positives. If someone has sent job applications</a:t>
            </a:r>
          </a:p>
          <a:p>
            <a:r>
              <a:rPr lang="en-US"/>
              <a:t>and is expecting emails from potential employers, they wouldn’t want those emails to be incorrectly classified as spam. So in this case, we focus on reducing FP.</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12:00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86840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Accuracy is the total number of correct predictions (TP + TN) divided by the total number of predictions. Multiply by 100 to get a percentage.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a:t>Explained differently, accuracy is a measure of how often the model makes a correct prediction.</a:t>
            </a:r>
          </a:p>
          <a:p>
            <a:r>
              <a:rPr lang="en-US"/>
              <a:t>Accuracy is not a good performance measure if a large majority of target variables belong to one class.</a:t>
            </a:r>
          </a:p>
          <a:p>
            <a:endParaRPr lang="en-US"/>
          </a:p>
          <a:p>
            <a:r>
              <a:rPr lang="en-US"/>
              <a:t>Suppose that our model detects cancer, and that we have a sample size of 100 people, out of which 7 people actually have cancer. If during validation</a:t>
            </a:r>
          </a:p>
          <a:p>
            <a:r>
              <a:rPr lang="en-US"/>
              <a:t>our model classifies all participants as cancer-free, then TP = 0, TN = 93, and accuracy of our model will be 93%. Considering the fact that our model</a:t>
            </a:r>
          </a:p>
          <a:p>
            <a:r>
              <a:rPr lang="en-US"/>
              <a:t>has missed ALL of the positive cases, can we say that it is a good model due to its high accuracy?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12:00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418290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55000" lnSpcReduction="20000"/>
          </a:bodyPr>
          <a:lstStyle/>
          <a:p>
            <a:r>
              <a:rPr lang="en-US" b="1" u="sng" dirty="0"/>
              <a:t>Precision</a:t>
            </a:r>
            <a:r>
              <a:rPr lang="en-US" dirty="0"/>
              <a:t> shows the percentage of positive classifications that were correct. It is the number of True Positives (TP) divided by the total number of positive classifications (TP + FP).</a:t>
            </a:r>
          </a:p>
          <a:p>
            <a:r>
              <a:rPr lang="en-US" dirty="0"/>
              <a:t>The total number of positive predictions TP+FP. The number of correct positive predictions is TP. Hence, (TP / TP+FP) * 100 is the percentage of positive predictions that were correct.</a:t>
            </a:r>
          </a:p>
          <a:p>
            <a:r>
              <a:rPr lang="en-US" dirty="0"/>
              <a:t>Suppose in a model that is supposed to detect cancer, we have a sample of 100 people, of which 10 people actually have cancer. If our model misses the prediction on all cancer-free</a:t>
            </a:r>
          </a:p>
          <a:p>
            <a:r>
              <a:rPr lang="en-US" dirty="0"/>
              <a:t>patients and predicts all 100 participants as having cancer, then TP = 10, and FP = 90. In this case the precision of the model would be (10/10+90)=0.1 or 10%.</a:t>
            </a:r>
          </a:p>
          <a:p>
            <a:endParaRPr lang="en-US" dirty="0"/>
          </a:p>
          <a:p>
            <a:r>
              <a:rPr lang="en-US" b="1" u="sng" dirty="0"/>
              <a:t>Recall</a:t>
            </a:r>
            <a:r>
              <a:rPr lang="en-US" dirty="0"/>
              <a:t> shows the percentage of actual positives that were predicted correctly. The number of actual positive classifications is TP+FN. The number of correct positive predictions is TP.</a:t>
            </a:r>
          </a:p>
          <a:p>
            <a:r>
              <a:rPr lang="en-US" dirty="0"/>
              <a:t>Suppose in the cancer detection model with a sample size of 100 where 10 participants actually have cancer, the model predicts that all 100 participants have cancer. In this case,</a:t>
            </a:r>
          </a:p>
          <a:p>
            <a:r>
              <a:rPr lang="en-US" dirty="0"/>
              <a:t>the number of negative predictions is zero. This means FN = 0 and TP = 10.  So the Recall of the model is (10 / 10 + 0) * 100 = 100%. Precision is not about catching all positive cases.</a:t>
            </a:r>
          </a:p>
          <a:p>
            <a:r>
              <a:rPr lang="en-US" dirty="0"/>
              <a:t>The number of False Negatives plays no role in determining Precision.</a:t>
            </a:r>
          </a:p>
          <a:p>
            <a:endParaRPr lang="en-US" dirty="0"/>
          </a:p>
          <a:p>
            <a:r>
              <a:rPr lang="en-US" b="1" u="sng" dirty="0"/>
              <a:t>Precision and Recall can be compared.</a:t>
            </a:r>
          </a:p>
          <a:p>
            <a:r>
              <a:rPr lang="en-US" u="sng" dirty="0"/>
              <a:t>Precision</a:t>
            </a:r>
            <a:r>
              <a:rPr lang="en-US" dirty="0"/>
              <a:t> is a measure of how precise or accurate the model is, by finding out of those cases that were predicted as positive how many of them were actually positive. Of all of the</a:t>
            </a:r>
          </a:p>
          <a:p>
            <a:r>
              <a:rPr lang="en-US" dirty="0"/>
              <a:t>cases that our model predicted as having cancer, how many of them were correct. So even if we the model predicts that only one of the cases has cancer and that prediction is correct, then </a:t>
            </a:r>
          </a:p>
          <a:p>
            <a:r>
              <a:rPr lang="en-US" dirty="0"/>
              <a:t>TP = 1 and FP = 0, which means Precision of the model is 100%.</a:t>
            </a:r>
          </a:p>
          <a:p>
            <a:endParaRPr lang="en-US" dirty="0"/>
          </a:p>
          <a:p>
            <a:r>
              <a:rPr lang="en-US" u="sng" dirty="0"/>
              <a:t>Recall</a:t>
            </a:r>
            <a:r>
              <a:rPr lang="en-US" dirty="0"/>
              <a:t> is more about catching ALL positive cases correctly. So if the model catches more cases that are actually positive, then we would expect Recall to be high. Suppose in the cancer detection</a:t>
            </a:r>
          </a:p>
          <a:p>
            <a:r>
              <a:rPr lang="en-US" dirty="0"/>
              <a:t>model, with a sample size of 100 where 10 participants actually have cancer, our algorithm predicts that all 100 individuals have cancer. In this case TP = 10 and FN = 0. This results in</a:t>
            </a:r>
          </a:p>
          <a:p>
            <a:r>
              <a:rPr lang="en-US" dirty="0"/>
              <a:t>the Recall to be (10 / 10 + 0) * 100 = 100%. </a:t>
            </a:r>
          </a:p>
          <a:p>
            <a:endParaRPr lang="en-US" dirty="0"/>
          </a:p>
          <a:p>
            <a:endParaRPr lang="en-US" dirty="0"/>
          </a:p>
          <a:p>
            <a:r>
              <a:rPr lang="en-US" b="1" dirty="0"/>
              <a:t>Precision = </a:t>
            </a:r>
            <a:r>
              <a:rPr lang="en-US" b="1" dirty="0">
                <a:solidFill>
                  <a:srgbClr val="FF0000"/>
                </a:solidFill>
              </a:rPr>
              <a:t>TP</a:t>
            </a:r>
            <a:r>
              <a:rPr lang="en-US" b="1" dirty="0"/>
              <a:t>/(TP + FP).</a:t>
            </a:r>
          </a:p>
          <a:p>
            <a:r>
              <a:rPr lang="en-US" dirty="0"/>
              <a:t>Lower FP </a:t>
            </a:r>
            <a:r>
              <a:rPr lang="en-US" dirty="0">
                <a:sym typeface="Wingdings" panose="05000000000000000000" pitchFamily="2" charset="2"/>
              </a:rPr>
              <a:t> Higher Precision.</a:t>
            </a:r>
            <a:endParaRPr lang="en-US" dirty="0"/>
          </a:p>
          <a:p>
            <a:r>
              <a:rPr lang="en-US" b="1" dirty="0"/>
              <a:t>Recall/Sensitivity = </a:t>
            </a:r>
            <a:r>
              <a:rPr lang="en-US" b="1" dirty="0">
                <a:solidFill>
                  <a:srgbClr val="FF0000"/>
                </a:solidFill>
              </a:rPr>
              <a:t>TP</a:t>
            </a:r>
            <a:r>
              <a:rPr lang="en-US" b="1" dirty="0"/>
              <a:t>/(TP + FN).</a:t>
            </a:r>
          </a:p>
          <a:p>
            <a:r>
              <a:rPr lang="en-US" dirty="0"/>
              <a:t>Lower FN </a:t>
            </a:r>
            <a:r>
              <a:rPr lang="en-US" dirty="0">
                <a:sym typeface="Wingdings" panose="05000000000000000000" pitchFamily="2" charset="2"/>
              </a:rPr>
              <a:t> Higher Recall.</a:t>
            </a:r>
          </a:p>
          <a:p>
            <a:r>
              <a:rPr lang="en-US" b="1" dirty="0"/>
              <a:t>Choice of metric depends on the case. Example:</a:t>
            </a:r>
          </a:p>
          <a:p>
            <a:pPr marL="171450" indent="-171450">
              <a:buFont typeface="Arial" panose="020B0604020202020204" pitchFamily="34" charset="0"/>
              <a:buChar char="•"/>
            </a:pPr>
            <a:r>
              <a:rPr lang="en-US" dirty="0"/>
              <a:t>FN more costly in disease detection </a:t>
            </a:r>
            <a:r>
              <a:rPr lang="en-US" dirty="0">
                <a:sym typeface="Wingdings" panose="05000000000000000000" pitchFamily="2" charset="2"/>
              </a:rPr>
              <a:t> Use Recall.</a:t>
            </a:r>
          </a:p>
          <a:p>
            <a:pPr marL="171450" indent="-171450">
              <a:buFont typeface="Arial" panose="020B0604020202020204" pitchFamily="34" charset="0"/>
              <a:buChar char="•"/>
            </a:pPr>
            <a:r>
              <a:rPr lang="en-US" dirty="0">
                <a:sym typeface="Wingdings" panose="05000000000000000000" pitchFamily="2" charset="2"/>
              </a:rPr>
              <a:t>FP more costly in detecting spam emails  Use Precision.</a:t>
            </a:r>
            <a:endParaRPr lang="en-US" dirty="0"/>
          </a:p>
          <a:p>
            <a:endParaRPr lang="en-US" dirty="0"/>
          </a:p>
          <a:p>
            <a:pPr marL="171450" indent="-171450">
              <a:buFont typeface="Arial" panose="020B0604020202020204" pitchFamily="34" charset="0"/>
              <a:buChar char="•"/>
            </a:pPr>
            <a:r>
              <a:rPr lang="en-US" dirty="0"/>
              <a:t>If business needs and requirements determine that </a:t>
            </a:r>
            <a:r>
              <a:rPr lang="en-US" u="sng" dirty="0"/>
              <a:t>reducing False Negatives </a:t>
            </a:r>
            <a:r>
              <a:rPr lang="en-US" dirty="0"/>
              <a:t>is more important, then </a:t>
            </a:r>
            <a:r>
              <a:rPr lang="en-US" b="1" dirty="0"/>
              <a:t>use Recall</a:t>
            </a:r>
            <a:r>
              <a:rPr lang="en-US" dirty="0"/>
              <a:t>. </a:t>
            </a:r>
          </a:p>
          <a:p>
            <a:pPr marL="171450" indent="-171450">
              <a:buFont typeface="Arial" panose="020B0604020202020204" pitchFamily="34" charset="0"/>
              <a:buChar char="•"/>
            </a:pPr>
            <a:r>
              <a:rPr lang="en-US" dirty="0"/>
              <a:t>If </a:t>
            </a:r>
            <a:r>
              <a:rPr lang="en-US" u="sng" dirty="0"/>
              <a:t>reducing False Positives </a:t>
            </a:r>
            <a:r>
              <a:rPr lang="en-US" dirty="0"/>
              <a:t>is more important, then </a:t>
            </a:r>
            <a:r>
              <a:rPr lang="en-US" b="1" dirty="0"/>
              <a:t>use Precision</a:t>
            </a:r>
            <a:r>
              <a:rPr lang="en-US" dirty="0"/>
              <a:t>.</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For algorithms that deal with cases like spam detection, high number of False Positives can be more costly (classifying an email containing a job offer as spam). So for these cases use Precision, and reduce FP</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to increase Precision.</a:t>
            </a:r>
          </a:p>
          <a:p>
            <a:endParaRPr lang="en-US" dirty="0"/>
          </a:p>
          <a:p>
            <a:r>
              <a:rPr lang="en-US" dirty="0"/>
              <a:t>For algorithms that deal with detecting disease or fraudulent transactions, high number of False Negatives is very costly/dangerous. So for these cases, use Recall as the metric and try to reduce FN</a:t>
            </a:r>
          </a:p>
          <a:p>
            <a:r>
              <a:rPr lang="en-US" dirty="0"/>
              <a:t>so that Recall is high.</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12:00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265055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55000" lnSpcReduction="20000"/>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u="sng" dirty="0"/>
              <a:t>F1 Score: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Arithmetic mean of two numbers is tilted toward the larger number, while the harmonic mean tilts toward the smaller number.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F1 score can bethought of as the weighted average between Precision and Recall. It is a number between 0 and 1, with 0 as its worst value and 1 as its ideal value.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F1 score is used when you want to improve your model such that there is a balance between Precision and Recall. If there is a big difference between the two,</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then the F1 score is closer to 0. If the difference between Precision and Recall is small (the two are balanced), then the F1 score is closer to 1.</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u="sng" dirty="0"/>
              <a:t>ROC: </a:t>
            </a:r>
            <a:r>
              <a:rPr lang="en-US" dirty="0"/>
              <a:t>Receiver Operating Characteristic. ROC curves were used in WWII to evaluate the ability of radar receiver operators in differentiating between signal and noise.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ROC curves now have applications in machine learning, statistics and other areas. ROC curves can be used to measure performance of binary and multi-class classifiers.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ROC curve plots TPR (y axis) against FPR (x axis). TPR and FPR are rates, so they are both in the range [0,1].</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Actual or total number of positives = TP + FN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Actual or total number of negatives = TN + FP</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u="sng" dirty="0"/>
              <a:t>AUC</a:t>
            </a:r>
            <a:r>
              <a:rPr lang="en-US" dirty="0"/>
              <a:t>: Area Under the Curve, in this case Area Under the ROC Curve.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171450" indent="-171450">
              <a:buFont typeface="Arial" panose="020B0604020202020204" pitchFamily="34" charset="0"/>
              <a:buChar char="•"/>
            </a:pPr>
            <a:r>
              <a:rPr lang="en-US" dirty="0"/>
              <a:t>Performance metric is the area under the ROC curve.</a:t>
            </a:r>
          </a:p>
          <a:p>
            <a:pPr marL="171450" indent="-171450">
              <a:buFont typeface="Arial" panose="020B0604020202020204" pitchFamily="34" charset="0"/>
              <a:buChar char="•"/>
            </a:pPr>
            <a:r>
              <a:rPr lang="en-US" dirty="0"/>
              <a:t>Random guessing results in AUC = 0.5.</a:t>
            </a:r>
          </a:p>
          <a:p>
            <a:pPr marL="171450" indent="-171450">
              <a:buFont typeface="Arial" panose="020B0604020202020204" pitchFamily="34" charset="0"/>
              <a:buChar char="•"/>
            </a:pPr>
            <a:r>
              <a:rPr lang="en-US" dirty="0"/>
              <a:t>Classifier AUC should be greater than 0.5.</a:t>
            </a:r>
          </a:p>
          <a:p>
            <a:pPr marL="171450" indent="-171450">
              <a:buFont typeface="Arial" panose="020B0604020202020204" pitchFamily="34" charset="0"/>
              <a:buChar char="•"/>
            </a:pPr>
            <a:r>
              <a:rPr lang="en-US" dirty="0"/>
              <a:t>Higher AUC indicates better performance.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If a model guesses randomly (worst case), it means that the probability that each data point is classified as positive or negative is 1/2.</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As a result, ROC curve of a classifier that guesses randomly is a straight line.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Curves with higher AUC indicate better performance.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DIAGRAM IS NOT IN THIS SLIDE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Suppose that the </a:t>
            </a:r>
            <a:r>
              <a:rPr lang="en-US" b="1" dirty="0"/>
              <a:t>diagram in this slide</a:t>
            </a:r>
            <a:r>
              <a:rPr lang="en-US" dirty="0"/>
              <a:t> shows the actual positives and negatives in a sample of emails where “+” signs represent spam emails, and “-” signs represent non-spam emails.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Actual positive count = 11</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Actual negative count = 12</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We create a classification model to identify spam emails. A vertical line shows the decision boundary of our model, where all data points to the left of the line are predicted as spam, and all data points to</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right of the line are predicted as non-spam. Suppose that we test our model at three thresholds T1, T2, T3, and at each threshold calculate TPR and the corresponding FPR.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If we choose T1 as the threshold </a:t>
            </a:r>
            <a:r>
              <a:rPr lang="en-US" dirty="0">
                <a:sym typeface="Wingdings" panose="05000000000000000000" pitchFamily="2" charset="2"/>
              </a:rPr>
              <a:t> TP = 4    and  FP = 1  and    FN = 7    TPR = 4/11    and  FPR =  1/12</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sym typeface="Wingdings" panose="05000000000000000000" pitchFamily="2" charset="2"/>
              </a:rPr>
              <a:t>If we choose T2 as the threshold  TP = 8    and  FP = 3  and    FN = 3    TPR = 8/11    and  FPR =  3/12</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sym typeface="Wingdings" panose="05000000000000000000" pitchFamily="2" charset="2"/>
              </a:rPr>
              <a:t>If we choose T3 as the threshold  TP = 10  and  FP = 10 and   FN = 1    TPR = 10/11  and  FPR =  10/12</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ym typeface="Wingdings" panose="05000000000000000000" pitchFamily="2" charset="2"/>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sym typeface="Wingdings" panose="05000000000000000000" pitchFamily="2" charset="2"/>
              </a:rPr>
              <a:t>Now imagine that we start at the far left and move the threshold line all the way to the right and at various points calculate pairs of (FPR, TPR). Plotting these points will show the ROC curve for our model.</a:t>
            </a: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12:00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675488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9/12/22 11:47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062320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9/12/22 12:06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302418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719107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The difference between Time Series and Cross-Sectional data will become clearer when we compare scatter plots with line charts in Time Series examples in the next few slides.</a:t>
            </a:r>
          </a:p>
          <a:p>
            <a:endParaRPr lang="en-US"/>
          </a:p>
          <a:p>
            <a:r>
              <a:rPr lang="en-US"/>
              <a:t>Example of cross-sectional data: data collected from a random sample of individuals about their age, gender, level of education, marital status, zip code, and income. This data is collected once in a certain year or month.</a:t>
            </a:r>
          </a:p>
          <a:p>
            <a:endParaRPr lang="en-US"/>
          </a:p>
          <a:p>
            <a:r>
              <a:rPr lang="en-US"/>
              <a:t>Example of Time Series data: Number of tourists that enter the U.S. on a monthly basis, over a five-year period.</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594700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Quarterly retail turnover from 1982-Q3 to 1992-Q1</a:t>
            </a:r>
          </a:p>
          <a:p>
            <a:r>
              <a:rPr lang="en-US"/>
              <a:t>The graph on the right represents the Time Series. The scatter plot on the left is included only to clarify why scatter plots are not used to graph Time Series data. Looking at the scatter plot, one may think that the graph is showing two sets of data, parallel with each other.</a:t>
            </a:r>
          </a:p>
          <a:p>
            <a:endParaRPr lang="en-US"/>
          </a:p>
          <a:p>
            <a:r>
              <a:rPr lang="en-US"/>
              <a:t>Note: Data for these graphs was downloaded from DataMarket.com. Graphs were created locally after modifying data.</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035152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Monthly hotel data on this slide is an example of a Time Series data that shows an increasing trend over time.</a:t>
            </a:r>
          </a:p>
          <a:p>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a:t>Note: Data for these graphs was downloaded from DataMarket.com. Graphs were created locally after modifying data.</a:t>
            </a: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94122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9/12/22 11:47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022157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Average electricity consumption per household in Iowa City from 1971 to 1979 is an example of a Time Series dataset that does not show a trend.</a:t>
            </a:r>
          </a:p>
          <a:p>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a:t>Note: Data for these graphs was downloaded from DataMarket.com. Graphs were created locally after modifying data.</a:t>
            </a: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41278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Accurate forecast s important. Forecast should not be mush higher than or much less than the actual market demand.</a:t>
            </a:r>
          </a:p>
          <a:p>
            <a:r>
              <a:rPr lang="en-US"/>
              <a:t>Demand for a product may change for various reasons (seasonality, etc.). Manufacturers need to forecast future demand in order to keep up with inventory. Producing too much of a food item will result in items that will remain on the shelf for a longer period of time and become stale. Producing below market demand will result in losing customers to competitors.</a:t>
            </a:r>
          </a:p>
          <a:p>
            <a:endParaRPr lang="en-US"/>
          </a:p>
          <a:p>
            <a:r>
              <a:rPr lang="en-US"/>
              <a:t>Energy companies use Time Series data to forecast energy consumption so that they can prepared to generate enough energy that meets the demand.</a:t>
            </a:r>
          </a:p>
          <a:p>
            <a:endParaRPr lang="en-US"/>
          </a:p>
          <a:p>
            <a:r>
              <a:rPr lang="en-US"/>
              <a:t>Federal reserve uses financial data to forecast inflation.</a:t>
            </a:r>
          </a:p>
          <a:p>
            <a:endParaRPr lang="en-US"/>
          </a:p>
          <a:p>
            <a:r>
              <a:rPr lang="en-US"/>
              <a:t>Airlines use Time Series data to forecast the number of travelers, so that they can prepare in advance by having enough aircrafts in their fleet.</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604734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A Time Series dataset is a combination of two or more of these components. Some literature do not include “level” as one of the components, and some do not include cyclical variation.</a:t>
            </a:r>
          </a:p>
          <a:p>
            <a:endParaRPr lang="en-US"/>
          </a:p>
          <a:p>
            <a:r>
              <a:rPr lang="en-US"/>
              <a:t>Trend is an upward or downward trend over a long period of time. Trend can be caused by factors such as change in population, prices, productivity, etc.</a:t>
            </a:r>
          </a:p>
          <a:p>
            <a:endParaRPr lang="en-US"/>
          </a:p>
          <a:p>
            <a:r>
              <a:rPr lang="en-US"/>
              <a:t>Seasonality is a cyclical component that repeats over a short (compared to cyclical) period of time, usually one year. Examples of factors that may cause seasonal variations are weather and cultural customs. For example, sales of ice cream increases in summer, but goes down in the winter. More toys are sold during the holiday season than other times of the year.</a:t>
            </a:r>
          </a:p>
          <a:p>
            <a:endParaRPr lang="en-US"/>
          </a:p>
          <a:p>
            <a:r>
              <a:rPr lang="en-US"/>
              <a:t>Cyclical changes may not be as regular as seasonal changes. An example of cyclical change is the change in the function of a business (sales, earnings, etc.) due to factors such as recession. Cyclical variation is not a seasonal change. For example daily changes in temperature.</a:t>
            </a:r>
          </a:p>
          <a:p>
            <a:endParaRPr lang="en-US"/>
          </a:p>
          <a:p>
            <a:r>
              <a:rPr lang="en-US"/>
              <a:t>Random noise is the result of short-term variations that could be related to unforeseen factors such as droughts, earthquakes, etc.</a:t>
            </a:r>
          </a:p>
          <a:p>
            <a:endParaRPr lang="en-US"/>
          </a:p>
          <a:p>
            <a:endParaRPr lang="en-US"/>
          </a:p>
          <a:p>
            <a:endParaRPr lang="en-US"/>
          </a:p>
          <a:p>
            <a:endParaRPr lang="en-US"/>
          </a:p>
          <a:p>
            <a:endParaRPr lang="en-US"/>
          </a:p>
          <a:p>
            <a:endParaRPr lang="en-US"/>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4281178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If variations around the trend do not change with the level (average value of data points) of the time series, it is better to use an additive model. Otherwise, it is better to use a multiplicative model.</a:t>
            </a: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506844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A time series is called stationary when its statistical properties such as mean, variance and autocorrelation are constant.</a:t>
            </a:r>
          </a:p>
          <a:p>
            <a:endParaRPr lang="en-US"/>
          </a:p>
          <a:p>
            <a:r>
              <a:rPr lang="en-US"/>
              <a:t>Constant statistical properties makes forecasting easy.</a:t>
            </a:r>
          </a:p>
          <a:p>
            <a:endParaRPr lang="en-US"/>
          </a:p>
          <a:p>
            <a:r>
              <a:rPr lang="en-US"/>
              <a:t>White has constant mean and variance and is not correlated with its past values. This means that </a:t>
            </a:r>
            <a:r>
              <a:rPr lang="en-US" b="1"/>
              <a:t>CORR(S</a:t>
            </a:r>
            <a:r>
              <a:rPr lang="en-US" b="1" baseline="-25000"/>
              <a:t>t</a:t>
            </a:r>
            <a:r>
              <a:rPr lang="en-US" b="1"/>
              <a:t>, S</a:t>
            </a:r>
            <a:r>
              <a:rPr lang="en-US" b="1" baseline="-25000"/>
              <a:t>t-k</a:t>
            </a:r>
            <a:r>
              <a:rPr lang="en-US" b="1"/>
              <a:t>) = 0</a:t>
            </a:r>
            <a:r>
              <a:rPr lang="en-US" b="0"/>
              <a:t> where </a:t>
            </a:r>
            <a:r>
              <a:rPr lang="en-US" b="1"/>
              <a:t>S</a:t>
            </a:r>
            <a:r>
              <a:rPr lang="en-US" b="1" baseline="-25000"/>
              <a:t>t</a:t>
            </a:r>
            <a:r>
              <a:rPr lang="en-US" b="0"/>
              <a:t> is random noise at time t. </a:t>
            </a:r>
            <a:endParaRPr lang="en-US" b="1"/>
          </a:p>
          <a:p>
            <a:endParaRPr lang="en-US"/>
          </a:p>
          <a:p>
            <a:r>
              <a:rPr lang="en-US"/>
              <a:t>Components such as trend, cyclical variance and noise are factors that make a time series non-stationary. Most time series are not stationary in their original form, but in many cases, forecasting models assume that the time series can be transformed into a series that is approximately stationary. Transformations can be used to turn a non-stationary time series into stationary.</a:t>
            </a: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551221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Note: Data for these graphs was downloaded from DataMarket.com. Graphs were created locally after modifying data.</a:t>
            </a: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4107179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Significance of autocorrelation becomes clear in the next topic where we discuss time series analysis methods.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a:t>Time series are often said to have memory because the value at one time step may impact or influence values in other time steps. Autocorrelation can also be looked at as a method to quantify the memory of time series.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a:t>Autocorrelation can also be explained as correlation between pairs of values with a given lag. For example, lag 2 autocorrelation is the correlation between </a:t>
            </a:r>
            <a:r>
              <a:rPr lang="en-US" err="1"/>
              <a:t>Y</a:t>
            </a:r>
            <a:r>
              <a:rPr lang="en-US" baseline="-25000" err="1"/>
              <a:t>t</a:t>
            </a:r>
            <a:r>
              <a:rPr lang="en-US"/>
              <a:t> and Y</a:t>
            </a:r>
            <a:r>
              <a:rPr lang="en-US" baseline="-25000"/>
              <a:t>t-2</a:t>
            </a:r>
            <a:r>
              <a:rPr lang="en-US"/>
              <a: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25000"/>
          </a:p>
          <a:p>
            <a:pPr marL="0" marR="0" lvl="0" indent="0" algn="l" defTabSz="932742" rtl="0" eaLnBrk="1" fontAlgn="auto" latinLnBrk="0" hangingPunct="1">
              <a:lnSpc>
                <a:spcPct val="90000"/>
              </a:lnSpc>
              <a:spcBef>
                <a:spcPts val="0"/>
              </a:spcBef>
              <a:spcAft>
                <a:spcPts val="340"/>
              </a:spcAft>
              <a:buClrTx/>
              <a:buSzTx/>
              <a:buFontTx/>
              <a:buNone/>
              <a:tabLst/>
              <a:defRPr/>
            </a:pPr>
            <a:r>
              <a:rPr lang="en-US"/>
              <a:t>Covariance between random variable X and its delayed version (t-1, t-2, etc.) denoted here by d:   </a:t>
            </a:r>
            <a:r>
              <a:rPr lang="en-US" b="1" err="1"/>
              <a:t>Autocovariance</a:t>
            </a:r>
            <a:r>
              <a:rPr lang="en-US" b="1" baseline="-25000" err="1"/>
              <a:t>d</a:t>
            </a:r>
            <a:r>
              <a:rPr lang="en-US" b="1"/>
              <a:t>(</a:t>
            </a:r>
            <a:r>
              <a:rPr lang="en-US" b="1" err="1"/>
              <a:t>X</a:t>
            </a:r>
            <a:r>
              <a:rPr lang="en-US" b="1" baseline="-25000" err="1"/>
              <a:t>t</a:t>
            </a:r>
            <a:r>
              <a:rPr lang="en-US" b="1"/>
              <a:t>) = Covariance(</a:t>
            </a:r>
            <a:r>
              <a:rPr lang="en-US" b="1" err="1"/>
              <a:t>X</a:t>
            </a:r>
            <a:r>
              <a:rPr lang="en-US" b="1" baseline="-25000" err="1"/>
              <a:t>t</a:t>
            </a:r>
            <a:r>
              <a:rPr lang="en-US" b="1"/>
              <a:t>, </a:t>
            </a:r>
            <a:r>
              <a:rPr lang="en-US" b="1" err="1"/>
              <a:t>X</a:t>
            </a:r>
            <a:r>
              <a:rPr lang="en-US" b="1" baseline="-25000" err="1"/>
              <a:t>t</a:t>
            </a:r>
            <a:r>
              <a:rPr lang="en-US" b="1" baseline="-25000"/>
              <a:t>-d</a:t>
            </a:r>
            <a:r>
              <a:rPr lang="en-US" b="1"/>
              <a:t>)</a:t>
            </a:r>
            <a:endParaRPr lang="en-US" b="0"/>
          </a:p>
          <a:p>
            <a:pPr marL="0" marR="0" lvl="0" indent="0" algn="l" defTabSz="932742" rtl="0" eaLnBrk="1" fontAlgn="auto" latinLnBrk="0" hangingPunct="1">
              <a:lnSpc>
                <a:spcPct val="90000"/>
              </a:lnSpc>
              <a:spcBef>
                <a:spcPts val="0"/>
              </a:spcBef>
              <a:spcAft>
                <a:spcPts val="340"/>
              </a:spcAft>
              <a:buClrTx/>
              <a:buSzTx/>
              <a:buFontTx/>
              <a:buNone/>
              <a:tabLst/>
              <a:defRPr/>
            </a:pPr>
            <a:r>
              <a:rPr lang="en-US" b="0"/>
              <a:t>Standard deviation of random variable X:  </a:t>
            </a:r>
            <a:r>
              <a:rPr lang="en-US" b="1"/>
              <a:t>STD(</a:t>
            </a:r>
            <a:r>
              <a:rPr lang="en-US" b="1" err="1"/>
              <a:t>X</a:t>
            </a:r>
            <a:r>
              <a:rPr lang="en-US" b="1" baseline="-25000" err="1"/>
              <a:t>t</a:t>
            </a:r>
            <a:r>
              <a:rPr lang="en-US" b="1"/>
              <a: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a:p>
          <a:p>
            <a:r>
              <a:rPr lang="en-US"/>
              <a:t>Covariance of a delayed version of the time series with itself is called autocovariance: </a:t>
            </a:r>
            <a:r>
              <a:rPr lang="en-US" sz="800" b="1" err="1"/>
              <a:t>Autocovariance</a:t>
            </a:r>
            <a:r>
              <a:rPr lang="en-US" sz="800" b="1" baseline="-25000" err="1"/>
              <a:t>d</a:t>
            </a:r>
            <a:r>
              <a:rPr lang="en-US" sz="800" b="1"/>
              <a:t>(</a:t>
            </a:r>
            <a:r>
              <a:rPr lang="en-US" sz="800" b="1" err="1"/>
              <a:t>X</a:t>
            </a:r>
            <a:r>
              <a:rPr lang="en-US" sz="800" b="1" baseline="-25000" err="1"/>
              <a:t>t</a:t>
            </a:r>
            <a:r>
              <a:rPr lang="en-US" sz="800" b="1"/>
              <a:t>) = Covariance(</a:t>
            </a:r>
            <a:r>
              <a:rPr lang="en-US" sz="800" b="1" err="1"/>
              <a:t>X</a:t>
            </a:r>
            <a:r>
              <a:rPr lang="en-US" sz="800" b="1" baseline="-25000" err="1"/>
              <a:t>t</a:t>
            </a:r>
            <a:r>
              <a:rPr lang="en-US" sz="800" b="1"/>
              <a:t>, </a:t>
            </a:r>
            <a:r>
              <a:rPr lang="en-US" sz="800" b="1" err="1"/>
              <a:t>X</a:t>
            </a:r>
            <a:r>
              <a:rPr lang="en-US" sz="800" b="1" baseline="-25000" err="1"/>
              <a:t>t</a:t>
            </a:r>
            <a:r>
              <a:rPr lang="en-US" sz="800" b="1" baseline="-25000"/>
              <a:t>-d</a:t>
            </a:r>
            <a:r>
              <a:rPr lang="en-US" sz="800" b="1"/>
              <a:t>)</a:t>
            </a:r>
          </a:p>
          <a:p>
            <a:pPr marL="0" indent="0">
              <a:buNone/>
            </a:pPr>
            <a:endParaRPr lang="en-US" sz="800" b="1"/>
          </a:p>
          <a:p>
            <a:pPr marL="0" marR="0" lvl="0" indent="0" algn="l" defTabSz="932742" rtl="0" eaLnBrk="1" fontAlgn="auto" latinLnBrk="0" hangingPunct="1">
              <a:lnSpc>
                <a:spcPct val="90000"/>
              </a:lnSpc>
              <a:spcBef>
                <a:spcPts val="0"/>
              </a:spcBef>
              <a:spcAft>
                <a:spcPts val="340"/>
              </a:spcAft>
              <a:buClrTx/>
              <a:buSzTx/>
              <a:buFontTx/>
              <a:buNone/>
              <a:tabLst/>
              <a:defRPr/>
            </a:pPr>
            <a:r>
              <a:rPr lang="en-US" b="0"/>
              <a:t>Autocorrelation is the normalized version of autocovariance:  </a:t>
            </a:r>
            <a:r>
              <a:rPr lang="en-US" sz="900" b="1" err="1"/>
              <a:t>Autocorrelationd</a:t>
            </a:r>
            <a:r>
              <a:rPr lang="en-US" sz="900" b="1"/>
              <a:t>(</a:t>
            </a:r>
            <a:r>
              <a:rPr lang="en-US" sz="900" b="1" err="1"/>
              <a:t>X</a:t>
            </a:r>
            <a:r>
              <a:rPr lang="en-US" sz="900" b="1" baseline="-25000" err="1"/>
              <a:t>t</a:t>
            </a:r>
            <a:r>
              <a:rPr lang="en-US" sz="900" b="1"/>
              <a:t>) = </a:t>
            </a:r>
            <a:r>
              <a:rPr lang="en-US" sz="900" b="1" err="1"/>
              <a:t>Autocovarianced</a:t>
            </a:r>
            <a:r>
              <a:rPr lang="en-US" sz="900" b="1"/>
              <a:t>(</a:t>
            </a:r>
            <a:r>
              <a:rPr lang="en-US" sz="900" b="1" err="1"/>
              <a:t>X</a:t>
            </a:r>
            <a:r>
              <a:rPr lang="en-US" sz="900" b="1" baseline="-25000" err="1"/>
              <a:t>t</a:t>
            </a:r>
            <a:r>
              <a:rPr lang="en-US" sz="900" b="1"/>
              <a:t>) / (STD(</a:t>
            </a:r>
            <a:r>
              <a:rPr lang="en-US" sz="900" b="1" err="1"/>
              <a:t>X</a:t>
            </a:r>
            <a:r>
              <a:rPr lang="en-US" sz="900" b="1" baseline="-25000" err="1"/>
              <a:t>t</a:t>
            </a:r>
            <a:r>
              <a:rPr lang="en-US" sz="900" b="1"/>
              <a:t>) * STD(</a:t>
            </a:r>
            <a:r>
              <a:rPr lang="en-US" sz="900" b="1" err="1"/>
              <a:t>X</a:t>
            </a:r>
            <a:r>
              <a:rPr lang="en-US" sz="900" b="1" baseline="-25000" err="1"/>
              <a:t>t</a:t>
            </a:r>
            <a:r>
              <a:rPr lang="en-US" sz="900" b="1" baseline="-25000"/>
              <a:t>-d</a:t>
            </a:r>
            <a:r>
              <a:rPr lang="en-US" sz="900" b="1"/>
              <a:t>))</a:t>
            </a:r>
            <a:endParaRPr lang="en-US" b="0"/>
          </a:p>
          <a:p>
            <a:pPr marL="0" marR="0" lvl="0" indent="0" algn="l" defTabSz="932742" rtl="0" eaLnBrk="1" fontAlgn="auto" latinLnBrk="0" hangingPunct="1">
              <a:lnSpc>
                <a:spcPct val="90000"/>
              </a:lnSpc>
              <a:spcBef>
                <a:spcPts val="0"/>
              </a:spcBef>
              <a:spcAft>
                <a:spcPts val="340"/>
              </a:spcAft>
              <a:buClrTx/>
              <a:buSzTx/>
              <a:buFontTx/>
              <a:buNone/>
              <a:tabLst/>
              <a:defRPr/>
            </a:pPr>
            <a:r>
              <a:rPr lang="en-US" b="0"/>
              <a:t>This means that autocorrelation is in the range [-1,1].</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0"/>
              <a:t>When a time series is stationary (or estimated to be stationary), its variance is constant, which means that its standard deviation is constant. This means that in the above expression for autocorrelation </a:t>
            </a:r>
            <a:r>
              <a:rPr lang="en-US" b="1"/>
              <a:t>STD(</a:t>
            </a:r>
            <a:r>
              <a:rPr lang="en-US" b="1" err="1"/>
              <a:t>X</a:t>
            </a:r>
            <a:r>
              <a:rPr lang="en-US" b="1" baseline="-25000" err="1"/>
              <a:t>t</a:t>
            </a:r>
            <a:r>
              <a:rPr lang="en-US" b="1"/>
              <a:t>) = STD(</a:t>
            </a:r>
            <a:r>
              <a:rPr lang="en-US" b="1" err="1"/>
              <a:t>X</a:t>
            </a:r>
            <a:r>
              <a:rPr lang="en-US" b="1" baseline="-25000" err="1"/>
              <a:t>t</a:t>
            </a:r>
            <a:r>
              <a:rPr lang="en-US" b="1" baseline="-25000"/>
              <a:t>-d</a:t>
            </a:r>
            <a:r>
              <a:rPr lang="en-US" b="1"/>
              <a:t>)</a:t>
            </a:r>
            <a:endParaRPr lang="en-US" b="0"/>
          </a:p>
          <a:p>
            <a:pPr marL="0" marR="0" lvl="0" indent="0" algn="l" defTabSz="932742" rtl="0" eaLnBrk="1" fontAlgn="auto" latinLnBrk="0" hangingPunct="1">
              <a:lnSpc>
                <a:spcPct val="90000"/>
              </a:lnSpc>
              <a:spcBef>
                <a:spcPts val="0"/>
              </a:spcBef>
              <a:spcAft>
                <a:spcPts val="340"/>
              </a:spcAft>
              <a:buClrTx/>
              <a:buSzTx/>
              <a:buFontTx/>
              <a:buNone/>
              <a:tabLst/>
              <a:defRPr/>
            </a:pPr>
            <a:r>
              <a:rPr lang="en-US" b="0"/>
              <a:t>Therefore, </a:t>
            </a:r>
            <a:r>
              <a:rPr lang="en-US" sz="900" b="1"/>
              <a:t>STD(</a:t>
            </a:r>
            <a:r>
              <a:rPr lang="en-US" sz="900" b="1" err="1"/>
              <a:t>X</a:t>
            </a:r>
            <a:r>
              <a:rPr lang="en-US" sz="900" b="1" baseline="-25000" err="1"/>
              <a:t>t</a:t>
            </a:r>
            <a:r>
              <a:rPr lang="en-US" sz="900" b="1"/>
              <a:t>) * STD(</a:t>
            </a:r>
            <a:r>
              <a:rPr lang="en-US" sz="900" b="1" err="1"/>
              <a:t>X</a:t>
            </a:r>
            <a:r>
              <a:rPr lang="en-US" sz="900" b="1" baseline="-25000" err="1"/>
              <a:t>t</a:t>
            </a:r>
            <a:r>
              <a:rPr lang="en-US" sz="900" b="1" baseline="-25000"/>
              <a:t>-d</a:t>
            </a:r>
            <a:r>
              <a:rPr lang="en-US" sz="900" b="1"/>
              <a:t>)</a:t>
            </a:r>
            <a:r>
              <a:rPr lang="en-US" sz="900" b="0"/>
              <a:t> = </a:t>
            </a:r>
            <a:r>
              <a:rPr lang="en-US" sz="900" b="1"/>
              <a:t>VAR(</a:t>
            </a:r>
            <a:r>
              <a:rPr lang="en-US" sz="900" b="1" err="1"/>
              <a:t>X</a:t>
            </a:r>
            <a:r>
              <a:rPr lang="en-US" sz="900" b="1" baseline="-25000" err="1"/>
              <a:t>t</a:t>
            </a:r>
            <a:r>
              <a:rPr lang="en-US" sz="900" b="1"/>
              <a:t>)</a:t>
            </a:r>
            <a:endParaRPr lang="en-US" b="1"/>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768771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ACF is a method to measure the linear relationship between a data point in the time series and the previous datapoints in the same time series.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a:t>Significance of autocorrelation becomes clear when we discuss Time Series analysis methods.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a:t>Autocorrelation outside of the range [-0.05, 0.05] is the 95% confidence interval. This means that we can say with confidence that bars whose values are outside of this range are not by chance, and that their values show the correlation between the time series and the related lagged version.</a:t>
            </a:r>
            <a:endParaRPr lang="en-US" b="1"/>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12:07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058223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171450" indent="-171450">
              <a:buFont typeface="Arial" panose="020B0604020202020204" pitchFamily="34" charset="0"/>
              <a:buChar char="•"/>
            </a:pPr>
            <a:r>
              <a:rPr lang="en-US" dirty="0"/>
              <a:t>Clustering is a method of grouping data points into similar clusters.</a:t>
            </a:r>
          </a:p>
          <a:p>
            <a:pPr marL="171450" indent="-171450">
              <a:buFont typeface="Arial" panose="020B0604020202020204" pitchFamily="34" charset="0"/>
              <a:buChar char="•"/>
            </a:pPr>
            <a:r>
              <a:rPr lang="en-US" dirty="0"/>
              <a:t>Clustering uses the features of individual items to find similar items.</a:t>
            </a:r>
          </a:p>
          <a:p>
            <a:pPr marL="171450" indent="-171450">
              <a:buFont typeface="Arial" panose="020B0604020202020204" pitchFamily="34" charset="0"/>
              <a:buChar char="•"/>
            </a:pPr>
            <a:r>
              <a:rPr lang="en-US" dirty="0"/>
              <a:t>Clustering models help you identify </a:t>
            </a:r>
            <a:r>
              <a:rPr lang="en-US" b="1" dirty="0"/>
              <a:t>relationships in a dataset that you might not logically derive </a:t>
            </a:r>
            <a:r>
              <a:rPr lang="en-US" dirty="0"/>
              <a:t>by browsing or simple observation.</a:t>
            </a:r>
          </a:p>
          <a:p>
            <a:pPr marL="171450" indent="-171450">
              <a:buFont typeface="Arial" panose="020B0604020202020204" pitchFamily="34" charset="0"/>
              <a:buChar char="•"/>
            </a:pPr>
            <a:r>
              <a:rPr lang="en-US" dirty="0"/>
              <a:t>It is a type of unsupervised learning.</a:t>
            </a:r>
          </a:p>
          <a:p>
            <a:pPr marL="171450" indent="-171450">
              <a:buFont typeface="Arial" panose="020B0604020202020204" pitchFamily="34" charset="0"/>
              <a:buChar char="•"/>
            </a:pPr>
            <a:r>
              <a:rPr lang="en-US" dirty="0"/>
              <a:t>It can be used in unlabeled data.</a:t>
            </a:r>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Examples:</a:t>
            </a:r>
          </a:p>
          <a:p>
            <a:pPr marL="0" indent="0">
              <a:buFont typeface="Arial" panose="020B0604020202020204" pitchFamily="34" charset="0"/>
              <a:buNone/>
            </a:pPr>
            <a:endParaRPr lang="en-US" dirty="0"/>
          </a:p>
          <a:p>
            <a:r>
              <a:rPr lang="en-US" dirty="0"/>
              <a:t>Find similar customers:</a:t>
            </a:r>
          </a:p>
          <a:p>
            <a:pPr marL="342900" lvl="1" indent="0">
              <a:buNone/>
            </a:pPr>
            <a:r>
              <a:rPr lang="en-US" dirty="0"/>
              <a:t>	A marketing company wants to group customers to be able to customize their strategies according to these groups.</a:t>
            </a:r>
          </a:p>
          <a:p>
            <a:r>
              <a:rPr lang="en-US" dirty="0"/>
              <a:t>Determine branch optimal location:</a:t>
            </a:r>
          </a:p>
          <a:p>
            <a:pPr marL="342900" lvl="1" indent="0">
              <a:buNone/>
            </a:pPr>
            <a:r>
              <a:rPr lang="en-US" dirty="0"/>
              <a:t>	A bank wants to cluster their customers based on their address to determine the location where they need to put in a branch.</a:t>
            </a:r>
          </a:p>
          <a:p>
            <a:r>
              <a:rPr lang="en-US" dirty="0"/>
              <a:t> Find similar people by demographics:</a:t>
            </a:r>
          </a:p>
          <a:p>
            <a:pPr marL="342900" lvl="1" indent="0">
              <a:buNone/>
            </a:pPr>
            <a:r>
              <a:rPr lang="en-US" dirty="0"/>
              <a:t>	An e-commerce company would like to group their customers according to their demographics to find appropriate targets for its products.</a:t>
            </a:r>
          </a:p>
          <a:p>
            <a:r>
              <a:rPr lang="en-US" dirty="0"/>
              <a:t>Group sentences with similar topics or sentiment in text analytics.</a:t>
            </a:r>
          </a:p>
          <a:p>
            <a:pPr marL="342900" lvl="1" indent="0">
              <a:buNone/>
            </a:pPr>
            <a:r>
              <a:rPr lang="en-US" dirty="0"/>
              <a:t>	A franchise restaurant company wants to analyze customer feedback.</a:t>
            </a:r>
          </a:p>
          <a:p>
            <a:pPr marL="0" indent="0">
              <a:buFont typeface="Arial" panose="020B0604020202020204" pitchFamily="34" charset="0"/>
              <a:buNone/>
            </a:pPr>
            <a:endParaRPr lang="en-US"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11:47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970321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Segoe UI Light" pitchFamily="34" charset="0"/>
                <a:ea typeface="+mn-ea"/>
                <a:cs typeface="+mn-cs"/>
              </a:rPr>
              <a:t>There are 4 common approaches for clustering: </a:t>
            </a:r>
            <a:r>
              <a:rPr lang="en-US" sz="900" b="0" kern="1200">
                <a:solidFill>
                  <a:schemeClr val="tx1"/>
                </a:solidFill>
                <a:effectLst/>
                <a:latin typeface="Segoe UI Light" pitchFamily="34" charset="0"/>
                <a:ea typeface="+mn-ea"/>
                <a:cs typeface="+mn-cs"/>
              </a:rPr>
              <a:t>Centroid-based Clustering, Density-based Clustering, Distribution-based Clustering and Hierarchical Clustering. And there are various algorithms used for these approaches. For example, K-means for Centroid-based Clustering, Density-Based Spatial Clustering of Applications with Noise (DBSCAN) is for Density-based Clustering, </a:t>
            </a:r>
            <a:r>
              <a:rPr lang="en-US" sz="900" b="0" i="0" kern="1200">
                <a:solidFill>
                  <a:schemeClr val="tx1"/>
                </a:solidFill>
                <a:effectLst/>
                <a:latin typeface="Segoe UI Light" pitchFamily="34" charset="0"/>
                <a:ea typeface="+mn-ea"/>
                <a:cs typeface="+mn-cs"/>
              </a:rPr>
              <a:t>Expectation–Maximization (EM) for </a:t>
            </a:r>
            <a:r>
              <a:rPr lang="en-US" sz="900" b="0" kern="1200">
                <a:solidFill>
                  <a:schemeClr val="tx1"/>
                </a:solidFill>
                <a:effectLst/>
                <a:latin typeface="Segoe UI Light" pitchFamily="34" charset="0"/>
                <a:ea typeface="+mn-ea"/>
                <a:cs typeface="+mn-cs"/>
              </a:rPr>
              <a:t>Distribution-based Clustering  and hierarchical agglomerative clustering algorithm for Hierarchical Clustering. </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Among various clustering algorithms, the best-known algorithm, K-means will be covered here. </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When you configure a clustering model using the k-means method, you must specify a target number </a:t>
            </a:r>
            <a:r>
              <a:rPr lang="en-US" sz="900" b="0" i="1" kern="1200">
                <a:solidFill>
                  <a:schemeClr val="tx1"/>
                </a:solidFill>
                <a:effectLst/>
                <a:latin typeface="Segoe UI Light" pitchFamily="34" charset="0"/>
                <a:ea typeface="+mn-ea"/>
                <a:cs typeface="+mn-cs"/>
              </a:rPr>
              <a:t>k</a:t>
            </a:r>
            <a:r>
              <a:rPr lang="en-US" sz="900" b="0" i="0" kern="1200">
                <a:solidFill>
                  <a:schemeClr val="tx1"/>
                </a:solidFill>
                <a:effectLst/>
                <a:latin typeface="Segoe UI Light" pitchFamily="34" charset="0"/>
                <a:ea typeface="+mn-ea"/>
                <a:cs typeface="+mn-cs"/>
              </a:rPr>
              <a:t> indicating the number of </a:t>
            </a:r>
            <a:r>
              <a:rPr lang="en-US" sz="900" b="0" i="1" kern="1200">
                <a:solidFill>
                  <a:schemeClr val="tx1"/>
                </a:solidFill>
                <a:effectLst/>
                <a:latin typeface="Segoe UI Light" pitchFamily="34" charset="0"/>
                <a:ea typeface="+mn-ea"/>
                <a:cs typeface="+mn-cs"/>
              </a:rPr>
              <a:t>centroids</a:t>
            </a:r>
            <a:r>
              <a:rPr lang="en-US" sz="900" b="0" i="0" kern="1200">
                <a:solidFill>
                  <a:schemeClr val="tx1"/>
                </a:solidFill>
                <a:effectLst/>
                <a:latin typeface="Segoe UI Light" pitchFamily="34" charset="0"/>
                <a:ea typeface="+mn-ea"/>
                <a:cs typeface="+mn-cs"/>
              </a:rPr>
              <a:t> you want in the model. The centroid is a point that is representative of each cluster. The K-means algorithm assigns each incoming data point to one of the clusters by minimizing the within-cluster sum of squares.</a:t>
            </a:r>
          </a:p>
          <a:p>
            <a:r>
              <a:rPr lang="en-US" sz="900" b="0" i="0" kern="1200">
                <a:solidFill>
                  <a:schemeClr val="tx1"/>
                </a:solidFill>
                <a:effectLst/>
                <a:latin typeface="Segoe UI Light" pitchFamily="34" charset="0"/>
                <a:ea typeface="+mn-ea"/>
                <a:cs typeface="+mn-cs"/>
              </a:rPr>
              <a:t>When processing the training data, the K-means algorithm begins with an initial set of randomly chosen centroids, which serve as starting points for each cluster, and applies Lloyd's algorithm to iteratively refine the locations of the centroids. The K-means algorithm stops building and refining clusters when it meets one or more of these conditions:</a:t>
            </a:r>
          </a:p>
          <a:p>
            <a:r>
              <a:rPr lang="en-US" sz="900" b="0" i="0" kern="1200">
                <a:solidFill>
                  <a:schemeClr val="tx1"/>
                </a:solidFill>
                <a:effectLst/>
                <a:latin typeface="Segoe UI Light" pitchFamily="34" charset="0"/>
                <a:ea typeface="+mn-ea"/>
                <a:cs typeface="+mn-cs"/>
              </a:rPr>
              <a:t>The centroids stabilize, meaning that cluster assignments for individual points no longer change and the algorithm has converged on a solution.</a:t>
            </a:r>
          </a:p>
          <a:p>
            <a:r>
              <a:rPr lang="en-US" sz="900" b="0" i="0" kern="1200">
                <a:solidFill>
                  <a:schemeClr val="tx1"/>
                </a:solidFill>
                <a:effectLst/>
                <a:latin typeface="Segoe UI Light" pitchFamily="34" charset="0"/>
                <a:ea typeface="+mn-ea"/>
                <a:cs typeface="+mn-cs"/>
              </a:rPr>
              <a:t>The algorithm completed running the specified number of iterations.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9/12/22 11:47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117803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9/12/22 11:47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587224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The principal components visualization (</a:t>
            </a:r>
            <a:r>
              <a:rPr lang="en-US" sz="900" b="1" kern="1200" dirty="0">
                <a:solidFill>
                  <a:schemeClr val="tx1"/>
                </a:solidFill>
                <a:effectLst/>
                <a:latin typeface="Segoe UI Light" pitchFamily="34" charset="0"/>
                <a:ea typeface="+mn-ea"/>
                <a:cs typeface="+mn-cs"/>
              </a:rPr>
              <a:t>PCA</a:t>
            </a:r>
            <a:r>
              <a:rPr lang="en-US" sz="900" b="0" kern="1200" dirty="0">
                <a:solidFill>
                  <a:schemeClr val="tx1"/>
                </a:solidFill>
                <a:effectLst/>
                <a:latin typeface="Segoe UI Light" pitchFamily="34" charset="0"/>
                <a:ea typeface="+mn-ea"/>
                <a:cs typeface="+mn-cs"/>
              </a:rPr>
              <a:t> Graph) can be used to understand how the clusters are related to each other, in a two-dimensional graph. The PCA captures the differences between clusters in the model using a simple chart. For example, although the cases in this model vary greatly by dimensions such as the number of pregnancies, age, blood pressure, and so forth, it is difficult for humans to visualize the differences in five dimensions!</a:t>
            </a:r>
            <a:r>
              <a:rPr lang="en-US" sz="900" b="1" kern="1200" dirty="0">
                <a:solidFill>
                  <a:schemeClr val="tx1"/>
                </a:solidFill>
                <a:effectLst/>
                <a:latin typeface="Segoe UI Light" pitchFamily="34" charset="0"/>
                <a:ea typeface="+mn-ea"/>
                <a:cs typeface="+mn-cs"/>
              </a:rPr>
              <a:t> </a:t>
            </a:r>
            <a:r>
              <a:rPr lang="en-US" sz="900" b="0" kern="1200" dirty="0">
                <a:solidFill>
                  <a:schemeClr val="tx1"/>
                </a:solidFill>
                <a:effectLst/>
                <a:latin typeface="Segoe UI Light" pitchFamily="34" charset="0"/>
                <a:ea typeface="+mn-ea"/>
                <a:cs typeface="+mn-cs"/>
              </a:rPr>
              <a:t>Therefore, the PCA graph computes two principal component axes that summarize the multi-dimensional differences between the clusters, and the cluster assignments are plotted along these axes.</a:t>
            </a:r>
            <a:endParaRPr lang="en-US" sz="900" b="1" kern="1200" dirty="0">
              <a:solidFill>
                <a:schemeClr val="tx1"/>
              </a:solidFill>
              <a:effectLst/>
              <a:latin typeface="Segoe UI Light" pitchFamily="34" charset="0"/>
              <a:ea typeface="+mn-ea"/>
              <a:cs typeface="+mn-cs"/>
            </a:endParaRP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For example, the charts on the slide </a:t>
            </a:r>
            <a:r>
              <a:rPr lang="en-US" sz="900" b="0" kern="1200" dirty="0">
                <a:solidFill>
                  <a:schemeClr val="tx1"/>
                </a:solidFill>
                <a:effectLst/>
                <a:latin typeface="Segoe UI Light" pitchFamily="34" charset="0"/>
                <a:ea typeface="+mn-ea"/>
                <a:cs typeface="+mn-cs"/>
              </a:rPr>
              <a:t>compare the clusters for the same model by changing the impact of one-feature. The model </a:t>
            </a:r>
            <a:r>
              <a:rPr lang="en-US" sz="900" kern="1200" dirty="0">
                <a:solidFill>
                  <a:schemeClr val="tx1"/>
                </a:solidFill>
                <a:effectLst/>
                <a:latin typeface="Segoe UI Light" pitchFamily="34" charset="0"/>
                <a:ea typeface="+mn-ea"/>
                <a:cs typeface="+mn-cs"/>
              </a:rPr>
              <a:t>group diabetes cases into clusters. T</a:t>
            </a:r>
            <a:r>
              <a:rPr lang="en-US" sz="900" b="0" kern="1200" dirty="0">
                <a:solidFill>
                  <a:schemeClr val="tx1"/>
                </a:solidFill>
                <a:effectLst/>
                <a:latin typeface="Segoe UI Light" pitchFamily="34" charset="0"/>
                <a:ea typeface="+mn-ea"/>
                <a:cs typeface="+mn-cs"/>
              </a:rPr>
              <a:t>he first one adds insulin measurements as a feature to the model and the second one removes that feature since there are lots of missing data. You can see that it is much easier to distinguish between cases in cluster 0, although even they overlap quite a bit.</a:t>
            </a:r>
            <a:endParaRPr lang="en-US" sz="900" b="1" kern="1200" dirty="0">
              <a:solidFill>
                <a:schemeClr val="tx1"/>
              </a:solidFill>
              <a:effectLst/>
              <a:latin typeface="Segoe UI Light" pitchFamily="34" charset="0"/>
              <a:ea typeface="+mn-ea"/>
              <a:cs typeface="+mn-cs"/>
            </a:endParaRPr>
          </a:p>
          <a:p>
            <a:endParaRPr lang="en-US"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11:47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629286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a:t>Example: </a:t>
            </a:r>
            <a:r>
              <a:rPr lang="en-US" b="1" u="sng" dirty="0"/>
              <a:t>Classify Email as SPAM</a:t>
            </a:r>
          </a:p>
          <a:p>
            <a:r>
              <a:rPr lang="en-US" b="1" dirty="0"/>
              <a:t>Binary classification has two classes:</a:t>
            </a:r>
          </a:p>
          <a:p>
            <a:pPr lvl="1"/>
            <a:r>
              <a:rPr lang="en-US" dirty="0"/>
              <a:t>Positive or 1: Model predicts a certain email to be a spam.</a:t>
            </a:r>
          </a:p>
          <a:p>
            <a:pPr lvl="1"/>
            <a:r>
              <a:rPr lang="en-US" dirty="0"/>
              <a:t>Negative or 0: Model predicts the email is NOT a spam.</a:t>
            </a:r>
          </a:p>
          <a:p>
            <a:r>
              <a:rPr lang="en-US" b="1" dirty="0"/>
              <a:t>Two possibilities for each prediction:</a:t>
            </a:r>
          </a:p>
          <a:p>
            <a:pPr lvl="1"/>
            <a:r>
              <a:rPr lang="en-US" dirty="0"/>
              <a:t>True: Model predicted correctly</a:t>
            </a:r>
          </a:p>
          <a:p>
            <a:pPr lvl="2"/>
            <a:r>
              <a:rPr lang="en-US" dirty="0"/>
              <a:t>Model predicted a certain email to be spam, while the email WAS actually spam.</a:t>
            </a:r>
          </a:p>
          <a:p>
            <a:pPr lvl="2"/>
            <a:r>
              <a:rPr lang="en-US" dirty="0"/>
              <a:t>Model predicted a certain email was not spam, and it actually was NOT spam. </a:t>
            </a:r>
          </a:p>
          <a:p>
            <a:pPr lvl="1"/>
            <a:r>
              <a:rPr lang="en-US" dirty="0"/>
              <a:t>False: Model predicted incorrectly</a:t>
            </a:r>
          </a:p>
          <a:p>
            <a:pPr lvl="2"/>
            <a:r>
              <a:rPr lang="en-US" dirty="0"/>
              <a:t>Model predicted an email to be spam, while it was NOT spam.</a:t>
            </a:r>
          </a:p>
          <a:p>
            <a:pPr lvl="2"/>
            <a:r>
              <a:rPr lang="en-US" dirty="0"/>
              <a:t>Model predicted an email was not spam, while it WAS spam.</a:t>
            </a:r>
          </a:p>
          <a:p>
            <a:r>
              <a:rPr lang="en-US" b="1" dirty="0"/>
              <a:t>Four possible combinations of classification and prediction:</a:t>
            </a:r>
          </a:p>
          <a:p>
            <a:pPr marL="582838" lvl="0" indent="-457200">
              <a:buFont typeface="+mj-lt"/>
              <a:buAutoNum type="arabicPeriod"/>
            </a:pPr>
            <a:r>
              <a:rPr lang="en-US" dirty="0"/>
              <a:t>True Positive (TP): Classify an email as spam, while it WAS spam.</a:t>
            </a:r>
          </a:p>
          <a:p>
            <a:pPr marL="582838" lvl="0" indent="-457200">
              <a:buFont typeface="+mj-lt"/>
              <a:buAutoNum type="arabicPeriod"/>
            </a:pPr>
            <a:r>
              <a:rPr lang="en-US" dirty="0"/>
              <a:t>True Negative (TN): Classify an email as not spam, while it was NOT spam.</a:t>
            </a:r>
          </a:p>
          <a:p>
            <a:pPr marL="582838" lvl="0" indent="-457200">
              <a:buFont typeface="+mj-lt"/>
              <a:buAutoNum type="arabicPeriod"/>
            </a:pPr>
            <a:r>
              <a:rPr lang="en-US" dirty="0"/>
              <a:t>False Positive (FP): Classify an email as spam, while it WAS NOT spam.</a:t>
            </a:r>
          </a:p>
          <a:p>
            <a:pPr marL="582838" lvl="0" indent="-457200">
              <a:buFont typeface="+mj-lt"/>
              <a:buAutoNum type="arabicPeriod"/>
            </a:pPr>
            <a:r>
              <a:rPr lang="en-US" dirty="0"/>
              <a:t>False Negative (FN): Classify an email as not spam, while it WAS spam.</a:t>
            </a:r>
          </a:p>
          <a:p>
            <a:endParaRPr lang="en-US"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11:59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61719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indent="0">
              <a:buNone/>
            </a:pPr>
            <a:r>
              <a:rPr lang="en-US" sz="1050" b="1"/>
              <a:t>Confusion Matrix</a:t>
            </a:r>
          </a:p>
          <a:p>
            <a:r>
              <a:rPr lang="en-US" sz="1000"/>
              <a:t>Counts of True Positive (TP), True Negative (TN), False Positive (FP), False Negative (FN) are displayed in a Confusion Matrix. When the data is labeled, clustering model performance might be evaluated like a classification model.</a:t>
            </a:r>
          </a:p>
          <a:p>
            <a:endParaRPr lang="en-US" sz="1000"/>
          </a:p>
          <a:p>
            <a:r>
              <a:rPr lang="en-US" sz="1000"/>
              <a:t>Class refers to actual values and assignments refer to predicted ones on the chart above. </a:t>
            </a:r>
          </a:p>
          <a:p>
            <a:endParaRPr lang="en-US" sz="1000"/>
          </a:p>
          <a:p>
            <a:endParaRPr lang="en-US" sz="100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11:47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419004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lnSpcReduction="10000"/>
          </a:bodyPr>
          <a:lstStyle/>
          <a:p>
            <a:pPr lvl="0"/>
            <a:r>
              <a:rPr lang="en-US" dirty="0">
                <a:hlinkClick r:id="rId3"/>
              </a:rPr>
              <a:t>https://support.minitab.com/en-us/minitab/18/help-and-how-to/modeling-statistics/multivariate/how-to/cluster-k-means/interpret-the-results/all-statistics-and-graphs/</a:t>
            </a:r>
            <a:r>
              <a:rPr lang="en-US" dirty="0"/>
              <a:t> </a:t>
            </a:r>
          </a:p>
          <a:p>
            <a:pPr lvl="0"/>
            <a:endParaRPr lang="en-US" sz="900" b="0"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The Combined Evaluation score at the top of each section of results lists the average scores for the clusters created in that particular model.</a:t>
            </a:r>
            <a:endParaRPr lang="en-US" sz="900" b="1"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This top-ranked model happened to create three clusters; other models might create two clusters, or four clusters. Therefore, this combined evaluation score helps you compare models with different number of clusters.</a:t>
            </a:r>
            <a:endParaRPr lang="en-US" sz="900" b="1"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The scores in the column, Average Distance to Cluster Center, represent the closeness of all points in a cluster to the centroid of that cluster.</a:t>
            </a:r>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 </a:t>
            </a:r>
          </a:p>
          <a:p>
            <a:pPr lvl="0"/>
            <a:r>
              <a:rPr lang="en-US" sz="900" b="0" kern="1200" dirty="0">
                <a:solidFill>
                  <a:schemeClr val="tx1"/>
                </a:solidFill>
                <a:effectLst/>
                <a:latin typeface="Segoe UI Light" pitchFamily="34" charset="0"/>
                <a:ea typeface="+mn-ea"/>
                <a:cs typeface="+mn-cs"/>
              </a:rPr>
              <a:t>The scores in the column, Average Distance to Other Center, represent how close, on average, each point in the cluster is to the centroids of all other clusters.</a:t>
            </a:r>
            <a:endParaRPr lang="en-US" sz="900" b="1"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a:t>
            </a:r>
            <a:endParaRPr lang="en-US" sz="900" b="1"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You can choose any one of four metrics to measure this distance, but all measurements must use the same metric.</a:t>
            </a:r>
            <a:endParaRPr lang="en-US" sz="900" b="1"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a:t>
            </a:r>
            <a:endParaRPr lang="en-US" sz="900" b="1"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The Number of Points column shows how many data points were assigned to each cluster, along with the total overall number of data points in any cluster.</a:t>
            </a:r>
            <a:endParaRPr lang="en-US" sz="900" b="1"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a:t>
            </a:r>
            <a:endParaRPr lang="en-US" sz="900" b="1"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If the number of data points assigned to clusters is less than the total number of data points available, it means that the data points could not be assigned to a cluster.</a:t>
            </a:r>
            <a:endParaRPr lang="en-US" sz="900" b="1"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a:t>
            </a:r>
            <a:endParaRPr lang="en-US" sz="900" b="1"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The scores in the column, Maximal Distance to Cluster Center, represent the maximum of the distances between each point and the centroid of that point’s cluster.</a:t>
            </a:r>
            <a:endParaRPr lang="en-US" sz="900" b="1"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a:t>
            </a:r>
            <a:endParaRPr lang="en-US" sz="900" b="1"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If this number is high, it can mean that the cluster is widely dispersed. You should review this statistic together with the Average Distance to Cluster Center to determine the cluster’s spread.</a:t>
            </a:r>
            <a:endParaRPr lang="en-US" sz="900" b="1" kern="1200" dirty="0">
              <a:solidFill>
                <a:schemeClr val="tx1"/>
              </a:solidFill>
              <a:effectLst/>
              <a:latin typeface="Segoe UI Light" pitchFamily="34" charset="0"/>
              <a:ea typeface="+mn-ea"/>
              <a:cs typeface="+mn-cs"/>
            </a:endParaRP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9/12/22 11:47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487778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71" y="4"/>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
        <p:nvSpPr>
          <p:cNvPr id="13" name="Title 1">
            <a:extLst>
              <a:ext uri="{FF2B5EF4-FFF2-40B4-BE49-F238E27FC236}">
                <a16:creationId xmlns:a16="http://schemas.microsoft.com/office/drawing/2014/main" id="{091DC317-FD34-408A-AA1D-1FFE345D4F02}"/>
              </a:ext>
            </a:extLst>
          </p:cNvPr>
          <p:cNvSpPr>
            <a:spLocks noGrp="1"/>
          </p:cNvSpPr>
          <p:nvPr>
            <p:ph type="title" hasCustomPrompt="1"/>
          </p:nvPr>
        </p:nvSpPr>
        <p:spPr>
          <a:xfrm>
            <a:off x="274702" y="2125677"/>
            <a:ext cx="6402388" cy="3657560"/>
          </a:xfrm>
        </p:spPr>
        <p:txBody>
          <a:bodyPr/>
          <a:lstStyle>
            <a:lvl1pPr>
              <a:defRPr lang="en-US" sz="4000" b="0" kern="1200" cap="none" spc="-100" baseline="0" dirty="0">
                <a:ln w="3175">
                  <a:noFill/>
                </a:ln>
                <a:gradFill>
                  <a:gsLst>
                    <a:gs pos="57576">
                      <a:srgbClr val="FFFFFF"/>
                    </a:gs>
                    <a:gs pos="35000">
                      <a:srgbClr val="FFFFFF"/>
                    </a:gs>
                  </a:gsLst>
                  <a:lin ang="5400000" scaled="0"/>
                </a:gradFill>
                <a:effectLst/>
                <a:latin typeface="+mj-lt"/>
                <a:ea typeface="+mn-ea"/>
                <a:cs typeface="Segoe UI" pitchFamily="34" charset="0"/>
              </a:defRPr>
            </a:lvl1pPr>
          </a:lstStyle>
          <a:p>
            <a:r>
              <a:rPr lang="en-US" sz="4000"/>
              <a:t>&lt;&lt;Module Title&gt;&gt;</a:t>
            </a:r>
            <a:endParaRPr lang="en-US" sz="3200" i="1"/>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Lesson content V2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1BC8-C70D-474D-9AF8-12B4CE2F0182}"/>
              </a:ext>
            </a:extLst>
          </p:cNvPr>
          <p:cNvSpPr>
            <a:spLocks noGrp="1"/>
          </p:cNvSpPr>
          <p:nvPr>
            <p:ph type="title" hasCustomPrompt="1"/>
          </p:nvPr>
        </p:nvSpPr>
        <p:spPr/>
        <p:txBody>
          <a:bodyPr/>
          <a:lstStyle>
            <a:lvl1pPr>
              <a:defRPr/>
            </a:lvl1pPr>
          </a:lstStyle>
          <a:p>
            <a:r>
              <a:rPr lang="en-US"/>
              <a:t>&lt;&lt;topic&gt;&gt;</a:t>
            </a:r>
          </a:p>
        </p:txBody>
      </p:sp>
      <p:sp>
        <p:nvSpPr>
          <p:cNvPr id="4" name="Text Placeholder 3">
            <a:extLst>
              <a:ext uri="{FF2B5EF4-FFF2-40B4-BE49-F238E27FC236}">
                <a16:creationId xmlns:a16="http://schemas.microsoft.com/office/drawing/2014/main" id="{3147A62B-9344-47FC-B941-A1ADD2A3A066}"/>
              </a:ext>
            </a:extLst>
          </p:cNvPr>
          <p:cNvSpPr>
            <a:spLocks noGrp="1"/>
          </p:cNvSpPr>
          <p:nvPr>
            <p:ph type="body" sz="quarter" idx="10"/>
          </p:nvPr>
        </p:nvSpPr>
        <p:spPr>
          <a:xfrm>
            <a:off x="274638" y="1212850"/>
            <a:ext cx="118872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930729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72" b="0" i="0">
                <a:solidFill>
                  <a:schemeClr val="bg1"/>
                </a:solidFill>
                <a:latin typeface="Segoe UI Semibold"/>
                <a:cs typeface="Segoe UI Semibold"/>
              </a:defRPr>
            </a:lvl1pPr>
          </a:lstStyle>
          <a:p>
            <a:endParaRPr/>
          </a:p>
        </p:txBody>
      </p:sp>
      <p:sp>
        <p:nvSpPr>
          <p:cNvPr id="3" name="Holder 3"/>
          <p:cNvSpPr>
            <a:spLocks noGrp="1"/>
          </p:cNvSpPr>
          <p:nvPr>
            <p:ph type="body" idx="1"/>
          </p:nvPr>
        </p:nvSpPr>
        <p:spPr>
          <a:xfrm>
            <a:off x="274640" y="1212851"/>
            <a:ext cx="11887198" cy="498598"/>
          </a:xfrm>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83071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1"/>
            <a:ext cx="12434704" cy="6994521"/>
          </a:xfrm>
          <a:prstGeom prst="rect">
            <a:avLst/>
          </a:prstGeom>
        </p:spPr>
      </p:pic>
      <p:sp>
        <p:nvSpPr>
          <p:cNvPr id="2" name="Rectangle 1"/>
          <p:cNvSpPr/>
          <p:nvPr userDrawn="1"/>
        </p:nvSpPr>
        <p:spPr bwMode="auto">
          <a:xfrm>
            <a:off x="274638" y="2119164"/>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399"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199">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283" tIns="109712" rIns="146283" bIns="109712"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166255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2" y="205460"/>
            <a:ext cx="3017487" cy="548634"/>
          </a:xfrm>
          <a:prstGeom prst="rect">
            <a:avLst/>
          </a:prstGeom>
        </p:spPr>
        <p:txBody>
          <a:bodyPr vert="horz" wrap="square" lIns="146283" tIns="109712" rIns="146283" bIns="109712"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41617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32036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010251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9384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78D7"/>
                </a:solidFill>
              </a:defRPr>
            </a:lvl1pPr>
          </a:lstStyle>
          <a:p>
            <a:r>
              <a:rPr lang="en-US"/>
              <a:t>Click to edit Master title style</a:t>
            </a:r>
          </a:p>
        </p:txBody>
      </p:sp>
    </p:spTree>
    <p:extLst>
      <p:ext uri="{BB962C8B-B14F-4D97-AF65-F5344CB8AC3E}">
        <p14:creationId xmlns:p14="http://schemas.microsoft.com/office/powerpoint/2010/main" val="141817864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273665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34031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8384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377697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63902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9" y="3954464"/>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63693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471978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5984269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550110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959818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550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05900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5123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25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76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795383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2889"/>
            <a:ext cx="11856403"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1"/>
            <a:ext cx="3288506" cy="704444"/>
          </a:xfrm>
          <a:prstGeom prst="rect">
            <a:avLst/>
          </a:prstGeom>
        </p:spPr>
      </p:pic>
    </p:spTree>
    <p:extLst>
      <p:ext uri="{BB962C8B-B14F-4D97-AF65-F5344CB8AC3E}">
        <p14:creationId xmlns:p14="http://schemas.microsoft.com/office/powerpoint/2010/main" val="356657843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1262294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2291441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Layout">
    <p:bg>
      <p:bgPr>
        <a:solidFill>
          <a:schemeClr val="bg1"/>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3757281-38B1-4645-B42F-F4CAA8497F3E}"/>
              </a:ext>
            </a:extLst>
          </p:cNvPr>
          <p:cNvPicPr>
            <a:picLocks noChangeAspect="1"/>
          </p:cNvPicPr>
          <p:nvPr userDrawn="1"/>
        </p:nvPicPr>
        <p:blipFill>
          <a:blip r:embed="rId2"/>
          <a:srcRect l="20383" r="20383"/>
          <a:stretch>
            <a:fillRect/>
          </a:stretch>
        </p:blipFill>
        <p:spPr>
          <a:xfrm>
            <a:off x="6219825" y="0"/>
            <a:ext cx="6216650" cy="6992587"/>
          </a:xfrm>
          <a:prstGeom prst="rect">
            <a:avLst/>
          </a:prstGeom>
        </p:spPr>
      </p:pic>
      <p:sp>
        <p:nvSpPr>
          <p:cNvPr id="12" name="Content Placeholder 11">
            <a:extLst>
              <a:ext uri="{FF2B5EF4-FFF2-40B4-BE49-F238E27FC236}">
                <a16:creationId xmlns:a16="http://schemas.microsoft.com/office/drawing/2014/main" id="{BD88CD08-97B8-4AAA-BA50-91ABEF361A44}"/>
              </a:ext>
            </a:extLst>
          </p:cNvPr>
          <p:cNvSpPr>
            <a:spLocks noGrp="1"/>
          </p:cNvSpPr>
          <p:nvPr>
            <p:ph sz="quarter" idx="10" hasCustomPrompt="1"/>
          </p:nvPr>
        </p:nvSpPr>
        <p:spPr>
          <a:xfrm>
            <a:off x="228144" y="3268662"/>
            <a:ext cx="5486399" cy="1902059"/>
          </a:xfrm>
        </p:spPr>
        <p:txBody>
          <a:bodyPr/>
          <a:lstStyle>
            <a:lvl1pPr marL="0" indent="0">
              <a:buNone/>
              <a:defRPr/>
            </a:lvl1pPr>
          </a:lstStyle>
          <a:p>
            <a:r>
              <a:rPr lang="en-US" sz="3600">
                <a:solidFill>
                  <a:schemeClr val="tx1"/>
                </a:solidFill>
              </a:rPr>
              <a:t>&lt;&lt; Add Lab </a:t>
            </a:r>
            <a:r>
              <a:rPr lang="en-US" sz="3600" err="1">
                <a:solidFill>
                  <a:schemeClr val="tx1"/>
                </a:solidFill>
              </a:rPr>
              <a:t>Excerices</a:t>
            </a:r>
            <a:r>
              <a:rPr lang="en-US" sz="3600">
                <a:solidFill>
                  <a:schemeClr val="tx1"/>
                </a:solidFill>
              </a:rPr>
              <a:t>&gt;&gt;</a:t>
            </a:r>
          </a:p>
          <a:p>
            <a:r>
              <a:rPr lang="en-US" sz="3600">
                <a:solidFill>
                  <a:schemeClr val="tx1"/>
                </a:solidFill>
              </a:rPr>
              <a:t>Exercise 1: </a:t>
            </a:r>
          </a:p>
          <a:p>
            <a:r>
              <a:rPr lang="en-US" sz="3600">
                <a:solidFill>
                  <a:schemeClr val="tx1"/>
                </a:solidFill>
              </a:rPr>
              <a:t>Exercise 2: </a:t>
            </a:r>
          </a:p>
        </p:txBody>
      </p:sp>
      <p:sp>
        <p:nvSpPr>
          <p:cNvPr id="20" name="Title 1">
            <a:extLst>
              <a:ext uri="{FF2B5EF4-FFF2-40B4-BE49-F238E27FC236}">
                <a16:creationId xmlns:a16="http://schemas.microsoft.com/office/drawing/2014/main" id="{03CBE3C3-7C13-46F2-A212-5263C05FE5BC}"/>
              </a:ext>
            </a:extLst>
          </p:cNvPr>
          <p:cNvSpPr>
            <a:spLocks noGrp="1"/>
          </p:cNvSpPr>
          <p:nvPr>
            <p:ph type="title" hasCustomPrompt="1"/>
          </p:nvPr>
        </p:nvSpPr>
        <p:spPr>
          <a:xfrm>
            <a:off x="37644" y="296862"/>
            <a:ext cx="5486399" cy="738664"/>
          </a:xfrm>
        </p:spPr>
        <p:txBody>
          <a:bodyPr>
            <a:spAutoFit/>
          </a:bodyPr>
          <a:lstStyle>
            <a:lvl1pPr>
              <a:defRPr lang="en-US" sz="4000" b="0" kern="1200" cap="none" spc="-102" baseline="0" dirty="0">
                <a:ln w="3175">
                  <a:noFill/>
                </a:ln>
                <a:solidFill>
                  <a:schemeClr val="accent3"/>
                </a:solidFill>
                <a:effectLst/>
                <a:latin typeface="+mj-lt"/>
                <a:ea typeface="+mn-ea"/>
                <a:cs typeface="Segoe UI" pitchFamily="34" charset="0"/>
              </a:defRPr>
            </a:lvl1pPr>
          </a:lstStyle>
          <a:p>
            <a:r>
              <a:rPr lang="en-US" sz="4000"/>
              <a:t>Lab: </a:t>
            </a:r>
            <a:r>
              <a:rPr lang="en-US" sz="4000">
                <a:solidFill>
                  <a:schemeClr val="accent3"/>
                </a:solidFill>
              </a:rPr>
              <a:t>&lt;&lt;Title &gt;&gt;</a:t>
            </a:r>
            <a:endParaRPr lang="en-US" sz="4000"/>
          </a:p>
        </p:txBody>
      </p:sp>
    </p:spTree>
    <p:extLst>
      <p:ext uri="{BB962C8B-B14F-4D97-AF65-F5344CB8AC3E}">
        <p14:creationId xmlns:p14="http://schemas.microsoft.com/office/powerpoint/2010/main" val="257932530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mj-lt"/>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mj-lt"/>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mj-lt"/>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mj-lt"/>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mj-lt"/>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mj-lt"/>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image" Target="../media/image1.png"/><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086" r:id="rId2"/>
    <p:sldLayoutId id="2147484089" r:id="rId3"/>
    <p:sldLayoutId id="2147484092" r:id="rId4"/>
    <p:sldLayoutId id="2147484269" r:id="rId5"/>
    <p:sldLayoutId id="2147484093" r:id="rId6"/>
    <p:sldLayoutId id="2147484094" r:id="rId7"/>
    <p:sldLayoutId id="2147484195" r:id="rId8"/>
    <p:sldLayoutId id="2147484096" r:id="rId9"/>
    <p:sldLayoutId id="2147484282" r:id="rId10"/>
    <p:sldLayoutId id="2147484310" r:id="rId11"/>
  </p:sldLayoutIdLst>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txStyles>
    <p:title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j-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j-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6"/>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290133935"/>
      </p:ext>
    </p:extLst>
  </p:cSld>
  <p:clrMap bg1="lt1" tx1="dk1" bg2="lt2" tx2="dk2" accent1="accent1" accent2="accent2" accent3="accent3" accent4="accent4" accent5="accent5" accent6="accent6" hlink="hlink" folHlink="folHlink"/>
  <p:sldLayoutIdLst>
    <p:sldLayoutId id="2147484284" r:id="rId1"/>
    <p:sldLayoutId id="2147484285" r:id="rId2"/>
    <p:sldLayoutId id="2147484286" r:id="rId3"/>
    <p:sldLayoutId id="2147484287" r:id="rId4"/>
    <p:sldLayoutId id="2147484288" r:id="rId5"/>
    <p:sldLayoutId id="2147484289" r:id="rId6"/>
    <p:sldLayoutId id="2147484290" r:id="rId7"/>
    <p:sldLayoutId id="2147484291" r:id="rId8"/>
    <p:sldLayoutId id="2147484292" r:id="rId9"/>
    <p:sldLayoutId id="2147484293" r:id="rId10"/>
    <p:sldLayoutId id="2147484294" r:id="rId11"/>
    <p:sldLayoutId id="2147484295" r:id="rId12"/>
    <p:sldLayoutId id="2147484296" r:id="rId13"/>
    <p:sldLayoutId id="2147484297" r:id="rId14"/>
    <p:sldLayoutId id="2147484298" r:id="rId15"/>
    <p:sldLayoutId id="2147484299" r:id="rId16"/>
    <p:sldLayoutId id="2147484300" r:id="rId17"/>
    <p:sldLayoutId id="2147484301" r:id="rId18"/>
    <p:sldLayoutId id="2147484302" r:id="rId19"/>
    <p:sldLayoutId id="2147484303" r:id="rId20"/>
    <p:sldLayoutId id="2147484304" r:id="rId21"/>
    <p:sldLayoutId id="2147484305" r:id="rId22"/>
    <p:sldLayoutId id="2147484306" r:id="rId23"/>
    <p:sldLayoutId id="2147484307" r:id="rId24"/>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8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datamarket.com/data/list/?q=provider:tsdl" TargetMode="Externa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hyperlink" Target="http://datamarket.com/data/list/?q=provider:tsd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datamarket.com/data/list/?q=provider:tsd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datamarket.com/data/list/?q=provider:tsdl" TargetMode="External"/><Relationship Id="rId4" Type="http://schemas.openxmlformats.org/officeDocument/2006/relationships/chart" Target="../charts/char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a:xfrm>
            <a:off x="1391300" y="306160"/>
            <a:ext cx="11889564" cy="917575"/>
          </a:xfrm>
        </p:spPr>
        <p:txBody>
          <a:bodyPr/>
          <a:lstStyle/>
          <a:p>
            <a:r>
              <a:rPr lang="en-US" dirty="0"/>
              <a:t>Module Overview</a:t>
            </a:r>
          </a:p>
        </p:txBody>
      </p:sp>
      <p:sp>
        <p:nvSpPr>
          <p:cNvPr id="20" name="Trapezoid 19">
            <a:extLst>
              <a:ext uri="{FF2B5EF4-FFF2-40B4-BE49-F238E27FC236}">
                <a16:creationId xmlns:a16="http://schemas.microsoft.com/office/drawing/2014/main" id="{6AA9F109-4DB1-4555-8E75-0AF995DF2822}"/>
              </a:ext>
            </a:extLst>
          </p:cNvPr>
          <p:cNvSpPr/>
          <p:nvPr/>
        </p:nvSpPr>
        <p:spPr bwMode="auto">
          <a:xfrm>
            <a:off x="6514529" y="3671017"/>
            <a:ext cx="1927666" cy="661654"/>
          </a:xfrm>
          <a:prstGeom prst="trapezoid">
            <a:avLst>
              <a:gd name="adj" fmla="val 105559"/>
            </a:avLst>
          </a:prstGeom>
          <a:gradFill flip="none" rotWithShape="1">
            <a:gsLst>
              <a:gs pos="0">
                <a:schemeClr val="accent3"/>
              </a:gs>
              <a:gs pos="100000">
                <a:schemeClr val="bg1"/>
              </a:gs>
              <a:gs pos="85000">
                <a:schemeClr val="bg1">
                  <a:lumMod val="95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b="1" dirty="0">
              <a:solidFill>
                <a:srgbClr val="FFFFFF"/>
              </a:solidFill>
              <a:latin typeface="Segoe UI Light"/>
              <a:ea typeface="Segoe UI" pitchFamily="34" charset="0"/>
              <a:cs typeface="Segoe UI" pitchFamily="34" charset="0"/>
            </a:endParaRPr>
          </a:p>
        </p:txBody>
      </p:sp>
      <p:sp>
        <p:nvSpPr>
          <p:cNvPr id="21" name="Oval 20">
            <a:extLst>
              <a:ext uri="{FF2B5EF4-FFF2-40B4-BE49-F238E27FC236}">
                <a16:creationId xmlns:a16="http://schemas.microsoft.com/office/drawing/2014/main" id="{8B3406AD-FF11-402D-924A-920DFFA96704}"/>
              </a:ext>
            </a:extLst>
          </p:cNvPr>
          <p:cNvSpPr/>
          <p:nvPr/>
        </p:nvSpPr>
        <p:spPr bwMode="auto">
          <a:xfrm>
            <a:off x="6537927" y="2244969"/>
            <a:ext cx="1864294" cy="1804237"/>
          </a:xfrm>
          <a:prstGeom prst="ellipse">
            <a:avLst/>
          </a:prstGeom>
          <a:solidFill>
            <a:schemeClr val="bg1"/>
          </a:solidFill>
          <a:ln w="127000">
            <a:solidFill>
              <a:srgbClr val="00B0F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5417">
                    <a:srgbClr val="000000"/>
                  </a:gs>
                  <a:gs pos="100000">
                    <a:srgbClr val="000000"/>
                  </a:gs>
                </a:gsLst>
                <a:lin ang="5400000" scaled="0"/>
              </a:gradFill>
              <a:latin typeface="Segoe UI"/>
            </a:endParaRPr>
          </a:p>
        </p:txBody>
      </p:sp>
      <p:sp>
        <p:nvSpPr>
          <p:cNvPr id="22" name="Oval 21">
            <a:extLst>
              <a:ext uri="{FF2B5EF4-FFF2-40B4-BE49-F238E27FC236}">
                <a16:creationId xmlns:a16="http://schemas.microsoft.com/office/drawing/2014/main" id="{D6F6F936-F8C0-418F-B19A-B4D1C1AD6B1D}"/>
              </a:ext>
            </a:extLst>
          </p:cNvPr>
          <p:cNvSpPr/>
          <p:nvPr/>
        </p:nvSpPr>
        <p:spPr bwMode="auto">
          <a:xfrm>
            <a:off x="6646088" y="2349038"/>
            <a:ext cx="1664548" cy="16109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r>
              <a:rPr lang="en-US" sz="2000" dirty="0"/>
              <a:t>Lesson 2</a:t>
            </a:r>
            <a:endParaRPr lang="en-US" sz="2000" dirty="0">
              <a:solidFill>
                <a:srgbClr val="FFFFFF"/>
              </a:solidFill>
              <a:latin typeface="Segoe UI"/>
            </a:endParaRPr>
          </a:p>
        </p:txBody>
      </p:sp>
      <p:sp>
        <p:nvSpPr>
          <p:cNvPr id="23" name="Text Placeholder 2">
            <a:extLst>
              <a:ext uri="{FF2B5EF4-FFF2-40B4-BE49-F238E27FC236}">
                <a16:creationId xmlns:a16="http://schemas.microsoft.com/office/drawing/2014/main" id="{8D2D1FC3-6171-497E-BB7C-1DD6620FFF10}"/>
              </a:ext>
            </a:extLst>
          </p:cNvPr>
          <p:cNvSpPr txBox="1">
            <a:spLocks/>
          </p:cNvSpPr>
          <p:nvPr/>
        </p:nvSpPr>
        <p:spPr>
          <a:xfrm>
            <a:off x="6537927" y="4403162"/>
            <a:ext cx="1904268" cy="517038"/>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192">
              <a:defRPr/>
            </a:pPr>
            <a:r>
              <a:rPr lang="en-US" sz="2400" dirty="0"/>
              <a:t>Clustering</a:t>
            </a:r>
            <a:endParaRPr lang="en-US" sz="2400" dirty="0">
              <a:solidFill>
                <a:srgbClr val="505050"/>
              </a:solidFill>
              <a:latin typeface="Segoe UI Light"/>
            </a:endParaRPr>
          </a:p>
        </p:txBody>
      </p:sp>
      <p:sp>
        <p:nvSpPr>
          <p:cNvPr id="26" name="Trapezoid 25">
            <a:extLst>
              <a:ext uri="{FF2B5EF4-FFF2-40B4-BE49-F238E27FC236}">
                <a16:creationId xmlns:a16="http://schemas.microsoft.com/office/drawing/2014/main" id="{8ECA926B-80C2-41E6-A0EB-A467D4CC1D39}"/>
              </a:ext>
            </a:extLst>
          </p:cNvPr>
          <p:cNvSpPr/>
          <p:nvPr/>
        </p:nvSpPr>
        <p:spPr bwMode="auto">
          <a:xfrm>
            <a:off x="2906411" y="3671017"/>
            <a:ext cx="1927666" cy="661654"/>
          </a:xfrm>
          <a:prstGeom prst="trapezoid">
            <a:avLst>
              <a:gd name="adj" fmla="val 105559"/>
            </a:avLst>
          </a:prstGeom>
          <a:gradFill flip="none" rotWithShape="1">
            <a:gsLst>
              <a:gs pos="0">
                <a:schemeClr val="accent3"/>
              </a:gs>
              <a:gs pos="100000">
                <a:schemeClr val="bg1"/>
              </a:gs>
              <a:gs pos="85000">
                <a:schemeClr val="bg1">
                  <a:lumMod val="95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b="1" dirty="0">
              <a:solidFill>
                <a:srgbClr val="FFFFFF"/>
              </a:solidFill>
              <a:latin typeface="Segoe UI Light"/>
              <a:ea typeface="Segoe UI" pitchFamily="34" charset="0"/>
              <a:cs typeface="Segoe UI" pitchFamily="34" charset="0"/>
            </a:endParaRPr>
          </a:p>
        </p:txBody>
      </p:sp>
      <p:sp>
        <p:nvSpPr>
          <p:cNvPr id="27" name="Oval 26">
            <a:extLst>
              <a:ext uri="{FF2B5EF4-FFF2-40B4-BE49-F238E27FC236}">
                <a16:creationId xmlns:a16="http://schemas.microsoft.com/office/drawing/2014/main" id="{216863D6-69C6-45CF-ACF1-1738AA95BC4F}"/>
              </a:ext>
            </a:extLst>
          </p:cNvPr>
          <p:cNvSpPr/>
          <p:nvPr/>
        </p:nvSpPr>
        <p:spPr bwMode="auto">
          <a:xfrm>
            <a:off x="2929809" y="2244969"/>
            <a:ext cx="1864294" cy="1804237"/>
          </a:xfrm>
          <a:prstGeom prst="ellipse">
            <a:avLst/>
          </a:prstGeom>
          <a:solidFill>
            <a:schemeClr val="bg1"/>
          </a:solidFill>
          <a:ln w="127000">
            <a:solidFill>
              <a:schemeClr val="bg2">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dirty="0">
              <a:gradFill>
                <a:gsLst>
                  <a:gs pos="5417">
                    <a:srgbClr val="000000"/>
                  </a:gs>
                  <a:gs pos="100000">
                    <a:srgbClr val="000000"/>
                  </a:gs>
                </a:gsLst>
                <a:lin ang="5400000" scaled="0"/>
              </a:gradFill>
              <a:latin typeface="Segoe UI"/>
            </a:endParaRPr>
          </a:p>
        </p:txBody>
      </p:sp>
      <p:sp>
        <p:nvSpPr>
          <p:cNvPr id="28" name="Oval 27">
            <a:extLst>
              <a:ext uri="{FF2B5EF4-FFF2-40B4-BE49-F238E27FC236}">
                <a16:creationId xmlns:a16="http://schemas.microsoft.com/office/drawing/2014/main" id="{6CC3EE23-276F-4700-AA36-428ACB462BDE}"/>
              </a:ext>
            </a:extLst>
          </p:cNvPr>
          <p:cNvSpPr/>
          <p:nvPr/>
        </p:nvSpPr>
        <p:spPr bwMode="auto">
          <a:xfrm>
            <a:off x="3037970" y="2349038"/>
            <a:ext cx="1664548" cy="1610926"/>
          </a:xfrm>
          <a:prstGeom prst="ellipse">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r>
              <a:rPr lang="en-US" sz="2000" dirty="0"/>
              <a:t>Lesson 1</a:t>
            </a:r>
            <a:endParaRPr lang="en-US" sz="2000" dirty="0">
              <a:solidFill>
                <a:srgbClr val="FFFFFF"/>
              </a:solidFill>
              <a:latin typeface="Segoe UI"/>
            </a:endParaRPr>
          </a:p>
        </p:txBody>
      </p:sp>
      <p:sp>
        <p:nvSpPr>
          <p:cNvPr id="29" name="Text Placeholder 2">
            <a:extLst>
              <a:ext uri="{FF2B5EF4-FFF2-40B4-BE49-F238E27FC236}">
                <a16:creationId xmlns:a16="http://schemas.microsoft.com/office/drawing/2014/main" id="{68E4D7AE-86AB-409F-A31F-4F5613CE56E0}"/>
              </a:ext>
            </a:extLst>
          </p:cNvPr>
          <p:cNvSpPr txBox="1">
            <a:spLocks/>
          </p:cNvSpPr>
          <p:nvPr/>
        </p:nvSpPr>
        <p:spPr>
          <a:xfrm>
            <a:off x="2929809" y="4403162"/>
            <a:ext cx="1904268" cy="849437"/>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192">
              <a:defRPr/>
            </a:pPr>
            <a:r>
              <a:rPr lang="en-US" sz="2400" dirty="0"/>
              <a:t>Time Series Analysis</a:t>
            </a:r>
            <a:endParaRPr lang="en-US" sz="2400" dirty="0">
              <a:solidFill>
                <a:srgbClr val="505050"/>
              </a:solidFill>
              <a:latin typeface="Segoe UI Light"/>
            </a:endParaRPr>
          </a:p>
        </p:txBody>
      </p:sp>
    </p:spTree>
    <p:extLst>
      <p:ext uri="{BB962C8B-B14F-4D97-AF65-F5344CB8AC3E}">
        <p14:creationId xmlns:p14="http://schemas.microsoft.com/office/powerpoint/2010/main" val="117462565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4"/>
            <a:ext cx="6324599" cy="4450449"/>
          </a:xfrm>
        </p:spPr>
        <p:txBody>
          <a:bodyPr/>
          <a:lstStyle/>
          <a:p>
            <a:pPr marL="0" indent="0">
              <a:buNone/>
            </a:pPr>
            <a:r>
              <a:rPr lang="en-US" sz="4000" b="1"/>
              <a:t>Confusion Matrix</a:t>
            </a:r>
          </a:p>
          <a:p>
            <a:r>
              <a:rPr lang="en-US"/>
              <a:t>Counts of TP, TN, FP, FN are displayed in a Confusion Matrix.</a:t>
            </a:r>
          </a:p>
          <a:p>
            <a:r>
              <a:rPr lang="en-US"/>
              <a:t>Classification performance metrics are derived from elements of the confusion matrix.</a:t>
            </a:r>
          </a:p>
        </p:txBody>
      </p:sp>
      <p:sp>
        <p:nvSpPr>
          <p:cNvPr id="2" name="Title 1"/>
          <p:cNvSpPr>
            <a:spLocks noGrp="1"/>
          </p:cNvSpPr>
          <p:nvPr>
            <p:ph type="title"/>
          </p:nvPr>
        </p:nvSpPr>
        <p:spPr/>
        <p:txBody>
          <a:bodyPr/>
          <a:lstStyle/>
          <a:p>
            <a:r>
              <a:rPr lang="en-US"/>
              <a:t>Classification Performance Metrics</a:t>
            </a:r>
            <a:endParaRPr lang="en-US" sz="4000">
              <a:solidFill>
                <a:schemeClr val="accent3"/>
              </a:solidFill>
            </a:endParaRPr>
          </a:p>
        </p:txBody>
      </p:sp>
      <p:graphicFrame>
        <p:nvGraphicFramePr>
          <p:cNvPr id="15" name="Table 14">
            <a:extLst>
              <a:ext uri="{FF2B5EF4-FFF2-40B4-BE49-F238E27FC236}">
                <a16:creationId xmlns:a16="http://schemas.microsoft.com/office/drawing/2014/main" id="{2E378A53-FCC1-4480-BACA-766C6DFDB9CE}"/>
              </a:ext>
            </a:extLst>
          </p:cNvPr>
          <p:cNvGraphicFramePr>
            <a:graphicFrameLocks noGrp="1"/>
          </p:cNvGraphicFramePr>
          <p:nvPr/>
        </p:nvGraphicFramePr>
        <p:xfrm>
          <a:off x="8275637" y="2811462"/>
          <a:ext cx="3060192" cy="1536192"/>
        </p:xfrm>
        <a:graphic>
          <a:graphicData uri="http://schemas.openxmlformats.org/drawingml/2006/table">
            <a:tbl>
              <a:tblPr/>
              <a:tblGrid>
                <a:gridCol w="1530096">
                  <a:extLst>
                    <a:ext uri="{9D8B030D-6E8A-4147-A177-3AD203B41FA5}">
                      <a16:colId xmlns:a16="http://schemas.microsoft.com/office/drawing/2014/main" val="1504437883"/>
                    </a:ext>
                  </a:extLst>
                </a:gridCol>
                <a:gridCol w="1530096">
                  <a:extLst>
                    <a:ext uri="{9D8B030D-6E8A-4147-A177-3AD203B41FA5}">
                      <a16:colId xmlns:a16="http://schemas.microsoft.com/office/drawing/2014/main" val="891133340"/>
                    </a:ext>
                  </a:extLst>
                </a:gridCol>
              </a:tblGrid>
              <a:tr h="768096">
                <a:tc>
                  <a:txBody>
                    <a:bodyPr/>
                    <a:lstStyle/>
                    <a:p>
                      <a:pPr algn="ctr"/>
                      <a:r>
                        <a:rPr lang="en-US" b="1">
                          <a:solidFill>
                            <a:schemeClr val="tx2">
                              <a:lumMod val="75000"/>
                              <a:lumOff val="25000"/>
                            </a:schemeClr>
                          </a:solidFill>
                        </a:rPr>
                        <a:t>TP</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b="1" dirty="0">
                          <a:solidFill>
                            <a:schemeClr val="tx2">
                              <a:lumMod val="75000"/>
                              <a:lumOff val="25000"/>
                            </a:schemeClr>
                          </a:solidFill>
                        </a:rPr>
                        <a:t>FP</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7561671"/>
                  </a:ext>
                </a:extLst>
              </a:tr>
              <a:tr h="768096">
                <a:tc>
                  <a:txBody>
                    <a:bodyPr/>
                    <a:lstStyle/>
                    <a:p>
                      <a:pPr algn="ctr"/>
                      <a:r>
                        <a:rPr lang="en-US" b="1">
                          <a:solidFill>
                            <a:schemeClr val="tx2">
                              <a:lumMod val="75000"/>
                              <a:lumOff val="25000"/>
                            </a:schemeClr>
                          </a:solidFill>
                        </a:rPr>
                        <a:t>FN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en-US" b="1" dirty="0">
                          <a:solidFill>
                            <a:schemeClr val="tx2">
                              <a:lumMod val="75000"/>
                              <a:lumOff val="25000"/>
                            </a:schemeClr>
                          </a:solidFill>
                        </a:rPr>
                        <a:t>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2836210"/>
                  </a:ext>
                </a:extLst>
              </a:tr>
            </a:tbl>
          </a:graphicData>
        </a:graphic>
      </p:graphicFrame>
      <p:sp>
        <p:nvSpPr>
          <p:cNvPr id="18" name="TextBox 17">
            <a:extLst>
              <a:ext uri="{FF2B5EF4-FFF2-40B4-BE49-F238E27FC236}">
                <a16:creationId xmlns:a16="http://schemas.microsoft.com/office/drawing/2014/main" id="{089FF320-5FBB-455F-A571-DF52F8660E56}"/>
              </a:ext>
            </a:extLst>
          </p:cNvPr>
          <p:cNvSpPr txBox="1"/>
          <p:nvPr/>
        </p:nvSpPr>
        <p:spPr>
          <a:xfrm>
            <a:off x="6951277" y="2896294"/>
            <a:ext cx="1447799" cy="683264"/>
          </a:xfrm>
          <a:prstGeom prst="rect">
            <a:avLst/>
          </a:prstGeom>
          <a:noFill/>
        </p:spPr>
        <p:txBody>
          <a:bodyPr wrap="square" lIns="182880" tIns="146304" rIns="182880" bIns="146304" rtlCol="0">
            <a:spAutoFit/>
          </a:bodyPr>
          <a:lstStyle/>
          <a:p>
            <a:pPr>
              <a:lnSpc>
                <a:spcPct val="90000"/>
              </a:lnSpc>
              <a:spcAft>
                <a:spcPts val="600"/>
              </a:spcAft>
            </a:pPr>
            <a:r>
              <a:rPr lang="en-US" sz="1400" b="1">
                <a:solidFill>
                  <a:schemeClr val="tx2">
                    <a:lumMod val="75000"/>
                    <a:lumOff val="25000"/>
                  </a:schemeClr>
                </a:solidFill>
              </a:rPr>
              <a:t>Predicted Positives</a:t>
            </a:r>
          </a:p>
        </p:txBody>
      </p:sp>
      <p:sp>
        <p:nvSpPr>
          <p:cNvPr id="19" name="TextBox 18">
            <a:extLst>
              <a:ext uri="{FF2B5EF4-FFF2-40B4-BE49-F238E27FC236}">
                <a16:creationId xmlns:a16="http://schemas.microsoft.com/office/drawing/2014/main" id="{B2DAD4E6-1AE3-4892-8B7B-25708135975F}"/>
              </a:ext>
            </a:extLst>
          </p:cNvPr>
          <p:cNvSpPr txBox="1"/>
          <p:nvPr/>
        </p:nvSpPr>
        <p:spPr>
          <a:xfrm>
            <a:off x="6958583" y="3547535"/>
            <a:ext cx="1383474" cy="683264"/>
          </a:xfrm>
          <a:prstGeom prst="rect">
            <a:avLst/>
          </a:prstGeom>
          <a:noFill/>
        </p:spPr>
        <p:txBody>
          <a:bodyPr wrap="square" lIns="182880" tIns="146304" rIns="182880" bIns="146304" rtlCol="0">
            <a:spAutoFit/>
          </a:bodyPr>
          <a:lstStyle/>
          <a:p>
            <a:pPr>
              <a:lnSpc>
                <a:spcPct val="90000"/>
              </a:lnSpc>
              <a:spcAft>
                <a:spcPts val="600"/>
              </a:spcAft>
            </a:pPr>
            <a:r>
              <a:rPr lang="en-US" sz="1400" b="1">
                <a:solidFill>
                  <a:schemeClr val="tx2">
                    <a:lumMod val="75000"/>
                    <a:lumOff val="25000"/>
                  </a:schemeClr>
                </a:solidFill>
              </a:rPr>
              <a:t>Predicted Negatives</a:t>
            </a:r>
          </a:p>
        </p:txBody>
      </p:sp>
      <p:sp>
        <p:nvSpPr>
          <p:cNvPr id="20" name="TextBox 19">
            <a:extLst>
              <a:ext uri="{FF2B5EF4-FFF2-40B4-BE49-F238E27FC236}">
                <a16:creationId xmlns:a16="http://schemas.microsoft.com/office/drawing/2014/main" id="{85708AB6-A147-4F7C-83DC-F9CE94899371}"/>
              </a:ext>
            </a:extLst>
          </p:cNvPr>
          <p:cNvSpPr txBox="1"/>
          <p:nvPr/>
        </p:nvSpPr>
        <p:spPr>
          <a:xfrm>
            <a:off x="8424987" y="2190683"/>
            <a:ext cx="1143000"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b="1">
                <a:solidFill>
                  <a:schemeClr val="tx2">
                    <a:lumMod val="75000"/>
                    <a:lumOff val="25000"/>
                  </a:schemeClr>
                </a:solidFill>
              </a:rPr>
              <a:t>Actual Positives</a:t>
            </a:r>
          </a:p>
        </p:txBody>
      </p:sp>
      <p:sp>
        <p:nvSpPr>
          <p:cNvPr id="21" name="TextBox 20">
            <a:extLst>
              <a:ext uri="{FF2B5EF4-FFF2-40B4-BE49-F238E27FC236}">
                <a16:creationId xmlns:a16="http://schemas.microsoft.com/office/drawing/2014/main" id="{559318A5-ABE4-4722-985B-C5EAD20AEDF0}"/>
              </a:ext>
            </a:extLst>
          </p:cNvPr>
          <p:cNvSpPr txBox="1"/>
          <p:nvPr/>
        </p:nvSpPr>
        <p:spPr>
          <a:xfrm>
            <a:off x="9805733" y="2186868"/>
            <a:ext cx="1371599"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b="1">
                <a:solidFill>
                  <a:schemeClr val="tx2">
                    <a:lumMod val="75000"/>
                    <a:lumOff val="25000"/>
                  </a:schemeClr>
                </a:solidFill>
              </a:rPr>
              <a:t>Actual Negatives</a:t>
            </a:r>
          </a:p>
        </p:txBody>
      </p:sp>
    </p:spTree>
    <p:extLst>
      <p:ext uri="{BB962C8B-B14F-4D97-AF65-F5344CB8AC3E}">
        <p14:creationId xmlns:p14="http://schemas.microsoft.com/office/powerpoint/2010/main" val="310227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4"/>
            <a:ext cx="7848599" cy="3065455"/>
          </a:xfrm>
        </p:spPr>
        <p:txBody>
          <a:bodyPr/>
          <a:lstStyle/>
          <a:p>
            <a:pPr marL="0" indent="0">
              <a:buNone/>
            </a:pPr>
            <a:r>
              <a:rPr lang="en-US" sz="4000" b="1"/>
              <a:t>Accuracy</a:t>
            </a:r>
          </a:p>
          <a:p>
            <a:r>
              <a:rPr lang="en-US"/>
              <a:t>Percentage of correct predictions.</a:t>
            </a:r>
          </a:p>
          <a:p>
            <a:r>
              <a:rPr lang="en-US"/>
              <a:t>(</a:t>
            </a:r>
            <a:r>
              <a:rPr lang="en-US">
                <a:solidFill>
                  <a:srgbClr val="FF0000"/>
                </a:solidFill>
              </a:rPr>
              <a:t>TP</a:t>
            </a:r>
            <a:r>
              <a:rPr lang="en-US"/>
              <a:t> + </a:t>
            </a:r>
            <a:r>
              <a:rPr lang="en-US">
                <a:solidFill>
                  <a:srgbClr val="FF0000"/>
                </a:solidFill>
              </a:rPr>
              <a:t>TN</a:t>
            </a:r>
            <a:r>
              <a:rPr lang="en-US"/>
              <a:t>) /(</a:t>
            </a:r>
            <a:r>
              <a:rPr lang="en-US">
                <a:solidFill>
                  <a:schemeClr val="tx1">
                    <a:lumMod val="50000"/>
                  </a:schemeClr>
                </a:solidFill>
              </a:rPr>
              <a:t>TP + TN + FP + FN</a:t>
            </a:r>
            <a:r>
              <a:rPr lang="en-US"/>
              <a:t>).</a:t>
            </a:r>
          </a:p>
          <a:p>
            <a:r>
              <a:rPr lang="en-US"/>
              <a:t>Use when the imbalance between the two classes is not large.</a:t>
            </a:r>
          </a:p>
        </p:txBody>
      </p:sp>
      <p:sp>
        <p:nvSpPr>
          <p:cNvPr id="2" name="Title 1"/>
          <p:cNvSpPr>
            <a:spLocks noGrp="1"/>
          </p:cNvSpPr>
          <p:nvPr>
            <p:ph type="title"/>
          </p:nvPr>
        </p:nvSpPr>
        <p:spPr/>
        <p:txBody>
          <a:bodyPr/>
          <a:lstStyle/>
          <a:p>
            <a:r>
              <a:rPr lang="en-US"/>
              <a:t>Classification Performance Metrics (continued)</a:t>
            </a:r>
            <a:endParaRPr lang="en-US">
              <a:solidFill>
                <a:schemeClr val="accent3"/>
              </a:solidFill>
            </a:endParaRPr>
          </a:p>
        </p:txBody>
      </p:sp>
      <p:graphicFrame>
        <p:nvGraphicFramePr>
          <p:cNvPr id="4" name="Table 3">
            <a:extLst>
              <a:ext uri="{FF2B5EF4-FFF2-40B4-BE49-F238E27FC236}">
                <a16:creationId xmlns:a16="http://schemas.microsoft.com/office/drawing/2014/main" id="{C4A2E8CC-B650-47D0-9E97-29CC42EB768D}"/>
              </a:ext>
            </a:extLst>
          </p:cNvPr>
          <p:cNvGraphicFramePr>
            <a:graphicFrameLocks noGrp="1"/>
          </p:cNvGraphicFramePr>
          <p:nvPr/>
        </p:nvGraphicFramePr>
        <p:xfrm>
          <a:off x="8885237" y="1592262"/>
          <a:ext cx="3060192" cy="1536192"/>
        </p:xfrm>
        <a:graphic>
          <a:graphicData uri="http://schemas.openxmlformats.org/drawingml/2006/table">
            <a:tbl>
              <a:tblPr/>
              <a:tblGrid>
                <a:gridCol w="1530096">
                  <a:extLst>
                    <a:ext uri="{9D8B030D-6E8A-4147-A177-3AD203B41FA5}">
                      <a16:colId xmlns:a16="http://schemas.microsoft.com/office/drawing/2014/main" val="1504437883"/>
                    </a:ext>
                  </a:extLst>
                </a:gridCol>
                <a:gridCol w="1530096">
                  <a:extLst>
                    <a:ext uri="{9D8B030D-6E8A-4147-A177-3AD203B41FA5}">
                      <a16:colId xmlns:a16="http://schemas.microsoft.com/office/drawing/2014/main" val="891133340"/>
                    </a:ext>
                  </a:extLst>
                </a:gridCol>
              </a:tblGrid>
              <a:tr h="768096">
                <a:tc>
                  <a:txBody>
                    <a:bodyPr/>
                    <a:lstStyle/>
                    <a:p>
                      <a:pPr algn="ctr"/>
                      <a:r>
                        <a:rPr lang="en-US" b="1">
                          <a:solidFill>
                            <a:srgbClr val="FF0000"/>
                          </a:solidFill>
                        </a:rPr>
                        <a:t>TP</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b="1">
                          <a:solidFill>
                            <a:schemeClr val="tx2">
                              <a:lumMod val="75000"/>
                              <a:lumOff val="25000"/>
                            </a:schemeClr>
                          </a:solidFill>
                        </a:rPr>
                        <a:t>FP</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7561671"/>
                  </a:ext>
                </a:extLst>
              </a:tr>
              <a:tr h="768096">
                <a:tc>
                  <a:txBody>
                    <a:bodyPr/>
                    <a:lstStyle/>
                    <a:p>
                      <a:pPr algn="ctr"/>
                      <a:r>
                        <a:rPr lang="en-US" b="1">
                          <a:solidFill>
                            <a:schemeClr val="tx2">
                              <a:lumMod val="75000"/>
                              <a:lumOff val="25000"/>
                            </a:schemeClr>
                          </a:solidFill>
                        </a:rPr>
                        <a:t>FN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en-US" b="1">
                          <a:solidFill>
                            <a:srgbClr val="FF0000"/>
                          </a:solidFill>
                        </a:rPr>
                        <a:t>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2836210"/>
                  </a:ext>
                </a:extLst>
              </a:tr>
            </a:tbl>
          </a:graphicData>
        </a:graphic>
      </p:graphicFrame>
    </p:spTree>
    <p:extLst>
      <p:ext uri="{BB962C8B-B14F-4D97-AF65-F5344CB8AC3E}">
        <p14:creationId xmlns:p14="http://schemas.microsoft.com/office/powerpoint/2010/main" val="179207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4"/>
            <a:ext cx="8445292" cy="5336846"/>
          </a:xfrm>
        </p:spPr>
        <p:txBody>
          <a:bodyPr/>
          <a:lstStyle/>
          <a:p>
            <a:r>
              <a:rPr lang="en-US" b="1" dirty="0"/>
              <a:t>Precision</a:t>
            </a:r>
            <a:r>
              <a:rPr lang="en-US" dirty="0"/>
              <a:t>: Percentage of positive predictions that were correct.</a:t>
            </a:r>
          </a:p>
          <a:p>
            <a:pPr marL="0" indent="0" algn="ctr">
              <a:buNone/>
            </a:pPr>
            <a:r>
              <a:rPr lang="en-US" dirty="0">
                <a:solidFill>
                  <a:srgbClr val="FF0000"/>
                </a:solidFill>
              </a:rPr>
              <a:t>TP</a:t>
            </a:r>
            <a:r>
              <a:rPr lang="en-US" dirty="0"/>
              <a:t>/(TP + FP)</a:t>
            </a:r>
          </a:p>
          <a:p>
            <a:pPr marL="0" indent="0" algn="ctr">
              <a:buNone/>
            </a:pPr>
            <a:r>
              <a:rPr lang="en-US" dirty="0"/>
              <a:t>Lower FP  </a:t>
            </a:r>
            <a:r>
              <a:rPr lang="en-US" dirty="0">
                <a:sym typeface="Wingdings" panose="05000000000000000000" pitchFamily="2" charset="2"/>
              </a:rPr>
              <a:t> </a:t>
            </a:r>
            <a:r>
              <a:rPr lang="en-US" dirty="0"/>
              <a:t>Higher Precision</a:t>
            </a:r>
          </a:p>
          <a:p>
            <a:pPr marL="0" indent="0" algn="ctr">
              <a:buNone/>
            </a:pPr>
            <a:endParaRPr lang="en-US" dirty="0"/>
          </a:p>
          <a:p>
            <a:r>
              <a:rPr lang="en-US" b="1" dirty="0"/>
              <a:t>Recall/Sensitivity</a:t>
            </a:r>
            <a:r>
              <a:rPr lang="en-US" dirty="0"/>
              <a:t>: Percentage of actual positives that were predicted correctly.</a:t>
            </a:r>
          </a:p>
          <a:p>
            <a:pPr marL="0" indent="0" algn="ctr">
              <a:buNone/>
            </a:pPr>
            <a:r>
              <a:rPr lang="en-US" dirty="0">
                <a:solidFill>
                  <a:srgbClr val="FF0000"/>
                </a:solidFill>
              </a:rPr>
              <a:t>TP</a:t>
            </a:r>
            <a:r>
              <a:rPr lang="en-US" dirty="0"/>
              <a:t>/(TP + FN)</a:t>
            </a:r>
          </a:p>
          <a:p>
            <a:pPr marL="0" indent="0" algn="ctr">
              <a:buNone/>
            </a:pPr>
            <a:r>
              <a:rPr lang="en-US" dirty="0"/>
              <a:t>Lower FN </a:t>
            </a:r>
            <a:r>
              <a:rPr lang="en-US" dirty="0">
                <a:sym typeface="Wingdings" panose="05000000000000000000" pitchFamily="2" charset="2"/>
              </a:rPr>
              <a:t></a:t>
            </a:r>
            <a:r>
              <a:rPr lang="en-US" dirty="0"/>
              <a:t> Higher Recall</a:t>
            </a:r>
          </a:p>
        </p:txBody>
      </p:sp>
      <p:sp>
        <p:nvSpPr>
          <p:cNvPr id="2" name="Title 1"/>
          <p:cNvSpPr>
            <a:spLocks noGrp="1"/>
          </p:cNvSpPr>
          <p:nvPr>
            <p:ph type="title"/>
          </p:nvPr>
        </p:nvSpPr>
        <p:spPr/>
        <p:txBody>
          <a:bodyPr/>
          <a:lstStyle/>
          <a:p>
            <a:r>
              <a:rPr lang="en-US" dirty="0"/>
              <a:t>Classification Performance Metrics (continued)</a:t>
            </a:r>
            <a:endParaRPr lang="en-US" dirty="0">
              <a:solidFill>
                <a:schemeClr val="accent3"/>
              </a:solidFill>
            </a:endParaRPr>
          </a:p>
        </p:txBody>
      </p:sp>
      <p:graphicFrame>
        <p:nvGraphicFramePr>
          <p:cNvPr id="4" name="Table 3">
            <a:extLst>
              <a:ext uri="{FF2B5EF4-FFF2-40B4-BE49-F238E27FC236}">
                <a16:creationId xmlns:a16="http://schemas.microsoft.com/office/drawing/2014/main" id="{C4A2E8CC-B650-47D0-9E97-29CC42EB768D}"/>
              </a:ext>
            </a:extLst>
          </p:cNvPr>
          <p:cNvGraphicFramePr>
            <a:graphicFrameLocks noGrp="1"/>
          </p:cNvGraphicFramePr>
          <p:nvPr/>
        </p:nvGraphicFramePr>
        <p:xfrm>
          <a:off x="8719930" y="1961070"/>
          <a:ext cx="3060192" cy="1536192"/>
        </p:xfrm>
        <a:graphic>
          <a:graphicData uri="http://schemas.openxmlformats.org/drawingml/2006/table">
            <a:tbl>
              <a:tblPr/>
              <a:tblGrid>
                <a:gridCol w="1530096">
                  <a:extLst>
                    <a:ext uri="{9D8B030D-6E8A-4147-A177-3AD203B41FA5}">
                      <a16:colId xmlns:a16="http://schemas.microsoft.com/office/drawing/2014/main" val="1504437883"/>
                    </a:ext>
                  </a:extLst>
                </a:gridCol>
                <a:gridCol w="1530096">
                  <a:extLst>
                    <a:ext uri="{9D8B030D-6E8A-4147-A177-3AD203B41FA5}">
                      <a16:colId xmlns:a16="http://schemas.microsoft.com/office/drawing/2014/main" val="891133340"/>
                    </a:ext>
                  </a:extLst>
                </a:gridCol>
              </a:tblGrid>
              <a:tr h="768096">
                <a:tc>
                  <a:txBody>
                    <a:bodyPr/>
                    <a:lstStyle/>
                    <a:p>
                      <a:pPr algn="ctr"/>
                      <a:r>
                        <a:rPr lang="en-US" b="1">
                          <a:solidFill>
                            <a:srgbClr val="FF0000"/>
                          </a:solidFill>
                        </a:rPr>
                        <a:t>TP</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b="1">
                          <a:solidFill>
                            <a:srgbClr val="FF0000"/>
                          </a:solidFill>
                        </a:rPr>
                        <a:t>FP</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7561671"/>
                  </a:ext>
                </a:extLst>
              </a:tr>
              <a:tr h="768096">
                <a:tc>
                  <a:txBody>
                    <a:bodyPr/>
                    <a:lstStyle/>
                    <a:p>
                      <a:pPr algn="ctr"/>
                      <a:r>
                        <a:rPr lang="en-US" b="1">
                          <a:solidFill>
                            <a:schemeClr val="tx2">
                              <a:lumMod val="75000"/>
                              <a:lumOff val="25000"/>
                            </a:schemeClr>
                          </a:solidFill>
                        </a:rPr>
                        <a:t>FN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en-US" b="1" dirty="0">
                          <a:solidFill>
                            <a:schemeClr val="tx2">
                              <a:lumMod val="75000"/>
                              <a:lumOff val="25000"/>
                            </a:schemeClr>
                          </a:solidFill>
                        </a:rPr>
                        <a:t>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2836210"/>
                  </a:ext>
                </a:extLst>
              </a:tr>
            </a:tbl>
          </a:graphicData>
        </a:graphic>
      </p:graphicFrame>
      <p:graphicFrame>
        <p:nvGraphicFramePr>
          <p:cNvPr id="5" name="Table 4">
            <a:extLst>
              <a:ext uri="{FF2B5EF4-FFF2-40B4-BE49-F238E27FC236}">
                <a16:creationId xmlns:a16="http://schemas.microsoft.com/office/drawing/2014/main" id="{02FD729D-C2EC-4805-932F-C84577AE64DA}"/>
              </a:ext>
            </a:extLst>
          </p:cNvPr>
          <p:cNvGraphicFramePr>
            <a:graphicFrameLocks noGrp="1"/>
          </p:cNvGraphicFramePr>
          <p:nvPr/>
        </p:nvGraphicFramePr>
        <p:xfrm>
          <a:off x="8719930" y="4832265"/>
          <a:ext cx="3060192" cy="1536192"/>
        </p:xfrm>
        <a:graphic>
          <a:graphicData uri="http://schemas.openxmlformats.org/drawingml/2006/table">
            <a:tbl>
              <a:tblPr/>
              <a:tblGrid>
                <a:gridCol w="1530096">
                  <a:extLst>
                    <a:ext uri="{9D8B030D-6E8A-4147-A177-3AD203B41FA5}">
                      <a16:colId xmlns:a16="http://schemas.microsoft.com/office/drawing/2014/main" val="1504437883"/>
                    </a:ext>
                  </a:extLst>
                </a:gridCol>
                <a:gridCol w="1530096">
                  <a:extLst>
                    <a:ext uri="{9D8B030D-6E8A-4147-A177-3AD203B41FA5}">
                      <a16:colId xmlns:a16="http://schemas.microsoft.com/office/drawing/2014/main" val="891133340"/>
                    </a:ext>
                  </a:extLst>
                </a:gridCol>
              </a:tblGrid>
              <a:tr h="768096">
                <a:tc>
                  <a:txBody>
                    <a:bodyPr/>
                    <a:lstStyle/>
                    <a:p>
                      <a:pPr algn="ctr"/>
                      <a:r>
                        <a:rPr lang="en-US" b="1" dirty="0">
                          <a:solidFill>
                            <a:srgbClr val="FF0000"/>
                          </a:solidFill>
                        </a:rPr>
                        <a:t>TP</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b="1">
                          <a:solidFill>
                            <a:schemeClr val="tx2">
                              <a:lumMod val="75000"/>
                              <a:lumOff val="25000"/>
                            </a:schemeClr>
                          </a:solidFill>
                        </a:rPr>
                        <a:t>FP</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7561671"/>
                  </a:ext>
                </a:extLst>
              </a:tr>
              <a:tr h="768096">
                <a:tc>
                  <a:txBody>
                    <a:bodyPr/>
                    <a:lstStyle/>
                    <a:p>
                      <a:pPr algn="ctr"/>
                      <a:r>
                        <a:rPr lang="en-US" b="1">
                          <a:solidFill>
                            <a:srgbClr val="FF0000"/>
                          </a:solidFill>
                        </a:rPr>
                        <a:t>FN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en-US" b="1" dirty="0">
                          <a:solidFill>
                            <a:schemeClr val="tx2">
                              <a:lumMod val="75000"/>
                              <a:lumOff val="25000"/>
                            </a:schemeClr>
                          </a:solidFill>
                        </a:rPr>
                        <a:t>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2836210"/>
                  </a:ext>
                </a:extLst>
              </a:tr>
            </a:tbl>
          </a:graphicData>
        </a:graphic>
      </p:graphicFrame>
    </p:spTree>
    <p:extLst>
      <p:ext uri="{BB962C8B-B14F-4D97-AF65-F5344CB8AC3E}">
        <p14:creationId xmlns:p14="http://schemas.microsoft.com/office/powerpoint/2010/main" val="71580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658951" y="1396848"/>
                <a:ext cx="5185258" cy="5234788"/>
              </a:xfrm>
            </p:spPr>
            <p:txBody>
              <a:bodyPr/>
              <a:lstStyle/>
              <a:p>
                <a:pPr marL="0" indent="0">
                  <a:buNone/>
                </a:pPr>
                <a:r>
                  <a:rPr lang="en-US" sz="3200" b="1" dirty="0"/>
                  <a:t>F1 Score</a:t>
                </a:r>
              </a:p>
              <a:p>
                <a:r>
                  <a:rPr lang="en-US" sz="2800" dirty="0"/>
                  <a:t>Harmonic mean of Precision and Recall.</a:t>
                </a:r>
              </a:p>
              <a:p>
                <a:pPr marL="0" indent="0">
                  <a:buNone/>
                </a:pPr>
                <a:endParaRPr lang="en-US" sz="2800" dirty="0"/>
              </a:p>
              <a:p>
                <a:pPr marL="0" indent="0">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𝐹</m:t>
                      </m:r>
                      <m:r>
                        <a:rPr lang="es-ES" sz="2000" b="0" i="1" smtClean="0">
                          <a:latin typeface="Cambria Math" panose="02040503050406030204" pitchFamily="18" charset="0"/>
                        </a:rPr>
                        <m:t>1=2 × </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𝑃𝑟𝑒𝑐𝑖𝑠𝑖𝑜𝑛</m:t>
                          </m:r>
                          <m:r>
                            <a:rPr lang="es-ES" sz="2000" b="0" i="1" smtClean="0">
                              <a:latin typeface="Cambria Math" panose="02040503050406030204" pitchFamily="18" charset="0"/>
                            </a:rPr>
                            <m:t> × </m:t>
                          </m:r>
                          <m:r>
                            <a:rPr lang="es-ES" sz="2000" b="0" i="1" smtClean="0">
                              <a:latin typeface="Cambria Math" panose="02040503050406030204" pitchFamily="18" charset="0"/>
                            </a:rPr>
                            <m:t>𝑅𝑒𝑐𝑎𝑙𝑙</m:t>
                          </m:r>
                        </m:num>
                        <m:den>
                          <m:r>
                            <a:rPr lang="es-ES" sz="2000" b="0" i="1" smtClean="0">
                              <a:latin typeface="Cambria Math" panose="02040503050406030204" pitchFamily="18" charset="0"/>
                            </a:rPr>
                            <m:t>𝑃𝑟𝑒𝑐𝑖𝑠𝑖𝑜𝑛</m:t>
                          </m:r>
                          <m:r>
                            <a:rPr lang="es-ES" sz="2000" b="0" i="1" smtClean="0">
                              <a:latin typeface="Cambria Math" panose="02040503050406030204" pitchFamily="18" charset="0"/>
                            </a:rPr>
                            <m:t> + </m:t>
                          </m:r>
                          <m:r>
                            <a:rPr lang="es-ES" sz="2000" b="0" i="1" smtClean="0">
                              <a:latin typeface="Cambria Math" panose="02040503050406030204" pitchFamily="18" charset="0"/>
                            </a:rPr>
                            <m:t>𝑅𝑒𝑐𝑎𝑙𝑙</m:t>
                          </m:r>
                        </m:den>
                      </m:f>
                    </m:oMath>
                  </m:oMathPara>
                </a14:m>
                <a:endParaRPr lang="en-US" sz="2000" dirty="0"/>
              </a:p>
              <a:p>
                <a:pPr marL="0" indent="0">
                  <a:buNone/>
                </a:pPr>
                <a:endParaRPr lang="en-US" sz="2800" dirty="0"/>
              </a:p>
              <a:p>
                <a:r>
                  <a:rPr lang="en-US" sz="2800" dirty="0"/>
                  <a:t>Use F1 Score when:</a:t>
                </a:r>
              </a:p>
              <a:p>
                <a:pPr lvl="1"/>
                <a:r>
                  <a:rPr lang="en-US" sz="1800" dirty="0"/>
                  <a:t>you need a balance between Precision and Recall, </a:t>
                </a:r>
              </a:p>
              <a:p>
                <a:pPr marL="342900" lvl="1" indent="0">
                  <a:buNone/>
                </a:pPr>
                <a:r>
                  <a:rPr lang="en-US" sz="1800" dirty="0"/>
                  <a:t>and</a:t>
                </a:r>
              </a:p>
              <a:p>
                <a:pPr lvl="1"/>
                <a:r>
                  <a:rPr lang="en-US" sz="1800" dirty="0"/>
                  <a:t>variables are distributed unevenly between two classes.</a:t>
                </a:r>
              </a:p>
              <a:p>
                <a:endParaRPr lang="en-US" sz="2800" dirty="0"/>
              </a:p>
              <a:p>
                <a:endParaRPr lang="en-US" sz="2800"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658951" y="1396848"/>
                <a:ext cx="5185258" cy="5234788"/>
              </a:xfrm>
              <a:blipFill>
                <a:blip r:embed="rId3"/>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a:t>Classification Performance Metrics</a:t>
            </a:r>
            <a:r>
              <a:rPr lang="en-US" sz="2000"/>
              <a:t> </a:t>
            </a:r>
            <a:r>
              <a:rPr lang="en-US"/>
              <a:t>(continued)</a:t>
            </a:r>
            <a:endParaRPr lang="en-US">
              <a:solidFill>
                <a:schemeClr val="accent3"/>
              </a:solidFill>
            </a:endParaRPr>
          </a:p>
        </p:txBody>
      </p:sp>
      <mc:AlternateContent xmlns:mc="http://schemas.openxmlformats.org/markup-compatibility/2006" xmlns:a14="http://schemas.microsoft.com/office/drawing/2010/main">
        <mc:Choice Requires="a14">
          <p:sp>
            <p:nvSpPr>
              <p:cNvPr id="4" name="Text Placeholder 2">
                <a:extLst>
                  <a:ext uri="{FF2B5EF4-FFF2-40B4-BE49-F238E27FC236}">
                    <a16:creationId xmlns:a16="http://schemas.microsoft.com/office/drawing/2014/main" id="{490AF3C3-E87B-3BD5-0824-C904FD726C41}"/>
                  </a:ext>
                </a:extLst>
              </p:cNvPr>
              <p:cNvSpPr txBox="1">
                <a:spLocks/>
              </p:cNvSpPr>
              <p:nvPr/>
            </p:nvSpPr>
            <p:spPr>
              <a:xfrm>
                <a:off x="6311003" y="1394163"/>
                <a:ext cx="5185258" cy="487954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j-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j-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a:t>AUC/AUROC</a:t>
                </a:r>
              </a:p>
              <a:p>
                <a:r>
                  <a:rPr lang="en-US" sz="2800" dirty="0"/>
                  <a:t>Area Under ROC Curve.</a:t>
                </a:r>
              </a:p>
              <a:p>
                <a:r>
                  <a:rPr lang="en-US" sz="2800" dirty="0"/>
                  <a:t>ROC curve plots True Positive Rate (TPR) vs False Positive Rate (FPR). </a:t>
                </a:r>
              </a:p>
              <a:p>
                <a:pPr marL="0" indent="0" algn="ctr">
                  <a:buNone/>
                </a:pPr>
                <a14:m>
                  <m:oMath xmlns:m="http://schemas.openxmlformats.org/officeDocument/2006/math">
                    <m:r>
                      <a:rPr lang="es-ES" sz="2000" b="0" i="1" smtClean="0">
                        <a:latin typeface="Cambria Math" panose="02040503050406030204" pitchFamily="18" charset="0"/>
                        <a:ea typeface="Cambria Math" panose="02040503050406030204" pitchFamily="18" charset="0"/>
                      </a:rPr>
                      <m:t>𝑇𝑃𝑅</m:t>
                    </m:r>
                    <m:r>
                      <a:rPr lang="es-ES" sz="2000" b="0" i="1" smtClean="0">
                        <a:latin typeface="Cambria Math" panose="02040503050406030204" pitchFamily="18" charset="0"/>
                        <a:ea typeface="Cambria Math" panose="02040503050406030204" pitchFamily="18" charset="0"/>
                      </a:rPr>
                      <m:t>= </m:t>
                    </m:r>
                    <m:f>
                      <m:fPr>
                        <m:ctrlPr>
                          <a:rPr lang="es-ES" sz="2000" b="0" i="1" smtClean="0">
                            <a:latin typeface="Cambria Math" panose="02040503050406030204" pitchFamily="18" charset="0"/>
                            <a:ea typeface="Cambria Math" panose="02040503050406030204" pitchFamily="18" charset="0"/>
                          </a:rPr>
                        </m:ctrlPr>
                      </m:fPr>
                      <m:num>
                        <m:r>
                          <a:rPr lang="es-ES" sz="2000" b="0" i="1" smtClean="0">
                            <a:latin typeface="Cambria Math" panose="02040503050406030204" pitchFamily="18" charset="0"/>
                            <a:ea typeface="Cambria Math" panose="02040503050406030204" pitchFamily="18" charset="0"/>
                          </a:rPr>
                          <m:t>𝑇𝑃</m:t>
                        </m:r>
                      </m:num>
                      <m:den>
                        <m:r>
                          <a:rPr lang="es-ES" sz="2000" b="0" i="1" smtClean="0">
                            <a:latin typeface="Cambria Math" panose="02040503050406030204" pitchFamily="18" charset="0"/>
                            <a:ea typeface="Cambria Math" panose="02040503050406030204" pitchFamily="18" charset="0"/>
                          </a:rPr>
                          <m:t>𝑇𝑃</m:t>
                        </m:r>
                        <m:r>
                          <a:rPr lang="es-ES" sz="2000" b="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𝐹𝑁</m:t>
                        </m:r>
                      </m:den>
                    </m:f>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s-ES" sz="2000" b="0" i="0" smtClean="0">
                        <a:latin typeface="Cambria Math" panose="02040503050406030204" pitchFamily="18" charset="0"/>
                        <a:ea typeface="Cambria Math" panose="02040503050406030204" pitchFamily="18" charset="0"/>
                      </a:rPr>
                      <m:t> </m:t>
                    </m:r>
                    <m:r>
                      <a:rPr lang="es-ES" sz="2000" b="0" i="1" smtClean="0">
                        <a:latin typeface="Cambria Math" panose="02040503050406030204" pitchFamily="18" charset="0"/>
                        <a:ea typeface="Cambria Math" panose="02040503050406030204" pitchFamily="18" charset="0"/>
                      </a:rPr>
                      <m:t>𝐹𝑃𝑅</m:t>
                    </m:r>
                    <m:r>
                      <a:rPr lang="es-ES" sz="2000" b="0" i="1" smtClean="0">
                        <a:latin typeface="Cambria Math" panose="02040503050406030204" pitchFamily="18" charset="0"/>
                        <a:ea typeface="Cambria Math" panose="02040503050406030204" pitchFamily="18" charset="0"/>
                      </a:rPr>
                      <m:t>= </m:t>
                    </m:r>
                    <m:f>
                      <m:fPr>
                        <m:ctrlPr>
                          <a:rPr lang="es-ES" sz="2000" b="0" i="1" smtClean="0">
                            <a:latin typeface="Cambria Math" panose="02040503050406030204" pitchFamily="18" charset="0"/>
                            <a:ea typeface="Cambria Math" panose="02040503050406030204" pitchFamily="18" charset="0"/>
                          </a:rPr>
                        </m:ctrlPr>
                      </m:fPr>
                      <m:num>
                        <m:r>
                          <a:rPr lang="es-ES" sz="2000" b="0" i="1" smtClean="0">
                            <a:latin typeface="Cambria Math" panose="02040503050406030204" pitchFamily="18" charset="0"/>
                            <a:ea typeface="Cambria Math" panose="02040503050406030204" pitchFamily="18" charset="0"/>
                          </a:rPr>
                          <m:t>𝐹𝑃</m:t>
                        </m:r>
                      </m:num>
                      <m:den>
                        <m:r>
                          <a:rPr lang="es-ES" sz="2000" b="0" i="1" smtClean="0">
                            <a:latin typeface="Cambria Math" panose="02040503050406030204" pitchFamily="18" charset="0"/>
                            <a:ea typeface="Cambria Math" panose="02040503050406030204" pitchFamily="18" charset="0"/>
                          </a:rPr>
                          <m:t>𝑇𝑁</m:t>
                        </m:r>
                        <m:r>
                          <a:rPr lang="es-ES" sz="2000" b="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𝐹𝑃</m:t>
                        </m:r>
                      </m:den>
                    </m:f>
                  </m:oMath>
                </a14:m>
                <a:endParaRPr lang="en-US" sz="2000" dirty="0">
                  <a:latin typeface="Cambria Math" panose="02040503050406030204" pitchFamily="18" charset="0"/>
                  <a:ea typeface="Cambria Math" panose="02040503050406030204" pitchFamily="18" charset="0"/>
                </a:endParaRPr>
              </a:p>
              <a:p>
                <a:pPr marL="0" indent="0">
                  <a:buNone/>
                </a:pPr>
                <a:endParaRPr lang="en-US" sz="2800" dirty="0"/>
              </a:p>
              <a:p>
                <a:endParaRPr lang="en-US" sz="2800" dirty="0"/>
              </a:p>
              <a:p>
                <a:endParaRPr lang="en-US" sz="2800" dirty="0"/>
              </a:p>
              <a:p>
                <a:endParaRPr lang="en-US" sz="2800" dirty="0"/>
              </a:p>
            </p:txBody>
          </p:sp>
        </mc:Choice>
        <mc:Fallback xmlns="">
          <p:sp>
            <p:nvSpPr>
              <p:cNvPr id="4" name="Text Placeholder 2">
                <a:extLst>
                  <a:ext uri="{FF2B5EF4-FFF2-40B4-BE49-F238E27FC236}">
                    <a16:creationId xmlns:a16="http://schemas.microsoft.com/office/drawing/2014/main" id="{490AF3C3-E87B-3BD5-0824-C904FD726C41}"/>
                  </a:ext>
                </a:extLst>
              </p:cNvPr>
              <p:cNvSpPr txBox="1">
                <a:spLocks noRot="1" noChangeAspect="1" noMove="1" noResize="1" noEditPoints="1" noAdjustHandles="1" noChangeArrowheads="1" noChangeShapeType="1" noTextEdit="1"/>
              </p:cNvSpPr>
              <p:nvPr/>
            </p:nvSpPr>
            <p:spPr>
              <a:xfrm>
                <a:off x="6311003" y="1394163"/>
                <a:ext cx="5185258" cy="4879541"/>
              </a:xfrm>
              <a:prstGeom prst="rect">
                <a:avLst/>
              </a:prstGeom>
              <a:blipFill>
                <a:blip r:embed="rId4"/>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D232ED7E-F6B3-7CB6-77EF-46B2B7FC5C1B}"/>
              </a:ext>
            </a:extLst>
          </p:cNvPr>
          <p:cNvPicPr/>
          <p:nvPr/>
        </p:nvPicPr>
        <p:blipFill>
          <a:blip r:embed="rId5">
            <a:extLst>
              <a:ext uri="{28A0092B-C50C-407E-A947-70E740481C1C}">
                <a14:useLocalDpi xmlns:a14="http://schemas.microsoft.com/office/drawing/2010/main" val="0"/>
              </a:ext>
            </a:extLst>
          </a:blip>
          <a:stretch>
            <a:fillRect/>
          </a:stretch>
        </p:blipFill>
        <p:spPr>
          <a:xfrm>
            <a:off x="7394712" y="4332107"/>
            <a:ext cx="2610677" cy="2299529"/>
          </a:xfrm>
          <a:prstGeom prst="rect">
            <a:avLst/>
          </a:prstGeom>
        </p:spPr>
      </p:pic>
    </p:spTree>
    <p:extLst>
      <p:ext uri="{BB962C8B-B14F-4D97-AF65-F5344CB8AC3E}">
        <p14:creationId xmlns:p14="http://schemas.microsoft.com/office/powerpoint/2010/main" val="3829620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dirty="0">
                <a:solidFill>
                  <a:schemeClr val="accent3"/>
                </a:solidFill>
              </a:rPr>
              <a:t>Lesson Summary</a:t>
            </a:r>
            <a:endParaRPr lang="en-US" sz="4000" dirty="0">
              <a:solidFill>
                <a:schemeClr val="accent3"/>
              </a:solidFill>
            </a:endParaRPr>
          </a:p>
        </p:txBody>
      </p:sp>
      <p:sp>
        <p:nvSpPr>
          <p:cNvPr id="8" name="Rectangle 7">
            <a:extLst>
              <a:ext uri="{FF2B5EF4-FFF2-40B4-BE49-F238E27FC236}">
                <a16:creationId xmlns:a16="http://schemas.microsoft.com/office/drawing/2014/main" id="{4B7532CF-966A-4A18-9D13-8142845CA36E}"/>
              </a:ext>
            </a:extLst>
          </p:cNvPr>
          <p:cNvSpPr/>
          <p:nvPr/>
        </p:nvSpPr>
        <p:spPr bwMode="auto">
          <a:xfrm>
            <a:off x="383493" y="3125955"/>
            <a:ext cx="11429999" cy="742613"/>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400">
                <a:latin typeface="+mj-lt"/>
              </a:rPr>
              <a:t>Use clustering to find similar patterns in groups of data.  </a:t>
            </a:r>
          </a:p>
        </p:txBody>
      </p:sp>
    </p:spTree>
    <p:extLst>
      <p:ext uri="{BB962C8B-B14F-4D97-AF65-F5344CB8AC3E}">
        <p14:creationId xmlns:p14="http://schemas.microsoft.com/office/powerpoint/2010/main" val="4116744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31C6A0-D203-4245-A64C-B257D3C79697}"/>
              </a:ext>
            </a:extLst>
          </p:cNvPr>
          <p:cNvSpPr/>
          <p:nvPr/>
        </p:nvSpPr>
        <p:spPr bwMode="auto">
          <a:xfrm>
            <a:off x="-16765" y="0"/>
            <a:ext cx="4770437"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9E518C32-F19E-40B3-AB13-6CE53D00F700}"/>
              </a:ext>
            </a:extLst>
          </p:cNvPr>
          <p:cNvSpPr/>
          <p:nvPr/>
        </p:nvSpPr>
        <p:spPr bwMode="auto">
          <a:xfrm>
            <a:off x="-16765" y="0"/>
            <a:ext cx="4770437" cy="174466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1">
            <a:extLst>
              <a:ext uri="{FF2B5EF4-FFF2-40B4-BE49-F238E27FC236}">
                <a16:creationId xmlns:a16="http://schemas.microsoft.com/office/drawing/2014/main" id="{DB15E535-D9C4-4FD2-A128-0AFF8242D899}"/>
              </a:ext>
            </a:extLst>
          </p:cNvPr>
          <p:cNvSpPr txBox="1">
            <a:spLocks/>
          </p:cNvSpPr>
          <p:nvPr/>
        </p:nvSpPr>
        <p:spPr>
          <a:xfrm>
            <a:off x="579437" y="373062"/>
            <a:ext cx="4343398" cy="40386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sz="3200" dirty="0">
                <a:solidFill>
                  <a:srgbClr val="FFFFFF"/>
                </a:solidFill>
                <a:latin typeface="Segoe UI Body"/>
                <a:cs typeface="Segoe UI Semibold" panose="020B0702040204020203" pitchFamily="34" charset="0"/>
              </a:rPr>
              <a:t>Module 1:</a:t>
            </a:r>
          </a:p>
          <a:p>
            <a:pPr lvl="0"/>
            <a:r>
              <a:rPr kumimoji="0" lang="en-US" sz="3200" b="0" i="0" u="none" strike="noStrike" kern="1200" cap="none" spc="-102" normalizeH="0" baseline="0" noProof="0" dirty="0">
                <a:ln w="3175">
                  <a:noFill/>
                </a:ln>
                <a:solidFill>
                  <a:srgbClr val="FFFFFF"/>
                </a:solidFill>
                <a:effectLst/>
                <a:uLnTx/>
                <a:uFillTx/>
                <a:latin typeface="Segoe UI Body"/>
                <a:ea typeface="+mn-ea"/>
                <a:cs typeface="Segoe UI Semibold" panose="020B0702040204020203" pitchFamily="34" charset="0"/>
              </a:rPr>
              <a:t>Machine Learning</a:t>
            </a:r>
            <a:br>
              <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rPr>
            </a:br>
            <a:endPar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102" normalizeH="0" baseline="0" noProof="0" dirty="0">
              <a:ln w="3175">
                <a:noFill/>
              </a:ln>
              <a:solidFill>
                <a:srgbClr val="FFFFFF"/>
              </a:solidFill>
              <a:effectLst/>
              <a:uLnTx/>
              <a:uFillTx/>
              <a:latin typeface="Segoe UI Light"/>
              <a:ea typeface="+mn-ea"/>
              <a:cs typeface="Segoe UI Semibold" panose="020B0702040204020203"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2" normalizeH="0" baseline="0" noProof="0" dirty="0">
                <a:ln w="3175">
                  <a:noFill/>
                </a:ln>
                <a:solidFill>
                  <a:srgbClr val="FFFFFF"/>
                </a:solidFill>
                <a:effectLst/>
                <a:uLnTx/>
                <a:uFillTx/>
                <a:latin typeface="Segoe Light"/>
                <a:ea typeface="+mn-ea"/>
                <a:cs typeface="Segoe UI Semibold" panose="020B0702040204020203" pitchFamily="34" charset="0"/>
              </a:rPr>
              <a:t>LESSON 2: </a:t>
            </a:r>
          </a:p>
          <a:p>
            <a:pPr lvl="0"/>
            <a:r>
              <a:rPr kumimoji="0" lang="en-US" sz="4800" b="0" i="0" u="none" strike="noStrike" kern="1200" cap="none" spc="-102" normalizeH="0" baseline="0" noProof="0" dirty="0">
                <a:ln w="3175">
                  <a:noFill/>
                </a:ln>
                <a:solidFill>
                  <a:schemeClr val="bg1"/>
                </a:solidFill>
                <a:effectLst/>
                <a:uLnTx/>
                <a:uFillTx/>
                <a:latin typeface="Segoe UI Light"/>
              </a:rPr>
              <a:t>Time Series Analysis</a:t>
            </a:r>
          </a:p>
        </p:txBody>
      </p:sp>
      <p:sp>
        <p:nvSpPr>
          <p:cNvPr id="6" name="Rectangle 5">
            <a:extLst>
              <a:ext uri="{FF2B5EF4-FFF2-40B4-BE49-F238E27FC236}">
                <a16:creationId xmlns:a16="http://schemas.microsoft.com/office/drawing/2014/main" id="{246CFA12-7FF2-4ACD-A79B-732EE6D390F9}"/>
              </a:ext>
            </a:extLst>
          </p:cNvPr>
          <p:cNvSpPr/>
          <p:nvPr/>
        </p:nvSpPr>
        <p:spPr bwMode="auto">
          <a:xfrm rot="16200000">
            <a:off x="468523" y="2312776"/>
            <a:ext cx="267547" cy="45719"/>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A146F9F9-7237-4A4F-886F-430744A3715E}"/>
              </a:ext>
            </a:extLst>
          </p:cNvPr>
          <p:cNvSpPr/>
          <p:nvPr/>
        </p:nvSpPr>
        <p:spPr>
          <a:xfrm>
            <a:off x="4884737" y="872331"/>
            <a:ext cx="7543800" cy="523220"/>
          </a:xfrm>
          <a:prstGeom prst="rect">
            <a:avLst/>
          </a:prstGeom>
        </p:spPr>
        <p:txBody>
          <a:bodyPr wrap="square">
            <a:spAutoFit/>
          </a:bodyPr>
          <a:lstStyle/>
          <a:p>
            <a:r>
              <a:rPr lang="en-US" sz="2800">
                <a:latin typeface="+mj-lt"/>
              </a:rPr>
              <a:t>After completing this lesson, you will be able to:</a:t>
            </a:r>
          </a:p>
        </p:txBody>
      </p:sp>
      <p:grpSp>
        <p:nvGrpSpPr>
          <p:cNvPr id="10" name="Group 9">
            <a:extLst>
              <a:ext uri="{FF2B5EF4-FFF2-40B4-BE49-F238E27FC236}">
                <a16:creationId xmlns:a16="http://schemas.microsoft.com/office/drawing/2014/main" id="{9BE5D528-3C52-45A5-B750-A424A48FD735}"/>
              </a:ext>
            </a:extLst>
          </p:cNvPr>
          <p:cNvGrpSpPr/>
          <p:nvPr/>
        </p:nvGrpSpPr>
        <p:grpSpPr>
          <a:xfrm>
            <a:off x="5075237" y="2506662"/>
            <a:ext cx="6553200" cy="523220"/>
            <a:chOff x="5075237" y="2506662"/>
            <a:chExt cx="6553200" cy="523220"/>
          </a:xfrm>
        </p:grpSpPr>
        <p:sp>
          <p:nvSpPr>
            <p:cNvPr id="11" name="Rectangle 10">
              <a:extLst>
                <a:ext uri="{FF2B5EF4-FFF2-40B4-BE49-F238E27FC236}">
                  <a16:creationId xmlns:a16="http://schemas.microsoft.com/office/drawing/2014/main" id="{5690A5E9-1FA7-4481-B163-D411C51EA98B}"/>
                </a:ext>
              </a:extLst>
            </p:cNvPr>
            <p:cNvSpPr/>
            <p:nvPr/>
          </p:nvSpPr>
          <p:spPr>
            <a:xfrm>
              <a:off x="5411787" y="2506662"/>
              <a:ext cx="6216650" cy="523220"/>
            </a:xfrm>
            <a:prstGeom prst="rect">
              <a:avLst/>
            </a:prstGeom>
          </p:spPr>
          <p:txBody>
            <a:bodyPr>
              <a:spAutoFit/>
            </a:bodyPr>
            <a:lstStyle/>
            <a:p>
              <a:pPr marL="0" lvl="1"/>
              <a:r>
                <a:rPr lang="en-US" sz="2800">
                  <a:latin typeface="+mj-lt"/>
                </a:rPr>
                <a:t>Discuss Time Series Analysis.</a:t>
              </a:r>
            </a:p>
          </p:txBody>
        </p:sp>
        <p:sp>
          <p:nvSpPr>
            <p:cNvPr id="12" name="Rectangle 11">
              <a:extLst>
                <a:ext uri="{FF2B5EF4-FFF2-40B4-BE49-F238E27FC236}">
                  <a16:creationId xmlns:a16="http://schemas.microsoft.com/office/drawing/2014/main" id="{20FEABED-33E4-4853-B103-13BB98AC33D4}"/>
                </a:ext>
              </a:extLst>
            </p:cNvPr>
            <p:cNvSpPr/>
            <p:nvPr/>
          </p:nvSpPr>
          <p:spPr bwMode="auto">
            <a:xfrm>
              <a:off x="5075237" y="26590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1AC9DBE4-DF86-4C55-BA33-23FF2471EDB1}"/>
              </a:ext>
            </a:extLst>
          </p:cNvPr>
          <p:cNvGrpSpPr/>
          <p:nvPr/>
        </p:nvGrpSpPr>
        <p:grpSpPr>
          <a:xfrm>
            <a:off x="5075237" y="3533755"/>
            <a:ext cx="6781801" cy="523220"/>
            <a:chOff x="5075237" y="3337900"/>
            <a:chExt cx="6781801" cy="523220"/>
          </a:xfrm>
        </p:grpSpPr>
        <p:sp>
          <p:nvSpPr>
            <p:cNvPr id="14" name="Rectangle 13">
              <a:extLst>
                <a:ext uri="{FF2B5EF4-FFF2-40B4-BE49-F238E27FC236}">
                  <a16:creationId xmlns:a16="http://schemas.microsoft.com/office/drawing/2014/main" id="{ED28F36C-32F8-4C41-8C03-B0D066ED4AFA}"/>
                </a:ext>
              </a:extLst>
            </p:cNvPr>
            <p:cNvSpPr/>
            <p:nvPr/>
          </p:nvSpPr>
          <p:spPr bwMode="auto">
            <a:xfrm>
              <a:off x="5075237" y="34972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80CE7627-AF33-46D8-8588-A83160C2D36A}"/>
                </a:ext>
              </a:extLst>
            </p:cNvPr>
            <p:cNvSpPr/>
            <p:nvPr/>
          </p:nvSpPr>
          <p:spPr>
            <a:xfrm>
              <a:off x="5411787" y="3337900"/>
              <a:ext cx="6445251" cy="523220"/>
            </a:xfrm>
            <a:prstGeom prst="rect">
              <a:avLst/>
            </a:prstGeom>
          </p:spPr>
          <p:txBody>
            <a:bodyPr wrap="square">
              <a:spAutoFit/>
            </a:bodyPr>
            <a:lstStyle/>
            <a:p>
              <a:r>
                <a:rPr lang="en-US" sz="2800">
                  <a:latin typeface="+mj-lt"/>
                </a:rPr>
                <a:t>Discuss Time Series Components.</a:t>
              </a:r>
            </a:p>
          </p:txBody>
        </p:sp>
      </p:grpSp>
      <p:grpSp>
        <p:nvGrpSpPr>
          <p:cNvPr id="18" name="Group 17">
            <a:extLst>
              <a:ext uri="{FF2B5EF4-FFF2-40B4-BE49-F238E27FC236}">
                <a16:creationId xmlns:a16="http://schemas.microsoft.com/office/drawing/2014/main" id="{8BFE8611-8C7C-4808-82BD-B4DC61ED4C0C}"/>
              </a:ext>
            </a:extLst>
          </p:cNvPr>
          <p:cNvGrpSpPr/>
          <p:nvPr/>
        </p:nvGrpSpPr>
        <p:grpSpPr>
          <a:xfrm>
            <a:off x="5100954" y="4560848"/>
            <a:ext cx="6756084" cy="523220"/>
            <a:chOff x="5075237" y="3337900"/>
            <a:chExt cx="6756084" cy="523220"/>
          </a:xfrm>
        </p:grpSpPr>
        <p:sp>
          <p:nvSpPr>
            <p:cNvPr id="19" name="Rectangle 18">
              <a:extLst>
                <a:ext uri="{FF2B5EF4-FFF2-40B4-BE49-F238E27FC236}">
                  <a16:creationId xmlns:a16="http://schemas.microsoft.com/office/drawing/2014/main" id="{6B29E6EC-8C8F-4672-A2AC-CDC3F9BDC986}"/>
                </a:ext>
              </a:extLst>
            </p:cNvPr>
            <p:cNvSpPr/>
            <p:nvPr/>
          </p:nvSpPr>
          <p:spPr bwMode="auto">
            <a:xfrm>
              <a:off x="5075237" y="34972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64702E67-8EA8-4B1D-B63A-6AA9DF7947EB}"/>
                </a:ext>
              </a:extLst>
            </p:cNvPr>
            <p:cNvSpPr/>
            <p:nvPr/>
          </p:nvSpPr>
          <p:spPr>
            <a:xfrm>
              <a:off x="5411787" y="3337900"/>
              <a:ext cx="6419534" cy="523220"/>
            </a:xfrm>
            <a:prstGeom prst="rect">
              <a:avLst/>
            </a:prstGeom>
          </p:spPr>
          <p:txBody>
            <a:bodyPr wrap="square">
              <a:spAutoFit/>
            </a:bodyPr>
            <a:lstStyle/>
            <a:p>
              <a:pPr marL="0" lvl="1"/>
              <a:r>
                <a:rPr lang="en-US" sz="2800">
                  <a:latin typeface="+mj-lt"/>
                </a:rPr>
                <a:t>Discuss Time Series Analysis Methods.</a:t>
              </a:r>
            </a:p>
          </p:txBody>
        </p:sp>
      </p:grpSp>
    </p:spTree>
    <p:extLst>
      <p:ext uri="{BB962C8B-B14F-4D97-AF65-F5344CB8AC3E}">
        <p14:creationId xmlns:p14="http://schemas.microsoft.com/office/powerpoint/2010/main" val="16749000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187549"/>
            <a:ext cx="11887200" cy="4136517"/>
          </a:xfrm>
        </p:spPr>
        <p:txBody>
          <a:bodyPr/>
          <a:lstStyle/>
          <a:p>
            <a:r>
              <a:rPr lang="en-US"/>
              <a:t>Time Series Analysis</a:t>
            </a:r>
          </a:p>
          <a:p>
            <a:pPr lvl="1"/>
            <a:r>
              <a:rPr lang="en-US"/>
              <a:t>Analysis of one variable.</a:t>
            </a:r>
          </a:p>
          <a:p>
            <a:pPr lvl="1"/>
            <a:r>
              <a:rPr lang="en-US"/>
              <a:t>Over equally spaced time intervals.</a:t>
            </a:r>
          </a:p>
          <a:p>
            <a:r>
              <a:rPr lang="en-US"/>
              <a:t>Requires Time Series data.</a:t>
            </a:r>
          </a:p>
          <a:p>
            <a:r>
              <a:rPr lang="en-US"/>
              <a:t>Goals of Time Series Analysis.</a:t>
            </a:r>
          </a:p>
          <a:p>
            <a:pPr lvl="1"/>
            <a:r>
              <a:rPr lang="en-US"/>
              <a:t>Identify patterns in the past.</a:t>
            </a:r>
          </a:p>
          <a:p>
            <a:pPr lvl="1"/>
            <a:r>
              <a:rPr lang="en-US"/>
              <a:t>Forecast future values </a:t>
            </a:r>
          </a:p>
          <a:p>
            <a:endParaRPr lang="en-US"/>
          </a:p>
        </p:txBody>
      </p:sp>
      <p:sp>
        <p:nvSpPr>
          <p:cNvPr id="2" name="Title 1"/>
          <p:cNvSpPr>
            <a:spLocks noGrp="1"/>
          </p:cNvSpPr>
          <p:nvPr>
            <p:ph type="title"/>
          </p:nvPr>
        </p:nvSpPr>
        <p:spPr/>
        <p:txBody>
          <a:bodyPr/>
          <a:lstStyle/>
          <a:p>
            <a:r>
              <a:rPr lang="en-US"/>
              <a:t>Time Series Analysis</a:t>
            </a:r>
            <a:endParaRPr lang="en-US" sz="4000">
              <a:solidFill>
                <a:schemeClr val="accent3"/>
              </a:solidFill>
            </a:endParaRPr>
          </a:p>
        </p:txBody>
      </p:sp>
    </p:spTree>
    <p:extLst>
      <p:ext uri="{BB962C8B-B14F-4D97-AF65-F5344CB8AC3E}">
        <p14:creationId xmlns:p14="http://schemas.microsoft.com/office/powerpoint/2010/main" val="162863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187549"/>
            <a:ext cx="11887200" cy="5423023"/>
          </a:xfrm>
        </p:spPr>
        <p:txBody>
          <a:bodyPr/>
          <a:lstStyle/>
          <a:p>
            <a:r>
              <a:rPr lang="en-US"/>
              <a:t>Time Series Data</a:t>
            </a:r>
          </a:p>
          <a:p>
            <a:pPr lvl="1"/>
            <a:r>
              <a:rPr lang="en-US"/>
              <a:t>Data about one variable.</a:t>
            </a:r>
          </a:p>
          <a:p>
            <a:pPr lvl="1"/>
            <a:r>
              <a:rPr lang="en-US"/>
              <a:t>Collected over a period of time.</a:t>
            </a:r>
          </a:p>
          <a:p>
            <a:pPr lvl="2"/>
            <a:r>
              <a:rPr lang="en-US"/>
              <a:t>Closing price of a stock on a daily, weekly, monthly or quarterly basis.</a:t>
            </a:r>
          </a:p>
          <a:p>
            <a:pPr lvl="2"/>
            <a:r>
              <a:rPr lang="en-US"/>
              <a:t>Household electricity consumption on a daily basis.</a:t>
            </a:r>
          </a:p>
          <a:p>
            <a:pPr lvl="1"/>
            <a:r>
              <a:rPr lang="en-US"/>
              <a:t>Use a line chart to visualize.</a:t>
            </a:r>
          </a:p>
          <a:p>
            <a:r>
              <a:rPr lang="en-US"/>
              <a:t>Cross-Sectional Data</a:t>
            </a:r>
          </a:p>
          <a:p>
            <a:pPr lvl="1"/>
            <a:r>
              <a:rPr lang="en-US"/>
              <a:t>Data about multiple variables.</a:t>
            </a:r>
          </a:p>
          <a:p>
            <a:pPr lvl="1"/>
            <a:r>
              <a:rPr lang="en-US"/>
              <a:t>Collected at one point in time.</a:t>
            </a:r>
          </a:p>
          <a:p>
            <a:pPr lvl="2"/>
            <a:r>
              <a:rPr lang="en-US"/>
              <a:t>Data on education, age, gender, and income in US counties in 2009.</a:t>
            </a:r>
          </a:p>
          <a:p>
            <a:pPr lvl="2"/>
            <a:r>
              <a:rPr lang="en-US"/>
              <a:t>Data on age, construction, material and degree of damage on buildings in an earthquake.</a:t>
            </a:r>
          </a:p>
          <a:p>
            <a:pPr lvl="1"/>
            <a:r>
              <a:rPr lang="en-US"/>
              <a:t>Use a scatter plot to visualize.</a:t>
            </a:r>
          </a:p>
          <a:p>
            <a:pPr lvl="2"/>
            <a:endParaRPr lang="en-US"/>
          </a:p>
        </p:txBody>
      </p:sp>
      <p:sp>
        <p:nvSpPr>
          <p:cNvPr id="2" name="Title 1"/>
          <p:cNvSpPr>
            <a:spLocks noGrp="1"/>
          </p:cNvSpPr>
          <p:nvPr>
            <p:ph type="title"/>
          </p:nvPr>
        </p:nvSpPr>
        <p:spPr/>
        <p:txBody>
          <a:bodyPr/>
          <a:lstStyle/>
          <a:p>
            <a:r>
              <a:rPr lang="en-US"/>
              <a:t>Time Series Data vs Cross-Sectional Data</a:t>
            </a:r>
            <a:endParaRPr lang="en-US">
              <a:solidFill>
                <a:schemeClr val="accent3"/>
              </a:solidFill>
            </a:endParaRPr>
          </a:p>
        </p:txBody>
      </p:sp>
    </p:spTree>
    <p:extLst>
      <p:ext uri="{BB962C8B-B14F-4D97-AF65-F5344CB8AC3E}">
        <p14:creationId xmlns:p14="http://schemas.microsoft.com/office/powerpoint/2010/main" val="123990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187549"/>
            <a:ext cx="11887200" cy="683264"/>
          </a:xfrm>
        </p:spPr>
        <p:txBody>
          <a:bodyPr/>
          <a:lstStyle/>
          <a:p>
            <a:r>
              <a:rPr lang="en-US"/>
              <a:t>Quarterly retail turnover</a:t>
            </a:r>
          </a:p>
        </p:txBody>
      </p:sp>
      <p:sp>
        <p:nvSpPr>
          <p:cNvPr id="2" name="Title 1"/>
          <p:cNvSpPr>
            <a:spLocks noGrp="1"/>
          </p:cNvSpPr>
          <p:nvPr>
            <p:ph type="title"/>
          </p:nvPr>
        </p:nvSpPr>
        <p:spPr/>
        <p:txBody>
          <a:bodyPr/>
          <a:lstStyle/>
          <a:p>
            <a:r>
              <a:rPr lang="en-US"/>
              <a:t>Time Series Examples</a:t>
            </a:r>
            <a:endParaRPr lang="en-US" sz="4000">
              <a:solidFill>
                <a:schemeClr val="accent3"/>
              </a:solidFill>
            </a:endParaRPr>
          </a:p>
        </p:txBody>
      </p:sp>
      <p:graphicFrame>
        <p:nvGraphicFramePr>
          <p:cNvPr id="6" name="Chart 5">
            <a:extLst>
              <a:ext uri="{FF2B5EF4-FFF2-40B4-BE49-F238E27FC236}">
                <a16:creationId xmlns:a16="http://schemas.microsoft.com/office/drawing/2014/main" id="{127DD2DC-7AB2-4B94-9D3F-FDE7733993ED}"/>
              </a:ext>
            </a:extLst>
          </p:cNvPr>
          <p:cNvGraphicFramePr>
            <a:graphicFrameLocks/>
          </p:cNvGraphicFramePr>
          <p:nvPr/>
        </p:nvGraphicFramePr>
        <p:xfrm>
          <a:off x="815550" y="2122804"/>
          <a:ext cx="4876912" cy="30009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DB16F86-E8D2-4305-8A81-C94B013EC38C}"/>
              </a:ext>
            </a:extLst>
          </p:cNvPr>
          <p:cNvGraphicFramePr>
            <a:graphicFrameLocks/>
          </p:cNvGraphicFramePr>
          <p:nvPr/>
        </p:nvGraphicFramePr>
        <p:xfrm>
          <a:off x="6606420" y="2132329"/>
          <a:ext cx="4876912" cy="2991383"/>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 Placeholder 2">
            <a:extLst>
              <a:ext uri="{FF2B5EF4-FFF2-40B4-BE49-F238E27FC236}">
                <a16:creationId xmlns:a16="http://schemas.microsoft.com/office/drawing/2014/main" id="{0BAF5371-5222-49C5-8B3D-CA28B94DC549}"/>
              </a:ext>
            </a:extLst>
          </p:cNvPr>
          <p:cNvSpPr txBox="1">
            <a:spLocks/>
          </p:cNvSpPr>
          <p:nvPr/>
        </p:nvSpPr>
        <p:spPr>
          <a:xfrm>
            <a:off x="4241330" y="5474300"/>
            <a:ext cx="3953814" cy="122495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j-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j-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a:solidFill>
                  <a:schemeClr val="accent1">
                    <a:lumMod val="90000"/>
                    <a:lumOff val="10000"/>
                  </a:schemeClr>
                </a:solidFill>
              </a:rPr>
              <a:t>Source: </a:t>
            </a:r>
            <a:r>
              <a:rPr lang="en-US" sz="1400" b="1" err="1">
                <a:solidFill>
                  <a:schemeClr val="accent1">
                    <a:lumMod val="90000"/>
                    <a:lumOff val="10000"/>
                  </a:schemeClr>
                </a:solidFill>
              </a:rPr>
              <a:t>DataMarket</a:t>
            </a:r>
            <a:endParaRPr lang="en-US" sz="1400" b="1">
              <a:solidFill>
                <a:schemeClr val="accent1">
                  <a:lumMod val="90000"/>
                  <a:lumOff val="10000"/>
                </a:schemeClr>
              </a:solidFill>
            </a:endParaRPr>
          </a:p>
          <a:p>
            <a:pPr marL="0" indent="0" algn="ctr">
              <a:buNone/>
            </a:pPr>
            <a:r>
              <a:rPr lang="en-US" sz="1400" b="1">
                <a:solidFill>
                  <a:schemeClr val="accent1">
                    <a:lumMod val="90000"/>
                    <a:lumOff val="10000"/>
                  </a:schemeClr>
                </a:solidFill>
                <a:hlinkClick r:id="rId5">
                  <a:extLst>
                    <a:ext uri="{A12FA001-AC4F-418D-AE19-62706E023703}">
                      <ahyp:hlinkClr xmlns:ahyp="http://schemas.microsoft.com/office/drawing/2018/hyperlinkcolor" val="tx"/>
                    </a:ext>
                  </a:extLst>
                </a:hlinkClick>
              </a:rPr>
              <a:t>http://datamarket.com/data/list/?q=provider:tsdl</a:t>
            </a:r>
            <a:endParaRPr lang="en-US" sz="1400" b="1">
              <a:solidFill>
                <a:schemeClr val="accent1">
                  <a:lumMod val="90000"/>
                  <a:lumOff val="10000"/>
                </a:schemeClr>
              </a:solidFill>
            </a:endParaRPr>
          </a:p>
          <a:p>
            <a:pPr marL="0" indent="0">
              <a:buNone/>
            </a:pPr>
            <a:r>
              <a:rPr lang="en-US"/>
              <a:t> </a:t>
            </a:r>
          </a:p>
        </p:txBody>
      </p:sp>
    </p:spTree>
    <p:extLst>
      <p:ext uri="{BB962C8B-B14F-4D97-AF65-F5344CB8AC3E}">
        <p14:creationId xmlns:p14="http://schemas.microsoft.com/office/powerpoint/2010/main" val="286912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187549"/>
            <a:ext cx="11887200" cy="683264"/>
          </a:xfrm>
        </p:spPr>
        <p:txBody>
          <a:bodyPr/>
          <a:lstStyle/>
          <a:p>
            <a:r>
              <a:rPr lang="en-US"/>
              <a:t>Monthly hotel data</a:t>
            </a:r>
          </a:p>
        </p:txBody>
      </p:sp>
      <p:sp>
        <p:nvSpPr>
          <p:cNvPr id="2" name="Title 1"/>
          <p:cNvSpPr>
            <a:spLocks noGrp="1"/>
          </p:cNvSpPr>
          <p:nvPr>
            <p:ph type="title"/>
          </p:nvPr>
        </p:nvSpPr>
        <p:spPr/>
        <p:txBody>
          <a:bodyPr/>
          <a:lstStyle/>
          <a:p>
            <a:r>
              <a:rPr lang="en-US"/>
              <a:t>Time Series Examples</a:t>
            </a:r>
            <a:r>
              <a:rPr lang="en-US" sz="2000"/>
              <a:t> </a:t>
            </a:r>
            <a:r>
              <a:rPr lang="en-US"/>
              <a:t>(continued)</a:t>
            </a:r>
            <a:endParaRPr lang="en-US">
              <a:solidFill>
                <a:schemeClr val="accent3"/>
              </a:solidFill>
            </a:endParaRPr>
          </a:p>
        </p:txBody>
      </p:sp>
      <p:sp>
        <p:nvSpPr>
          <p:cNvPr id="9" name="Text Placeholder 2">
            <a:extLst>
              <a:ext uri="{FF2B5EF4-FFF2-40B4-BE49-F238E27FC236}">
                <a16:creationId xmlns:a16="http://schemas.microsoft.com/office/drawing/2014/main" id="{0BAF5371-5222-49C5-8B3D-CA28B94DC549}"/>
              </a:ext>
            </a:extLst>
          </p:cNvPr>
          <p:cNvSpPr txBox="1">
            <a:spLocks/>
          </p:cNvSpPr>
          <p:nvPr/>
        </p:nvSpPr>
        <p:spPr>
          <a:xfrm>
            <a:off x="4241330" y="5474300"/>
            <a:ext cx="3953814" cy="122495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j-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j-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a:solidFill>
                  <a:schemeClr val="accent1">
                    <a:lumMod val="90000"/>
                    <a:lumOff val="10000"/>
                  </a:schemeClr>
                </a:solidFill>
              </a:rPr>
              <a:t>Source: </a:t>
            </a:r>
            <a:r>
              <a:rPr lang="en-US" sz="1400" b="1" err="1">
                <a:solidFill>
                  <a:schemeClr val="accent1">
                    <a:lumMod val="90000"/>
                    <a:lumOff val="10000"/>
                  </a:schemeClr>
                </a:solidFill>
              </a:rPr>
              <a:t>DataMarket</a:t>
            </a:r>
            <a:endParaRPr lang="en-US" sz="1400" b="1">
              <a:solidFill>
                <a:schemeClr val="accent1">
                  <a:lumMod val="90000"/>
                  <a:lumOff val="10000"/>
                </a:schemeClr>
              </a:solidFill>
            </a:endParaRPr>
          </a:p>
          <a:p>
            <a:pPr marL="0" indent="0" algn="ctr">
              <a:buNone/>
            </a:pPr>
            <a:r>
              <a:rPr lang="en-US" sz="1400" b="1">
                <a:solidFill>
                  <a:schemeClr val="accent1">
                    <a:lumMod val="90000"/>
                    <a:lumOff val="10000"/>
                  </a:schemeClr>
                </a:solidFill>
                <a:hlinkClick r:id="rId3">
                  <a:extLst>
                    <a:ext uri="{A12FA001-AC4F-418D-AE19-62706E023703}">
                      <ahyp:hlinkClr xmlns:ahyp="http://schemas.microsoft.com/office/drawing/2018/hyperlinkcolor" val="tx"/>
                    </a:ext>
                  </a:extLst>
                </a:hlinkClick>
              </a:rPr>
              <a:t>http://datamarket.com/data/list/?q=provider:tsdl</a:t>
            </a:r>
            <a:endParaRPr lang="en-US" sz="1400" b="1">
              <a:solidFill>
                <a:schemeClr val="accent1">
                  <a:lumMod val="90000"/>
                  <a:lumOff val="10000"/>
                </a:schemeClr>
              </a:solidFill>
            </a:endParaRPr>
          </a:p>
          <a:p>
            <a:pPr marL="0" indent="0">
              <a:buNone/>
            </a:pPr>
            <a:r>
              <a:rPr lang="en-US"/>
              <a:t> </a:t>
            </a:r>
          </a:p>
        </p:txBody>
      </p:sp>
      <p:graphicFrame>
        <p:nvGraphicFramePr>
          <p:cNvPr id="15" name="Chart 14">
            <a:extLst>
              <a:ext uri="{FF2B5EF4-FFF2-40B4-BE49-F238E27FC236}">
                <a16:creationId xmlns:a16="http://schemas.microsoft.com/office/drawing/2014/main" id="{D40556D7-50F4-4EAA-A0E8-CE3019948C73}"/>
              </a:ext>
            </a:extLst>
          </p:cNvPr>
          <p:cNvGraphicFramePr>
            <a:graphicFrameLocks/>
          </p:cNvGraphicFramePr>
          <p:nvPr/>
        </p:nvGraphicFramePr>
        <p:xfrm>
          <a:off x="848956" y="2097504"/>
          <a:ext cx="4886325" cy="29565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D57B5F58-97CF-4E95-804F-44256E2E150A}"/>
              </a:ext>
            </a:extLst>
          </p:cNvPr>
          <p:cNvGraphicFramePr>
            <a:graphicFrameLocks/>
          </p:cNvGraphicFramePr>
          <p:nvPr/>
        </p:nvGraphicFramePr>
        <p:xfrm>
          <a:off x="6823061" y="2105124"/>
          <a:ext cx="4869181" cy="294894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4912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31C6A0-D203-4245-A64C-B257D3C79697}"/>
              </a:ext>
            </a:extLst>
          </p:cNvPr>
          <p:cNvSpPr/>
          <p:nvPr/>
        </p:nvSpPr>
        <p:spPr bwMode="auto">
          <a:xfrm>
            <a:off x="-16765" y="0"/>
            <a:ext cx="4770437"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9E518C32-F19E-40B3-AB13-6CE53D00F700}"/>
              </a:ext>
            </a:extLst>
          </p:cNvPr>
          <p:cNvSpPr/>
          <p:nvPr/>
        </p:nvSpPr>
        <p:spPr bwMode="auto">
          <a:xfrm>
            <a:off x="-16765" y="0"/>
            <a:ext cx="4770437" cy="174466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1">
            <a:extLst>
              <a:ext uri="{FF2B5EF4-FFF2-40B4-BE49-F238E27FC236}">
                <a16:creationId xmlns:a16="http://schemas.microsoft.com/office/drawing/2014/main" id="{DB15E535-D9C4-4FD2-A128-0AFF8242D899}"/>
              </a:ext>
            </a:extLst>
          </p:cNvPr>
          <p:cNvSpPr txBox="1">
            <a:spLocks/>
          </p:cNvSpPr>
          <p:nvPr/>
        </p:nvSpPr>
        <p:spPr>
          <a:xfrm>
            <a:off x="579437" y="373062"/>
            <a:ext cx="4343398" cy="40386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sz="3200" dirty="0">
                <a:solidFill>
                  <a:srgbClr val="FFFFFF"/>
                </a:solidFill>
                <a:latin typeface="Segoe UI Body"/>
                <a:cs typeface="Segoe UI Semibold" panose="020B0702040204020203" pitchFamily="34" charset="0"/>
              </a:rPr>
              <a:t>Module 1:</a:t>
            </a:r>
          </a:p>
          <a:p>
            <a:pPr lvl="0"/>
            <a:r>
              <a:rPr kumimoji="0" lang="en-US" sz="3200" b="0" i="0" u="none" strike="noStrike" kern="1200" cap="none" spc="-102" normalizeH="0" baseline="0" noProof="0" dirty="0">
                <a:ln w="3175">
                  <a:noFill/>
                </a:ln>
                <a:solidFill>
                  <a:srgbClr val="FFFFFF"/>
                </a:solidFill>
                <a:effectLst/>
                <a:uLnTx/>
                <a:uFillTx/>
                <a:latin typeface="Segoe UI Body"/>
                <a:ea typeface="+mn-ea"/>
                <a:cs typeface="Segoe UI Semibold" panose="020B0702040204020203" pitchFamily="34" charset="0"/>
              </a:rPr>
              <a:t>Machine Learning</a:t>
            </a:r>
            <a:br>
              <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rPr>
            </a:br>
            <a:endPar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102" normalizeH="0" baseline="0" noProof="0" dirty="0">
              <a:ln w="3175">
                <a:noFill/>
              </a:ln>
              <a:solidFill>
                <a:srgbClr val="FFFFFF"/>
              </a:solidFill>
              <a:effectLst/>
              <a:uLnTx/>
              <a:uFillTx/>
              <a:latin typeface="Segoe UI Light"/>
              <a:ea typeface="+mn-ea"/>
              <a:cs typeface="Segoe UI Semibold" panose="020B0702040204020203"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2" normalizeH="0" baseline="0" noProof="0" dirty="0">
                <a:ln w="3175">
                  <a:noFill/>
                </a:ln>
                <a:solidFill>
                  <a:srgbClr val="FFFFFF"/>
                </a:solidFill>
                <a:effectLst/>
                <a:uLnTx/>
                <a:uFillTx/>
                <a:latin typeface="Segoe Light"/>
                <a:ea typeface="+mn-ea"/>
                <a:cs typeface="Segoe UI Semibold" panose="020B0702040204020203" pitchFamily="34" charset="0"/>
              </a:rPr>
              <a:t>LESSON 1: </a:t>
            </a:r>
          </a:p>
          <a:p>
            <a:pPr lvl="0"/>
            <a:r>
              <a:rPr kumimoji="0" lang="en-US" sz="4800" b="0" i="0" u="none" strike="noStrike" kern="1200" cap="none" spc="-102" normalizeH="0" baseline="0" noProof="0" dirty="0">
                <a:ln w="3175">
                  <a:noFill/>
                </a:ln>
                <a:solidFill>
                  <a:schemeClr val="bg1"/>
                </a:solidFill>
                <a:effectLst/>
                <a:uLnTx/>
                <a:uFillTx/>
                <a:latin typeface="Segoe UI Light"/>
              </a:rPr>
              <a:t>Clustering</a:t>
            </a:r>
          </a:p>
        </p:txBody>
      </p:sp>
      <p:sp>
        <p:nvSpPr>
          <p:cNvPr id="6" name="Rectangle 5">
            <a:extLst>
              <a:ext uri="{FF2B5EF4-FFF2-40B4-BE49-F238E27FC236}">
                <a16:creationId xmlns:a16="http://schemas.microsoft.com/office/drawing/2014/main" id="{246CFA12-7FF2-4ACD-A79B-732EE6D390F9}"/>
              </a:ext>
            </a:extLst>
          </p:cNvPr>
          <p:cNvSpPr/>
          <p:nvPr/>
        </p:nvSpPr>
        <p:spPr bwMode="auto">
          <a:xfrm rot="16200000">
            <a:off x="468523" y="2312776"/>
            <a:ext cx="267547" cy="45719"/>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A146F9F9-7237-4A4F-886F-430744A3715E}"/>
              </a:ext>
            </a:extLst>
          </p:cNvPr>
          <p:cNvSpPr/>
          <p:nvPr/>
        </p:nvSpPr>
        <p:spPr>
          <a:xfrm>
            <a:off x="4884737" y="872331"/>
            <a:ext cx="7543800" cy="523220"/>
          </a:xfrm>
          <a:prstGeom prst="rect">
            <a:avLst/>
          </a:prstGeom>
        </p:spPr>
        <p:txBody>
          <a:bodyPr wrap="square">
            <a:spAutoFit/>
          </a:bodyPr>
          <a:lstStyle/>
          <a:p>
            <a:r>
              <a:rPr lang="en-US" sz="2800">
                <a:latin typeface="+mj-lt"/>
              </a:rPr>
              <a:t>After completing this lesson, you will be able to:</a:t>
            </a:r>
          </a:p>
        </p:txBody>
      </p:sp>
      <p:grpSp>
        <p:nvGrpSpPr>
          <p:cNvPr id="10" name="Group 9">
            <a:extLst>
              <a:ext uri="{FF2B5EF4-FFF2-40B4-BE49-F238E27FC236}">
                <a16:creationId xmlns:a16="http://schemas.microsoft.com/office/drawing/2014/main" id="{9BE5D528-3C52-45A5-B750-A424A48FD735}"/>
              </a:ext>
            </a:extLst>
          </p:cNvPr>
          <p:cNvGrpSpPr/>
          <p:nvPr/>
        </p:nvGrpSpPr>
        <p:grpSpPr>
          <a:xfrm>
            <a:off x="5075237" y="2506662"/>
            <a:ext cx="6553200" cy="523220"/>
            <a:chOff x="5075237" y="2506662"/>
            <a:chExt cx="6553200" cy="523220"/>
          </a:xfrm>
        </p:grpSpPr>
        <p:sp>
          <p:nvSpPr>
            <p:cNvPr id="11" name="Rectangle 10">
              <a:extLst>
                <a:ext uri="{FF2B5EF4-FFF2-40B4-BE49-F238E27FC236}">
                  <a16:creationId xmlns:a16="http://schemas.microsoft.com/office/drawing/2014/main" id="{5690A5E9-1FA7-4481-B163-D411C51EA98B}"/>
                </a:ext>
              </a:extLst>
            </p:cNvPr>
            <p:cNvSpPr/>
            <p:nvPr/>
          </p:nvSpPr>
          <p:spPr>
            <a:xfrm>
              <a:off x="5411787" y="2506662"/>
              <a:ext cx="6216650" cy="523220"/>
            </a:xfrm>
            <a:prstGeom prst="rect">
              <a:avLst/>
            </a:prstGeom>
          </p:spPr>
          <p:txBody>
            <a:bodyPr>
              <a:spAutoFit/>
            </a:bodyPr>
            <a:lstStyle/>
            <a:p>
              <a:pPr marL="0" lvl="1"/>
              <a:r>
                <a:rPr lang="en-US" sz="2800">
                  <a:latin typeface="+mj-lt"/>
                </a:rPr>
                <a:t>Discuss common clustering algorithms.</a:t>
              </a:r>
            </a:p>
          </p:txBody>
        </p:sp>
        <p:sp>
          <p:nvSpPr>
            <p:cNvPr id="12" name="Rectangle 11">
              <a:extLst>
                <a:ext uri="{FF2B5EF4-FFF2-40B4-BE49-F238E27FC236}">
                  <a16:creationId xmlns:a16="http://schemas.microsoft.com/office/drawing/2014/main" id="{20FEABED-33E4-4853-B103-13BB98AC33D4}"/>
                </a:ext>
              </a:extLst>
            </p:cNvPr>
            <p:cNvSpPr/>
            <p:nvPr/>
          </p:nvSpPr>
          <p:spPr bwMode="auto">
            <a:xfrm>
              <a:off x="5075237" y="26590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1AC9DBE4-DF86-4C55-BA33-23FF2471EDB1}"/>
              </a:ext>
            </a:extLst>
          </p:cNvPr>
          <p:cNvGrpSpPr/>
          <p:nvPr/>
        </p:nvGrpSpPr>
        <p:grpSpPr>
          <a:xfrm>
            <a:off x="5075237" y="3533755"/>
            <a:ext cx="6781801" cy="954107"/>
            <a:chOff x="5075237" y="3337900"/>
            <a:chExt cx="6781801" cy="954107"/>
          </a:xfrm>
        </p:grpSpPr>
        <p:sp>
          <p:nvSpPr>
            <p:cNvPr id="14" name="Rectangle 13">
              <a:extLst>
                <a:ext uri="{FF2B5EF4-FFF2-40B4-BE49-F238E27FC236}">
                  <a16:creationId xmlns:a16="http://schemas.microsoft.com/office/drawing/2014/main" id="{ED28F36C-32F8-4C41-8C03-B0D066ED4AFA}"/>
                </a:ext>
              </a:extLst>
            </p:cNvPr>
            <p:cNvSpPr/>
            <p:nvPr/>
          </p:nvSpPr>
          <p:spPr bwMode="auto">
            <a:xfrm>
              <a:off x="5075237" y="34972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80CE7627-AF33-46D8-8588-A83160C2D36A}"/>
                </a:ext>
              </a:extLst>
            </p:cNvPr>
            <p:cNvSpPr/>
            <p:nvPr/>
          </p:nvSpPr>
          <p:spPr>
            <a:xfrm>
              <a:off x="5411787" y="3337900"/>
              <a:ext cx="6445251" cy="954107"/>
            </a:xfrm>
            <a:prstGeom prst="rect">
              <a:avLst/>
            </a:prstGeom>
          </p:spPr>
          <p:txBody>
            <a:bodyPr wrap="square">
              <a:spAutoFit/>
            </a:bodyPr>
            <a:lstStyle/>
            <a:p>
              <a:r>
                <a:rPr lang="en-US" sz="2800">
                  <a:latin typeface="+mj-lt"/>
                </a:rPr>
                <a:t>Discuss performance metrics used in clustering.</a:t>
              </a:r>
            </a:p>
          </p:txBody>
        </p:sp>
      </p:grpSp>
      <p:grpSp>
        <p:nvGrpSpPr>
          <p:cNvPr id="18" name="Group 17">
            <a:extLst>
              <a:ext uri="{FF2B5EF4-FFF2-40B4-BE49-F238E27FC236}">
                <a16:creationId xmlns:a16="http://schemas.microsoft.com/office/drawing/2014/main" id="{8BFE8611-8C7C-4808-82BD-B4DC61ED4C0C}"/>
              </a:ext>
            </a:extLst>
          </p:cNvPr>
          <p:cNvGrpSpPr/>
          <p:nvPr/>
        </p:nvGrpSpPr>
        <p:grpSpPr>
          <a:xfrm>
            <a:off x="5100954" y="4560848"/>
            <a:ext cx="6756084" cy="523220"/>
            <a:chOff x="5075237" y="3337900"/>
            <a:chExt cx="6756084" cy="523220"/>
          </a:xfrm>
        </p:grpSpPr>
        <p:sp>
          <p:nvSpPr>
            <p:cNvPr id="19" name="Rectangle 18">
              <a:extLst>
                <a:ext uri="{FF2B5EF4-FFF2-40B4-BE49-F238E27FC236}">
                  <a16:creationId xmlns:a16="http://schemas.microsoft.com/office/drawing/2014/main" id="{6B29E6EC-8C8F-4672-A2AC-CDC3F9BDC986}"/>
                </a:ext>
              </a:extLst>
            </p:cNvPr>
            <p:cNvSpPr/>
            <p:nvPr/>
          </p:nvSpPr>
          <p:spPr bwMode="auto">
            <a:xfrm>
              <a:off x="5075237" y="349726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64702E67-8EA8-4B1D-B63A-6AA9DF7947EB}"/>
                </a:ext>
              </a:extLst>
            </p:cNvPr>
            <p:cNvSpPr/>
            <p:nvPr/>
          </p:nvSpPr>
          <p:spPr>
            <a:xfrm>
              <a:off x="5411787" y="3337900"/>
              <a:ext cx="6419534" cy="523220"/>
            </a:xfrm>
            <a:prstGeom prst="rect">
              <a:avLst/>
            </a:prstGeom>
          </p:spPr>
          <p:txBody>
            <a:bodyPr wrap="square">
              <a:spAutoFit/>
            </a:bodyPr>
            <a:lstStyle/>
            <a:p>
              <a:pPr marL="0" lvl="1"/>
              <a:r>
                <a:rPr lang="en-US" sz="2800">
                  <a:latin typeface="+mj-lt"/>
                </a:rPr>
                <a:t>Create and evaluate a clustering model.</a:t>
              </a:r>
            </a:p>
          </p:txBody>
        </p:sp>
      </p:grpSp>
    </p:spTree>
    <p:extLst>
      <p:ext uri="{BB962C8B-B14F-4D97-AF65-F5344CB8AC3E}">
        <p14:creationId xmlns:p14="http://schemas.microsoft.com/office/powerpoint/2010/main" val="680740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187548"/>
            <a:ext cx="11571385" cy="2677656"/>
          </a:xfrm>
        </p:spPr>
        <p:txBody>
          <a:bodyPr/>
          <a:lstStyle/>
          <a:p>
            <a:r>
              <a:rPr lang="en-US" dirty="0"/>
              <a:t>Average electricity consumption per household – Iowa City 1971-1979</a:t>
            </a:r>
          </a:p>
        </p:txBody>
      </p:sp>
      <p:sp>
        <p:nvSpPr>
          <p:cNvPr id="2" name="Title 1"/>
          <p:cNvSpPr>
            <a:spLocks noGrp="1"/>
          </p:cNvSpPr>
          <p:nvPr>
            <p:ph type="title"/>
          </p:nvPr>
        </p:nvSpPr>
        <p:spPr/>
        <p:txBody>
          <a:bodyPr/>
          <a:lstStyle/>
          <a:p>
            <a:r>
              <a:rPr lang="en-US"/>
              <a:t>Time Series Examples</a:t>
            </a:r>
            <a:r>
              <a:rPr lang="en-US" sz="2000"/>
              <a:t> </a:t>
            </a:r>
            <a:r>
              <a:rPr lang="en-US"/>
              <a:t>(continued)</a:t>
            </a:r>
            <a:endParaRPr lang="en-US">
              <a:solidFill>
                <a:schemeClr val="accent3"/>
              </a:solidFill>
            </a:endParaRPr>
          </a:p>
        </p:txBody>
      </p:sp>
      <p:sp>
        <p:nvSpPr>
          <p:cNvPr id="9" name="Text Placeholder 2">
            <a:extLst>
              <a:ext uri="{FF2B5EF4-FFF2-40B4-BE49-F238E27FC236}">
                <a16:creationId xmlns:a16="http://schemas.microsoft.com/office/drawing/2014/main" id="{0BAF5371-5222-49C5-8B3D-CA28B94DC549}"/>
              </a:ext>
            </a:extLst>
          </p:cNvPr>
          <p:cNvSpPr txBox="1">
            <a:spLocks/>
          </p:cNvSpPr>
          <p:nvPr/>
        </p:nvSpPr>
        <p:spPr>
          <a:xfrm>
            <a:off x="4344484" y="6086775"/>
            <a:ext cx="3953814" cy="122495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j-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j-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accent1">
                    <a:lumMod val="90000"/>
                    <a:lumOff val="10000"/>
                  </a:schemeClr>
                </a:solidFill>
              </a:rPr>
              <a:t>Source: </a:t>
            </a:r>
            <a:r>
              <a:rPr lang="en-US" sz="1400" b="1" dirty="0" err="1">
                <a:solidFill>
                  <a:schemeClr val="accent1">
                    <a:lumMod val="90000"/>
                    <a:lumOff val="10000"/>
                  </a:schemeClr>
                </a:solidFill>
              </a:rPr>
              <a:t>DataMarket</a:t>
            </a:r>
            <a:endParaRPr lang="en-US" sz="1400" b="1" dirty="0">
              <a:solidFill>
                <a:schemeClr val="accent1">
                  <a:lumMod val="90000"/>
                  <a:lumOff val="10000"/>
                </a:schemeClr>
              </a:solidFill>
            </a:endParaRPr>
          </a:p>
          <a:p>
            <a:pPr marL="0" indent="0" algn="ctr">
              <a:buNone/>
            </a:pPr>
            <a:r>
              <a:rPr lang="en-US" sz="1400" b="1" dirty="0">
                <a:solidFill>
                  <a:schemeClr val="accent1">
                    <a:lumMod val="90000"/>
                    <a:lumOff val="10000"/>
                  </a:schemeClr>
                </a:solidFill>
                <a:hlinkClick r:id="rId3">
                  <a:extLst>
                    <a:ext uri="{A12FA001-AC4F-418D-AE19-62706E023703}">
                      <ahyp:hlinkClr xmlns:ahyp="http://schemas.microsoft.com/office/drawing/2018/hyperlinkcolor" val="tx"/>
                    </a:ext>
                  </a:extLst>
                </a:hlinkClick>
              </a:rPr>
              <a:t>http://datamarket.com/data/list/?q=provider:tsdl</a:t>
            </a:r>
            <a:endParaRPr lang="en-US" sz="1400" b="1" dirty="0">
              <a:solidFill>
                <a:schemeClr val="accent1">
                  <a:lumMod val="90000"/>
                  <a:lumOff val="10000"/>
                </a:schemeClr>
              </a:solidFill>
            </a:endParaRPr>
          </a:p>
          <a:p>
            <a:pPr marL="0" indent="0">
              <a:buNone/>
            </a:pPr>
            <a:r>
              <a:rPr lang="en-US" dirty="0"/>
              <a:t> </a:t>
            </a:r>
          </a:p>
        </p:txBody>
      </p:sp>
      <p:graphicFrame>
        <p:nvGraphicFramePr>
          <p:cNvPr id="10" name="Chart 9">
            <a:extLst>
              <a:ext uri="{FF2B5EF4-FFF2-40B4-BE49-F238E27FC236}">
                <a16:creationId xmlns:a16="http://schemas.microsoft.com/office/drawing/2014/main" id="{34F81AC8-4016-41D3-9288-E1EEE7DF379A}"/>
              </a:ext>
            </a:extLst>
          </p:cNvPr>
          <p:cNvGraphicFramePr>
            <a:graphicFrameLocks/>
          </p:cNvGraphicFramePr>
          <p:nvPr/>
        </p:nvGraphicFramePr>
        <p:xfrm>
          <a:off x="2321000" y="2383487"/>
          <a:ext cx="7473927" cy="35238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1514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187549"/>
            <a:ext cx="11887200" cy="4745915"/>
          </a:xfrm>
        </p:spPr>
        <p:txBody>
          <a:bodyPr/>
          <a:lstStyle/>
          <a:p>
            <a:r>
              <a:rPr lang="en-US" dirty="0"/>
              <a:t>Manufacturing</a:t>
            </a:r>
          </a:p>
          <a:p>
            <a:pPr lvl="1"/>
            <a:r>
              <a:rPr lang="en-US" dirty="0">
                <a:gradFill>
                  <a:gsLst>
                    <a:gs pos="1250">
                      <a:schemeClr val="tx1"/>
                    </a:gs>
                    <a:gs pos="100000">
                      <a:schemeClr val="tx1"/>
                    </a:gs>
                  </a:gsLst>
                  <a:lin ang="5400000" scaled="0"/>
                </a:gradFill>
              </a:rPr>
              <a:t>Forecast demand</a:t>
            </a:r>
          </a:p>
          <a:p>
            <a:r>
              <a:rPr lang="en-US" dirty="0"/>
              <a:t>Energy companies</a:t>
            </a:r>
          </a:p>
          <a:p>
            <a:pPr lvl="1"/>
            <a:r>
              <a:rPr lang="en-US" dirty="0">
                <a:gradFill>
                  <a:gsLst>
                    <a:gs pos="1250">
                      <a:schemeClr val="tx1"/>
                    </a:gs>
                    <a:gs pos="100000">
                      <a:schemeClr val="tx1"/>
                    </a:gs>
                  </a:gsLst>
                  <a:lin ang="5400000" scaled="0"/>
                </a:gradFill>
              </a:rPr>
              <a:t>Forecast consumption</a:t>
            </a:r>
          </a:p>
          <a:p>
            <a:r>
              <a:rPr lang="en-US" dirty="0"/>
              <a:t>Federal Reserve</a:t>
            </a:r>
          </a:p>
          <a:p>
            <a:pPr lvl="1"/>
            <a:r>
              <a:rPr lang="en-US" dirty="0">
                <a:gradFill>
                  <a:gsLst>
                    <a:gs pos="1250">
                      <a:schemeClr val="tx1"/>
                    </a:gs>
                    <a:gs pos="100000">
                      <a:schemeClr val="tx1"/>
                    </a:gs>
                  </a:gsLst>
                  <a:lin ang="5400000" scaled="0"/>
                </a:gradFill>
              </a:rPr>
              <a:t>Forecast inflation</a:t>
            </a:r>
          </a:p>
          <a:p>
            <a:r>
              <a:rPr lang="en-US" dirty="0"/>
              <a:t>Airlines</a:t>
            </a:r>
          </a:p>
          <a:p>
            <a:pPr lvl="1"/>
            <a:r>
              <a:rPr lang="en-US" dirty="0">
                <a:gradFill>
                  <a:gsLst>
                    <a:gs pos="1250">
                      <a:schemeClr val="tx1"/>
                    </a:gs>
                    <a:gs pos="100000">
                      <a:schemeClr val="tx1"/>
                    </a:gs>
                  </a:gsLst>
                  <a:lin ang="5400000" scaled="0"/>
                </a:gradFill>
              </a:rPr>
              <a:t>Forecast the number of travelers</a:t>
            </a:r>
          </a:p>
          <a:p>
            <a:r>
              <a:rPr lang="en-US" dirty="0"/>
              <a:t>and many others…</a:t>
            </a:r>
          </a:p>
        </p:txBody>
      </p:sp>
      <p:sp>
        <p:nvSpPr>
          <p:cNvPr id="2" name="Title 1"/>
          <p:cNvSpPr>
            <a:spLocks noGrp="1"/>
          </p:cNvSpPr>
          <p:nvPr>
            <p:ph type="title"/>
          </p:nvPr>
        </p:nvSpPr>
        <p:spPr/>
        <p:txBody>
          <a:bodyPr/>
          <a:lstStyle/>
          <a:p>
            <a:r>
              <a:rPr lang="en-US"/>
              <a:t>Applications of Time Series Analysis</a:t>
            </a:r>
            <a:endParaRPr lang="en-US" sz="4000">
              <a:solidFill>
                <a:schemeClr val="accent3"/>
              </a:solidFill>
            </a:endParaRPr>
          </a:p>
        </p:txBody>
      </p:sp>
    </p:spTree>
    <p:extLst>
      <p:ext uri="{BB962C8B-B14F-4D97-AF65-F5344CB8AC3E}">
        <p14:creationId xmlns:p14="http://schemas.microsoft.com/office/powerpoint/2010/main" val="294408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212849"/>
            <a:ext cx="11887200" cy="5355312"/>
          </a:xfrm>
        </p:spPr>
        <p:txBody>
          <a:bodyPr/>
          <a:lstStyle/>
          <a:p>
            <a:r>
              <a:rPr lang="en-US" dirty="0"/>
              <a:t>Level</a:t>
            </a:r>
          </a:p>
          <a:p>
            <a:pPr lvl="1"/>
            <a:r>
              <a:rPr lang="en-US" dirty="0">
                <a:gradFill>
                  <a:gsLst>
                    <a:gs pos="1250">
                      <a:schemeClr val="tx1"/>
                    </a:gs>
                    <a:gs pos="100000">
                      <a:schemeClr val="tx1"/>
                    </a:gs>
                  </a:gsLst>
                  <a:lin ang="5400000" scaled="0"/>
                </a:gradFill>
              </a:rPr>
              <a:t>Average value of data points.</a:t>
            </a:r>
          </a:p>
          <a:p>
            <a:r>
              <a:rPr lang="en-US" dirty="0"/>
              <a:t>Trend</a:t>
            </a:r>
          </a:p>
          <a:p>
            <a:pPr lvl="1"/>
            <a:r>
              <a:rPr lang="en-US" dirty="0">
                <a:gradFill>
                  <a:gsLst>
                    <a:gs pos="1250">
                      <a:schemeClr val="tx1"/>
                    </a:gs>
                    <a:gs pos="100000">
                      <a:schemeClr val="tx1"/>
                    </a:gs>
                  </a:gsLst>
                  <a:lin ang="5400000" scaled="0"/>
                </a:gradFill>
              </a:rPr>
              <a:t>Upward or downward trend.</a:t>
            </a:r>
          </a:p>
          <a:p>
            <a:r>
              <a:rPr lang="en-US" dirty="0"/>
              <a:t>Cyclical component</a:t>
            </a:r>
          </a:p>
          <a:p>
            <a:pPr lvl="1"/>
            <a:r>
              <a:rPr lang="en-US" dirty="0">
                <a:gradFill>
                  <a:gsLst>
                    <a:gs pos="1250">
                      <a:schemeClr val="tx1"/>
                    </a:gs>
                    <a:gs pos="100000">
                      <a:schemeClr val="tx1"/>
                    </a:gs>
                  </a:gsLst>
                  <a:lin ang="5400000" scaled="0"/>
                </a:gradFill>
              </a:rPr>
              <a:t>Periodic variations over a period of time that is usually longer than a year.</a:t>
            </a:r>
          </a:p>
          <a:p>
            <a:r>
              <a:rPr lang="en-US" dirty="0"/>
              <a:t>Seasonality</a:t>
            </a:r>
          </a:p>
          <a:p>
            <a:pPr lvl="1"/>
            <a:r>
              <a:rPr lang="en-US" dirty="0">
                <a:gradFill>
                  <a:gsLst>
                    <a:gs pos="1250">
                      <a:schemeClr val="tx1"/>
                    </a:gs>
                    <a:gs pos="100000">
                      <a:schemeClr val="tx1"/>
                    </a:gs>
                  </a:gsLst>
                  <a:lin ang="5400000" scaled="0"/>
                </a:gradFill>
              </a:rPr>
              <a:t>Periodic variations over a short period of time, usually one year.</a:t>
            </a:r>
          </a:p>
          <a:p>
            <a:r>
              <a:rPr lang="en-US" dirty="0"/>
              <a:t>Random Noise</a:t>
            </a:r>
          </a:p>
          <a:p>
            <a:pPr lvl="1"/>
            <a:r>
              <a:rPr lang="en-US" dirty="0">
                <a:gradFill>
                  <a:gsLst>
                    <a:gs pos="1250">
                      <a:schemeClr val="tx1"/>
                    </a:gs>
                    <a:gs pos="100000">
                      <a:schemeClr val="tx1"/>
                    </a:gs>
                  </a:gsLst>
                  <a:lin ang="5400000" scaled="0"/>
                </a:gradFill>
              </a:rPr>
              <a:t>Residual changes that follow no pattern.</a:t>
            </a:r>
          </a:p>
        </p:txBody>
      </p:sp>
      <p:sp>
        <p:nvSpPr>
          <p:cNvPr id="2" name="Title 1"/>
          <p:cNvSpPr>
            <a:spLocks noGrp="1"/>
          </p:cNvSpPr>
          <p:nvPr>
            <p:ph type="title"/>
          </p:nvPr>
        </p:nvSpPr>
        <p:spPr/>
        <p:txBody>
          <a:bodyPr/>
          <a:lstStyle/>
          <a:p>
            <a:r>
              <a:rPr lang="en-US">
                <a:solidFill>
                  <a:schemeClr val="accent3"/>
                </a:solidFill>
              </a:rPr>
              <a:t>Components of </a:t>
            </a:r>
            <a:r>
              <a:rPr lang="en-US"/>
              <a:t>Time Series Data</a:t>
            </a:r>
            <a:endParaRPr lang="en-US">
              <a:solidFill>
                <a:schemeClr val="accent3"/>
              </a:solidFill>
            </a:endParaRPr>
          </a:p>
        </p:txBody>
      </p:sp>
    </p:spTree>
    <p:extLst>
      <p:ext uri="{BB962C8B-B14F-4D97-AF65-F5344CB8AC3E}">
        <p14:creationId xmlns:p14="http://schemas.microsoft.com/office/powerpoint/2010/main" val="142629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187549"/>
            <a:ext cx="11887200" cy="4635115"/>
          </a:xfrm>
        </p:spPr>
        <p:txBody>
          <a:bodyPr/>
          <a:lstStyle/>
          <a:p>
            <a:r>
              <a:rPr lang="en-US"/>
              <a:t>Time Series data is a combination of two or more of the listed components</a:t>
            </a:r>
          </a:p>
          <a:p>
            <a:r>
              <a:rPr lang="en-US"/>
              <a:t>Two models for combining components</a:t>
            </a:r>
          </a:p>
          <a:p>
            <a:pPr lvl="1"/>
            <a:r>
              <a:rPr lang="en-US"/>
              <a:t>Additive</a:t>
            </a:r>
          </a:p>
          <a:p>
            <a:pPr lvl="2"/>
            <a:r>
              <a:rPr lang="en-US"/>
              <a:t>Components are added up</a:t>
            </a:r>
          </a:p>
          <a:p>
            <a:pPr lvl="2"/>
            <a:r>
              <a:rPr lang="en-US"/>
              <a:t>f(t) = Trend + Cycles + Seasonality + Noise</a:t>
            </a:r>
          </a:p>
          <a:p>
            <a:pPr lvl="2"/>
            <a:r>
              <a:rPr lang="en-US"/>
              <a:t>Additive model is linear</a:t>
            </a:r>
          </a:p>
          <a:p>
            <a:pPr lvl="1"/>
            <a:r>
              <a:rPr lang="en-US"/>
              <a:t>Multiplicative</a:t>
            </a:r>
          </a:p>
          <a:p>
            <a:pPr lvl="2"/>
            <a:r>
              <a:rPr lang="en-US"/>
              <a:t>Components are multiplied</a:t>
            </a:r>
          </a:p>
          <a:p>
            <a:pPr lvl="2"/>
            <a:r>
              <a:rPr lang="en-US"/>
              <a:t>f(t) = Trend * Cycles * Seasonality * Noise</a:t>
            </a:r>
          </a:p>
          <a:p>
            <a:pPr lvl="2"/>
            <a:r>
              <a:rPr lang="en-US"/>
              <a:t>Multiplicative model is non-linear</a:t>
            </a:r>
          </a:p>
        </p:txBody>
      </p:sp>
      <p:sp>
        <p:nvSpPr>
          <p:cNvPr id="2" name="Title 1"/>
          <p:cNvSpPr>
            <a:spLocks noGrp="1"/>
          </p:cNvSpPr>
          <p:nvPr>
            <p:ph type="title"/>
          </p:nvPr>
        </p:nvSpPr>
        <p:spPr/>
        <p:txBody>
          <a:bodyPr/>
          <a:lstStyle/>
          <a:p>
            <a:r>
              <a:rPr lang="en-US">
                <a:solidFill>
                  <a:schemeClr val="accent3"/>
                </a:solidFill>
              </a:rPr>
              <a:t>Components of </a:t>
            </a:r>
            <a:r>
              <a:rPr lang="en-US"/>
              <a:t>Time Series Data (continued)</a:t>
            </a:r>
            <a:endParaRPr lang="en-US">
              <a:solidFill>
                <a:schemeClr val="accent3"/>
              </a:solidFill>
            </a:endParaRPr>
          </a:p>
        </p:txBody>
      </p:sp>
    </p:spTree>
    <p:extLst>
      <p:ext uri="{BB962C8B-B14F-4D97-AF65-F5344CB8AC3E}">
        <p14:creationId xmlns:p14="http://schemas.microsoft.com/office/powerpoint/2010/main" val="317694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187549"/>
            <a:ext cx="11887200" cy="5447645"/>
          </a:xfrm>
        </p:spPr>
        <p:txBody>
          <a:bodyPr/>
          <a:lstStyle/>
          <a:p>
            <a:r>
              <a:rPr lang="en-US"/>
              <a:t>A Time Series is called stationary if its statistical properties are constant:</a:t>
            </a:r>
          </a:p>
          <a:p>
            <a:pPr lvl="1"/>
            <a:r>
              <a:rPr lang="en-US"/>
              <a:t>Constant mean</a:t>
            </a:r>
          </a:p>
          <a:p>
            <a:pPr lvl="1"/>
            <a:r>
              <a:rPr lang="en-US"/>
              <a:t>Constant variance</a:t>
            </a:r>
          </a:p>
          <a:p>
            <a:pPr lvl="1"/>
            <a:r>
              <a:rPr lang="en-US"/>
              <a:t>Time-independent autocorrelation</a:t>
            </a:r>
          </a:p>
          <a:p>
            <a:r>
              <a:rPr lang="en-US"/>
              <a:t>Stationarity means no trend in time series.</a:t>
            </a:r>
          </a:p>
          <a:p>
            <a:r>
              <a:rPr lang="en-US"/>
              <a:t>White noise is stationary.</a:t>
            </a:r>
          </a:p>
          <a:p>
            <a:r>
              <a:rPr lang="en-US"/>
              <a:t>Stationarity makes it relatively easy to forecast.</a:t>
            </a:r>
          </a:p>
          <a:p>
            <a:r>
              <a:rPr lang="en-US"/>
              <a:t>Most time series are non-stationary in their original form.</a:t>
            </a:r>
          </a:p>
          <a:p>
            <a:r>
              <a:rPr lang="en-US"/>
              <a:t>Non-stationary data can be transformed into stationary.</a:t>
            </a:r>
          </a:p>
        </p:txBody>
      </p:sp>
      <p:sp>
        <p:nvSpPr>
          <p:cNvPr id="2" name="Title 1"/>
          <p:cNvSpPr>
            <a:spLocks noGrp="1"/>
          </p:cNvSpPr>
          <p:nvPr>
            <p:ph type="title"/>
          </p:nvPr>
        </p:nvSpPr>
        <p:spPr/>
        <p:txBody>
          <a:bodyPr/>
          <a:lstStyle/>
          <a:p>
            <a:r>
              <a:rPr lang="en-US"/>
              <a:t>Stationarity</a:t>
            </a:r>
            <a:endParaRPr lang="en-US">
              <a:solidFill>
                <a:schemeClr val="accent3"/>
              </a:solidFill>
            </a:endParaRPr>
          </a:p>
        </p:txBody>
      </p:sp>
    </p:spTree>
    <p:extLst>
      <p:ext uri="{BB962C8B-B14F-4D97-AF65-F5344CB8AC3E}">
        <p14:creationId xmlns:p14="http://schemas.microsoft.com/office/powerpoint/2010/main" val="46946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187549"/>
            <a:ext cx="11887200" cy="683264"/>
          </a:xfrm>
        </p:spPr>
        <p:txBody>
          <a:bodyPr/>
          <a:lstStyle/>
          <a:p>
            <a:r>
              <a:rPr lang="en-US"/>
              <a:t>Stationary vs non-stationary</a:t>
            </a:r>
          </a:p>
        </p:txBody>
      </p:sp>
      <p:sp>
        <p:nvSpPr>
          <p:cNvPr id="2" name="Title 1"/>
          <p:cNvSpPr>
            <a:spLocks noGrp="1"/>
          </p:cNvSpPr>
          <p:nvPr>
            <p:ph type="title"/>
          </p:nvPr>
        </p:nvSpPr>
        <p:spPr/>
        <p:txBody>
          <a:bodyPr/>
          <a:lstStyle/>
          <a:p>
            <a:r>
              <a:rPr lang="en-US"/>
              <a:t>Stationarity</a:t>
            </a:r>
            <a:r>
              <a:rPr lang="en-US" sz="2000"/>
              <a:t>  </a:t>
            </a:r>
            <a:r>
              <a:rPr lang="en-US"/>
              <a:t>(continued)</a:t>
            </a:r>
            <a:endParaRPr lang="en-US">
              <a:solidFill>
                <a:schemeClr val="accent3"/>
              </a:solidFill>
            </a:endParaRPr>
          </a:p>
        </p:txBody>
      </p:sp>
      <p:graphicFrame>
        <p:nvGraphicFramePr>
          <p:cNvPr id="7" name="Chart 6">
            <a:extLst>
              <a:ext uri="{FF2B5EF4-FFF2-40B4-BE49-F238E27FC236}">
                <a16:creationId xmlns:a16="http://schemas.microsoft.com/office/drawing/2014/main" id="{92AD52FB-7C55-4538-9123-40B97F647422}"/>
              </a:ext>
            </a:extLst>
          </p:cNvPr>
          <p:cNvGraphicFramePr>
            <a:graphicFrameLocks/>
          </p:cNvGraphicFramePr>
          <p:nvPr/>
        </p:nvGraphicFramePr>
        <p:xfrm>
          <a:off x="982975" y="2122804"/>
          <a:ext cx="4572000" cy="27489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DDFF9C22-E1C8-4848-B5FA-120140C563F2}"/>
              </a:ext>
            </a:extLst>
          </p:cNvPr>
          <p:cNvGraphicFramePr>
            <a:graphicFrameLocks/>
          </p:cNvGraphicFramePr>
          <p:nvPr/>
        </p:nvGraphicFramePr>
        <p:xfrm>
          <a:off x="6881500" y="2127567"/>
          <a:ext cx="4572000" cy="273939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DB67DCE7-075C-4E8E-B636-3449FE90C14D}"/>
              </a:ext>
            </a:extLst>
          </p:cNvPr>
          <p:cNvSpPr txBox="1"/>
          <p:nvPr/>
        </p:nvSpPr>
        <p:spPr>
          <a:xfrm>
            <a:off x="2496242" y="4971245"/>
            <a:ext cx="1545465" cy="544765"/>
          </a:xfrm>
          <a:prstGeom prst="rect">
            <a:avLst/>
          </a:prstGeom>
          <a:noFill/>
        </p:spPr>
        <p:txBody>
          <a:bodyPr wrap="square" lIns="182880" tIns="146304" rIns="182880" bIns="146304" rtlCol="0">
            <a:spAutoFit/>
          </a:bodyPr>
          <a:lstStyle/>
          <a:p>
            <a:pPr>
              <a:lnSpc>
                <a:spcPct val="90000"/>
              </a:lnSpc>
              <a:spcAft>
                <a:spcPts val="600"/>
              </a:spcAft>
            </a:pPr>
            <a:r>
              <a:rPr lang="en-US" b="1">
                <a:gradFill>
                  <a:gsLst>
                    <a:gs pos="2917">
                      <a:schemeClr val="tx1"/>
                    </a:gs>
                    <a:gs pos="30000">
                      <a:schemeClr val="tx1"/>
                    </a:gs>
                  </a:gsLst>
                  <a:lin ang="5400000" scaled="0"/>
                </a:gradFill>
              </a:rPr>
              <a:t>Stationary</a:t>
            </a:r>
          </a:p>
        </p:txBody>
      </p:sp>
      <p:sp>
        <p:nvSpPr>
          <p:cNvPr id="10" name="TextBox 9">
            <a:extLst>
              <a:ext uri="{FF2B5EF4-FFF2-40B4-BE49-F238E27FC236}">
                <a16:creationId xmlns:a16="http://schemas.microsoft.com/office/drawing/2014/main" id="{17CE3A03-89A6-454A-B6D4-50DE5FF96A75}"/>
              </a:ext>
            </a:extLst>
          </p:cNvPr>
          <p:cNvSpPr txBox="1"/>
          <p:nvPr/>
        </p:nvSpPr>
        <p:spPr>
          <a:xfrm>
            <a:off x="8148941" y="5123711"/>
            <a:ext cx="2037118" cy="544765"/>
          </a:xfrm>
          <a:prstGeom prst="rect">
            <a:avLst/>
          </a:prstGeom>
          <a:noFill/>
        </p:spPr>
        <p:txBody>
          <a:bodyPr wrap="square" lIns="182880" tIns="146304" rIns="182880" bIns="146304" rtlCol="0">
            <a:spAutoFit/>
          </a:bodyPr>
          <a:lstStyle/>
          <a:p>
            <a:pPr>
              <a:lnSpc>
                <a:spcPct val="90000"/>
              </a:lnSpc>
              <a:spcAft>
                <a:spcPts val="600"/>
              </a:spcAft>
            </a:pPr>
            <a:r>
              <a:rPr lang="en-US" b="1">
                <a:gradFill>
                  <a:gsLst>
                    <a:gs pos="2917">
                      <a:schemeClr val="tx1"/>
                    </a:gs>
                    <a:gs pos="30000">
                      <a:schemeClr val="tx1"/>
                    </a:gs>
                  </a:gsLst>
                  <a:lin ang="5400000" scaled="0"/>
                </a:gradFill>
              </a:rPr>
              <a:t>Non-Stationary</a:t>
            </a:r>
          </a:p>
        </p:txBody>
      </p:sp>
      <p:sp>
        <p:nvSpPr>
          <p:cNvPr id="11" name="TextBox 10">
            <a:extLst>
              <a:ext uri="{FF2B5EF4-FFF2-40B4-BE49-F238E27FC236}">
                <a16:creationId xmlns:a16="http://schemas.microsoft.com/office/drawing/2014/main" id="{517E6C96-6D59-46D3-8417-7AC11F7C5736}"/>
              </a:ext>
            </a:extLst>
          </p:cNvPr>
          <p:cNvSpPr txBox="1"/>
          <p:nvPr/>
        </p:nvSpPr>
        <p:spPr>
          <a:xfrm>
            <a:off x="4378510" y="5668476"/>
            <a:ext cx="3674724" cy="634020"/>
          </a:xfrm>
          <a:prstGeom prst="rect">
            <a:avLst/>
          </a:prstGeom>
          <a:noFill/>
        </p:spPr>
        <p:txBody>
          <a:bodyPr wrap="none" lIns="182880" tIns="146304" rIns="182880" bIns="146304" rtlCol="0">
            <a:spAutoFit/>
          </a:bodyPr>
          <a:lstStyle/>
          <a:p>
            <a:pPr algn="ctr"/>
            <a:r>
              <a:rPr lang="en-US" sz="1100" b="1">
                <a:solidFill>
                  <a:schemeClr val="accent1">
                    <a:lumMod val="90000"/>
                    <a:lumOff val="10000"/>
                  </a:schemeClr>
                </a:solidFill>
              </a:rPr>
              <a:t>Source: </a:t>
            </a:r>
            <a:r>
              <a:rPr lang="en-US" sz="1100" b="1" err="1">
                <a:solidFill>
                  <a:schemeClr val="accent1">
                    <a:lumMod val="90000"/>
                    <a:lumOff val="10000"/>
                  </a:schemeClr>
                </a:solidFill>
              </a:rPr>
              <a:t>DataMarket</a:t>
            </a:r>
            <a:endParaRPr lang="en-US" sz="1100" b="1">
              <a:solidFill>
                <a:schemeClr val="accent1">
                  <a:lumMod val="90000"/>
                  <a:lumOff val="10000"/>
                </a:schemeClr>
              </a:solidFill>
            </a:endParaRPr>
          </a:p>
          <a:p>
            <a:pPr algn="ctr"/>
            <a:r>
              <a:rPr lang="en-US" sz="1100" b="1">
                <a:solidFill>
                  <a:schemeClr val="accent1">
                    <a:lumMod val="90000"/>
                    <a:lumOff val="10000"/>
                  </a:schemeClr>
                </a:solidFill>
                <a:hlinkClick r:id="rId5">
                  <a:extLst>
                    <a:ext uri="{A12FA001-AC4F-418D-AE19-62706E023703}">
                      <ahyp:hlinkClr xmlns:ahyp="http://schemas.microsoft.com/office/drawing/2018/hyperlinkcolor" val="tx"/>
                    </a:ext>
                  </a:extLst>
                </a:hlinkClick>
              </a:rPr>
              <a:t>http://datamarket.com/data/list/?q=provider:tsdl</a:t>
            </a:r>
            <a:endParaRPr lang="en-US" sz="1100" b="1">
              <a:solidFill>
                <a:schemeClr val="accent1">
                  <a:lumMod val="90000"/>
                  <a:lumOff val="10000"/>
                </a:schemeClr>
              </a:solidFill>
            </a:endParaRPr>
          </a:p>
        </p:txBody>
      </p:sp>
    </p:spTree>
    <p:extLst>
      <p:ext uri="{BB962C8B-B14F-4D97-AF65-F5344CB8AC3E}">
        <p14:creationId xmlns:p14="http://schemas.microsoft.com/office/powerpoint/2010/main" val="71522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187549"/>
            <a:ext cx="11896282" cy="4228850"/>
          </a:xfrm>
        </p:spPr>
        <p:txBody>
          <a:bodyPr/>
          <a:lstStyle/>
          <a:p>
            <a:r>
              <a:rPr lang="en-US" dirty="0"/>
              <a:t>Correlation between time series and a delayed/lagged version of itself.</a:t>
            </a:r>
          </a:p>
          <a:p>
            <a:r>
              <a:rPr lang="en-US" dirty="0"/>
              <a:t>Delay or </a:t>
            </a:r>
            <a:r>
              <a:rPr lang="en-US"/>
              <a:t>lag - measured </a:t>
            </a:r>
            <a:r>
              <a:rPr lang="en-US" dirty="0"/>
              <a:t>in units of time steps.</a:t>
            </a:r>
          </a:p>
          <a:p>
            <a:r>
              <a:rPr lang="en-US" dirty="0"/>
              <a:t>Lag n autocorrelation: correlation between </a:t>
            </a:r>
            <a:r>
              <a:rPr lang="en-US" dirty="0" err="1"/>
              <a:t>Y</a:t>
            </a:r>
            <a:r>
              <a:rPr lang="en-US" baseline="-25000" dirty="0" err="1"/>
              <a:t>t</a:t>
            </a:r>
            <a:r>
              <a:rPr lang="en-US" dirty="0"/>
              <a:t> and </a:t>
            </a:r>
            <a:r>
              <a:rPr lang="en-US" dirty="0" err="1"/>
              <a:t>Y</a:t>
            </a:r>
            <a:r>
              <a:rPr lang="en-US" baseline="-25000" dirty="0" err="1"/>
              <a:t>t</a:t>
            </a:r>
            <a:r>
              <a:rPr lang="en-US" baseline="-25000" dirty="0"/>
              <a:t>-n</a:t>
            </a:r>
            <a:r>
              <a:rPr lang="en-US" dirty="0"/>
              <a:t>.</a:t>
            </a:r>
            <a:endParaRPr lang="en-US" baseline="-25000" dirty="0"/>
          </a:p>
          <a:p>
            <a:r>
              <a:rPr lang="en-US" dirty="0"/>
              <a:t>Normalized version of autocovariance.</a:t>
            </a:r>
          </a:p>
          <a:p>
            <a:r>
              <a:rPr lang="en-US" dirty="0"/>
              <a:t>Varies in the range [-1, 1].</a:t>
            </a:r>
          </a:p>
          <a:p>
            <a:r>
              <a:rPr lang="en-US" dirty="0"/>
              <a:t>Significant in time series analysis methods.</a:t>
            </a:r>
          </a:p>
        </p:txBody>
      </p:sp>
      <p:sp>
        <p:nvSpPr>
          <p:cNvPr id="2" name="Title 1"/>
          <p:cNvSpPr>
            <a:spLocks noGrp="1"/>
          </p:cNvSpPr>
          <p:nvPr>
            <p:ph type="title"/>
          </p:nvPr>
        </p:nvSpPr>
        <p:spPr/>
        <p:txBody>
          <a:bodyPr/>
          <a:lstStyle/>
          <a:p>
            <a:r>
              <a:rPr lang="en-US" sz="4000">
                <a:solidFill>
                  <a:schemeClr val="accent3"/>
                </a:solidFill>
              </a:rPr>
              <a:t>Autocorrelation</a:t>
            </a:r>
          </a:p>
        </p:txBody>
      </p:sp>
    </p:spTree>
    <p:extLst>
      <p:ext uri="{BB962C8B-B14F-4D97-AF65-F5344CB8AC3E}">
        <p14:creationId xmlns:p14="http://schemas.microsoft.com/office/powerpoint/2010/main" val="12473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684500"/>
            <a:ext cx="4617780" cy="3176254"/>
          </a:xfrm>
        </p:spPr>
        <p:txBody>
          <a:bodyPr/>
          <a:lstStyle/>
          <a:p>
            <a:r>
              <a:rPr lang="en-US"/>
              <a:t>Autocorrelation Function (ACF) is the coefficient of correlation between two values in the series.</a:t>
            </a:r>
          </a:p>
        </p:txBody>
      </p:sp>
      <p:sp>
        <p:nvSpPr>
          <p:cNvPr id="2" name="Title 1"/>
          <p:cNvSpPr>
            <a:spLocks noGrp="1"/>
          </p:cNvSpPr>
          <p:nvPr>
            <p:ph type="title"/>
          </p:nvPr>
        </p:nvSpPr>
        <p:spPr/>
        <p:txBody>
          <a:bodyPr/>
          <a:lstStyle/>
          <a:p>
            <a:r>
              <a:rPr lang="en-US" sz="4000">
                <a:solidFill>
                  <a:schemeClr val="accent3"/>
                </a:solidFill>
              </a:rPr>
              <a:t>Autocorrelation Function (ACF)</a:t>
            </a:r>
          </a:p>
        </p:txBody>
      </p:sp>
      <p:graphicFrame>
        <p:nvGraphicFramePr>
          <p:cNvPr id="5" name="Chart 4">
            <a:extLst>
              <a:ext uri="{FF2B5EF4-FFF2-40B4-BE49-F238E27FC236}">
                <a16:creationId xmlns:a16="http://schemas.microsoft.com/office/drawing/2014/main" id="{FB956AD2-7E4F-48A0-98A0-9F09BEE62FDC}"/>
              </a:ext>
            </a:extLst>
          </p:cNvPr>
          <p:cNvGraphicFramePr>
            <a:graphicFrameLocks/>
          </p:cNvGraphicFramePr>
          <p:nvPr/>
        </p:nvGraphicFramePr>
        <p:xfrm>
          <a:off x="5247552" y="1598929"/>
          <a:ext cx="6694171" cy="37966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918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96693A-3E5B-A8F3-45AD-609099A6E202}"/>
              </a:ext>
            </a:extLst>
          </p:cNvPr>
          <p:cNvSpPr>
            <a:spLocks noGrp="1"/>
          </p:cNvSpPr>
          <p:nvPr>
            <p:ph type="title"/>
          </p:nvPr>
        </p:nvSpPr>
        <p:spPr/>
        <p:txBody>
          <a:bodyPr/>
          <a:lstStyle/>
          <a:p>
            <a:r>
              <a:rPr lang="en-US" dirty="0"/>
              <a:t>Lesson Summary</a:t>
            </a:r>
          </a:p>
        </p:txBody>
      </p:sp>
      <p:sp>
        <p:nvSpPr>
          <p:cNvPr id="4" name="Rectangle 3">
            <a:extLst>
              <a:ext uri="{FF2B5EF4-FFF2-40B4-BE49-F238E27FC236}">
                <a16:creationId xmlns:a16="http://schemas.microsoft.com/office/drawing/2014/main" id="{0C020FD3-A51B-960D-6BB7-454E88017985}"/>
              </a:ext>
            </a:extLst>
          </p:cNvPr>
          <p:cNvSpPr/>
          <p:nvPr/>
        </p:nvSpPr>
        <p:spPr bwMode="auto">
          <a:xfrm>
            <a:off x="503237" y="3268662"/>
            <a:ext cx="11429999" cy="74261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400" dirty="0">
                <a:latin typeface="+mj-lt"/>
              </a:rPr>
              <a:t>Use time series analysis to analyze trend and forecast.</a:t>
            </a:r>
          </a:p>
        </p:txBody>
      </p:sp>
    </p:spTree>
    <p:extLst>
      <p:ext uri="{BB962C8B-B14F-4D97-AF65-F5344CB8AC3E}">
        <p14:creationId xmlns:p14="http://schemas.microsoft.com/office/powerpoint/2010/main" val="6976179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187549"/>
            <a:ext cx="11887200" cy="5269135"/>
          </a:xfrm>
        </p:spPr>
        <p:txBody>
          <a:bodyPr/>
          <a:lstStyle/>
          <a:p>
            <a:r>
              <a:rPr lang="en-US" dirty="0"/>
              <a:t>Clustering is a method of grouping data points into similar clusters.</a:t>
            </a:r>
          </a:p>
          <a:p>
            <a:r>
              <a:rPr lang="en-US" dirty="0"/>
              <a:t>Clustering uses the features of individual items to find similar items.</a:t>
            </a:r>
          </a:p>
          <a:p>
            <a:pPr marL="0" indent="0">
              <a:buNone/>
            </a:pPr>
            <a:endParaRPr lang="en-US" sz="2800" dirty="0"/>
          </a:p>
          <a:p>
            <a:pPr marL="0" indent="0">
              <a:buNone/>
            </a:pPr>
            <a:r>
              <a:rPr lang="en-US" sz="2800" dirty="0"/>
              <a:t>For example: </a:t>
            </a:r>
          </a:p>
          <a:p>
            <a:pPr marL="0" indent="0">
              <a:buNone/>
            </a:pPr>
            <a:r>
              <a:rPr lang="en-US" sz="2800" dirty="0"/>
              <a:t>find similar customers, </a:t>
            </a:r>
          </a:p>
          <a:p>
            <a:pPr marL="0" indent="0">
              <a:buNone/>
            </a:pPr>
            <a:r>
              <a:rPr lang="en-US" sz="2800" dirty="0"/>
              <a:t>group sentences with </a:t>
            </a:r>
          </a:p>
          <a:p>
            <a:pPr marL="0" indent="0">
              <a:buNone/>
            </a:pPr>
            <a:r>
              <a:rPr lang="en-US" sz="2800" dirty="0"/>
              <a:t>similar topics,…</a:t>
            </a:r>
          </a:p>
          <a:p>
            <a:pPr marL="0" indent="0">
              <a:buNone/>
            </a:pPr>
            <a:endParaRPr lang="en-US" dirty="0"/>
          </a:p>
        </p:txBody>
      </p:sp>
      <p:sp>
        <p:nvSpPr>
          <p:cNvPr id="69" name="Oval 68">
            <a:extLst>
              <a:ext uri="{FF2B5EF4-FFF2-40B4-BE49-F238E27FC236}">
                <a16:creationId xmlns:a16="http://schemas.microsoft.com/office/drawing/2014/main" id="{F5FD0464-0AAD-7B8C-43DD-A1246A1C7E32}"/>
              </a:ext>
            </a:extLst>
          </p:cNvPr>
          <p:cNvSpPr/>
          <p:nvPr/>
        </p:nvSpPr>
        <p:spPr bwMode="auto">
          <a:xfrm>
            <a:off x="9163973" y="4941754"/>
            <a:ext cx="1245844" cy="957482"/>
          </a:xfrm>
          <a:prstGeom prst="ellipse">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Oval 66">
            <a:extLst>
              <a:ext uri="{FF2B5EF4-FFF2-40B4-BE49-F238E27FC236}">
                <a16:creationId xmlns:a16="http://schemas.microsoft.com/office/drawing/2014/main" id="{AA78E78B-2565-CD8B-8C83-45F9756D69DE}"/>
              </a:ext>
            </a:extLst>
          </p:cNvPr>
          <p:cNvSpPr/>
          <p:nvPr/>
        </p:nvSpPr>
        <p:spPr bwMode="auto">
          <a:xfrm>
            <a:off x="9947162" y="4078285"/>
            <a:ext cx="1245844" cy="957482"/>
          </a:xfrm>
          <a:prstGeom prst="ellipse">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3AE9F1CE-C46A-BFD7-CF06-0B378A678E22}"/>
              </a:ext>
            </a:extLst>
          </p:cNvPr>
          <p:cNvSpPr/>
          <p:nvPr/>
        </p:nvSpPr>
        <p:spPr bwMode="auto">
          <a:xfrm>
            <a:off x="8666912" y="3928412"/>
            <a:ext cx="1245844" cy="957482"/>
          </a:xfrm>
          <a:prstGeom prst="ellipse">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a:solidFill>
                  <a:schemeClr val="accent3"/>
                </a:solidFill>
              </a:rPr>
              <a:t>What </a:t>
            </a:r>
            <a:r>
              <a:rPr lang="en-US"/>
              <a:t>is Clustering</a:t>
            </a:r>
            <a:r>
              <a:rPr lang="en-US">
                <a:solidFill>
                  <a:schemeClr val="accent3"/>
                </a:solidFill>
              </a:rPr>
              <a:t>?</a:t>
            </a:r>
            <a:endParaRPr lang="en-US" sz="4000">
              <a:solidFill>
                <a:schemeClr val="accent3"/>
              </a:solidFill>
            </a:endParaRPr>
          </a:p>
        </p:txBody>
      </p:sp>
      <p:grpSp>
        <p:nvGrpSpPr>
          <p:cNvPr id="8" name="Group 7">
            <a:extLst>
              <a:ext uri="{FF2B5EF4-FFF2-40B4-BE49-F238E27FC236}">
                <a16:creationId xmlns:a16="http://schemas.microsoft.com/office/drawing/2014/main" id="{7B21270C-7D94-DF61-2D0B-13E29C137A8F}"/>
              </a:ext>
            </a:extLst>
          </p:cNvPr>
          <p:cNvGrpSpPr/>
          <p:nvPr/>
        </p:nvGrpSpPr>
        <p:grpSpPr>
          <a:xfrm>
            <a:off x="4472608" y="3497262"/>
            <a:ext cx="2544417" cy="2544417"/>
            <a:chOff x="9044608" y="775252"/>
            <a:chExt cx="2544417" cy="2544417"/>
          </a:xfrm>
        </p:grpSpPr>
        <p:cxnSp>
          <p:nvCxnSpPr>
            <p:cNvPr id="7" name="Straight Arrow Connector 6">
              <a:extLst>
                <a:ext uri="{FF2B5EF4-FFF2-40B4-BE49-F238E27FC236}">
                  <a16:creationId xmlns:a16="http://schemas.microsoft.com/office/drawing/2014/main" id="{FCFD55D4-AE57-0129-FCAF-5D78042A4DAE}"/>
                </a:ext>
              </a:extLst>
            </p:cNvPr>
            <p:cNvCxnSpPr>
              <a:cxnSpLocks/>
            </p:cNvCxnSpPr>
            <p:nvPr/>
          </p:nvCxnSpPr>
          <p:spPr>
            <a:xfrm rot="16200000">
              <a:off x="7772400" y="2047461"/>
              <a:ext cx="2544417" cy="0"/>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523415F-79BA-3B3E-371D-0F9EA603A330}"/>
                </a:ext>
              </a:extLst>
            </p:cNvPr>
            <p:cNvCxnSpPr/>
            <p:nvPr/>
          </p:nvCxnSpPr>
          <p:spPr>
            <a:xfrm>
              <a:off x="9044608" y="3279914"/>
              <a:ext cx="2544417" cy="0"/>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113A2248-0469-9401-EF90-6DA8A2465F2E}"/>
              </a:ext>
            </a:extLst>
          </p:cNvPr>
          <p:cNvSpPr/>
          <p:nvPr/>
        </p:nvSpPr>
        <p:spPr bwMode="auto">
          <a:xfrm>
            <a:off x="5559262" y="5398811"/>
            <a:ext cx="238585" cy="238585"/>
          </a:xfrm>
          <a:prstGeom prst="ellipse">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5B7CDC74-0669-4BD6-3531-97812A948E1C}"/>
              </a:ext>
            </a:extLst>
          </p:cNvPr>
          <p:cNvSpPr/>
          <p:nvPr/>
        </p:nvSpPr>
        <p:spPr bwMode="auto">
          <a:xfrm>
            <a:off x="5923795" y="3957572"/>
            <a:ext cx="238585" cy="238585"/>
          </a:xfrm>
          <a:prstGeom prst="ellipse">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12168979-3AF9-1A7A-B376-F046D3C0C343}"/>
              </a:ext>
            </a:extLst>
          </p:cNvPr>
          <p:cNvSpPr/>
          <p:nvPr/>
        </p:nvSpPr>
        <p:spPr bwMode="auto">
          <a:xfrm>
            <a:off x="5877361" y="4842379"/>
            <a:ext cx="238585" cy="238585"/>
          </a:xfrm>
          <a:prstGeom prst="ellipse">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7157B990-D22B-126B-396F-2E0B88B9230D}"/>
              </a:ext>
            </a:extLst>
          </p:cNvPr>
          <p:cNvSpPr/>
          <p:nvPr/>
        </p:nvSpPr>
        <p:spPr bwMode="auto">
          <a:xfrm>
            <a:off x="4903282" y="4868850"/>
            <a:ext cx="238585" cy="238585"/>
          </a:xfrm>
          <a:prstGeom prst="ellipse">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Star: 5 Points 15">
            <a:extLst>
              <a:ext uri="{FF2B5EF4-FFF2-40B4-BE49-F238E27FC236}">
                <a16:creationId xmlns:a16="http://schemas.microsoft.com/office/drawing/2014/main" id="{BB7E3273-EF90-0039-004E-9F6CEE6CAD3B}"/>
              </a:ext>
            </a:extLst>
          </p:cNvPr>
          <p:cNvSpPr/>
          <p:nvPr/>
        </p:nvSpPr>
        <p:spPr bwMode="auto">
          <a:xfrm>
            <a:off x="5247891" y="4689947"/>
            <a:ext cx="265050" cy="265050"/>
          </a:xfrm>
          <a:prstGeom prst="star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Star: 5 Points 17">
            <a:extLst>
              <a:ext uri="{FF2B5EF4-FFF2-40B4-BE49-F238E27FC236}">
                <a16:creationId xmlns:a16="http://schemas.microsoft.com/office/drawing/2014/main" id="{C5E7E899-8AEC-2E11-44C7-4A0AFAC9EAFB}"/>
              </a:ext>
            </a:extLst>
          </p:cNvPr>
          <p:cNvSpPr/>
          <p:nvPr/>
        </p:nvSpPr>
        <p:spPr bwMode="auto">
          <a:xfrm>
            <a:off x="5817741" y="4395065"/>
            <a:ext cx="265050" cy="265050"/>
          </a:xfrm>
          <a:prstGeom prst="star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5 Points 19">
            <a:extLst>
              <a:ext uri="{FF2B5EF4-FFF2-40B4-BE49-F238E27FC236}">
                <a16:creationId xmlns:a16="http://schemas.microsoft.com/office/drawing/2014/main" id="{C6CA805F-0B62-09D2-E59C-1659DD537D60}"/>
              </a:ext>
            </a:extLst>
          </p:cNvPr>
          <p:cNvSpPr/>
          <p:nvPr/>
        </p:nvSpPr>
        <p:spPr bwMode="auto">
          <a:xfrm>
            <a:off x="5552691" y="4994747"/>
            <a:ext cx="265050" cy="265050"/>
          </a:xfrm>
          <a:prstGeom prst="star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Star: 5 Points 21">
            <a:extLst>
              <a:ext uri="{FF2B5EF4-FFF2-40B4-BE49-F238E27FC236}">
                <a16:creationId xmlns:a16="http://schemas.microsoft.com/office/drawing/2014/main" id="{F3B6EE6F-0C6C-82B7-8B1A-C6AE08ECB26A}"/>
              </a:ext>
            </a:extLst>
          </p:cNvPr>
          <p:cNvSpPr/>
          <p:nvPr/>
        </p:nvSpPr>
        <p:spPr bwMode="auto">
          <a:xfrm>
            <a:off x="4982841" y="5276394"/>
            <a:ext cx="265050" cy="265050"/>
          </a:xfrm>
          <a:prstGeom prst="star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Star: 5 Points 23">
            <a:extLst>
              <a:ext uri="{FF2B5EF4-FFF2-40B4-BE49-F238E27FC236}">
                <a16:creationId xmlns:a16="http://schemas.microsoft.com/office/drawing/2014/main" id="{5D11A6B1-A588-C890-7E05-49A5A316BAFE}"/>
              </a:ext>
            </a:extLst>
          </p:cNvPr>
          <p:cNvSpPr/>
          <p:nvPr/>
        </p:nvSpPr>
        <p:spPr bwMode="auto">
          <a:xfrm>
            <a:off x="6228565" y="4800984"/>
            <a:ext cx="265050" cy="265050"/>
          </a:xfrm>
          <a:prstGeom prst="star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Isosceles Triangle 24">
            <a:extLst>
              <a:ext uri="{FF2B5EF4-FFF2-40B4-BE49-F238E27FC236}">
                <a16:creationId xmlns:a16="http://schemas.microsoft.com/office/drawing/2014/main" id="{6D8EB1D4-B4D3-06E7-B3E5-186B09E14F95}"/>
              </a:ext>
            </a:extLst>
          </p:cNvPr>
          <p:cNvSpPr/>
          <p:nvPr/>
        </p:nvSpPr>
        <p:spPr bwMode="auto">
          <a:xfrm>
            <a:off x="4850316" y="4304729"/>
            <a:ext cx="265049" cy="265044"/>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Isosceles Triangle 26">
            <a:extLst>
              <a:ext uri="{FF2B5EF4-FFF2-40B4-BE49-F238E27FC236}">
                <a16:creationId xmlns:a16="http://schemas.microsoft.com/office/drawing/2014/main" id="{DB88C87A-633A-F5F8-81D8-E348A2F06B6E}"/>
              </a:ext>
            </a:extLst>
          </p:cNvPr>
          <p:cNvSpPr/>
          <p:nvPr/>
        </p:nvSpPr>
        <p:spPr bwMode="auto">
          <a:xfrm>
            <a:off x="5248808" y="4252600"/>
            <a:ext cx="265049" cy="265044"/>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Isosceles Triangle 28">
            <a:extLst>
              <a:ext uri="{FF2B5EF4-FFF2-40B4-BE49-F238E27FC236}">
                <a16:creationId xmlns:a16="http://schemas.microsoft.com/office/drawing/2014/main" id="{217518F7-3555-D497-791D-09934D4C6940}"/>
              </a:ext>
            </a:extLst>
          </p:cNvPr>
          <p:cNvSpPr/>
          <p:nvPr/>
        </p:nvSpPr>
        <p:spPr bwMode="auto">
          <a:xfrm>
            <a:off x="5254486" y="5017975"/>
            <a:ext cx="265049" cy="265044"/>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Isosceles Triangle 30">
            <a:extLst>
              <a:ext uri="{FF2B5EF4-FFF2-40B4-BE49-F238E27FC236}">
                <a16:creationId xmlns:a16="http://schemas.microsoft.com/office/drawing/2014/main" id="{045CB30A-B581-5A3C-084D-AD2359BC6F0E}"/>
              </a:ext>
            </a:extLst>
          </p:cNvPr>
          <p:cNvSpPr/>
          <p:nvPr/>
        </p:nvSpPr>
        <p:spPr bwMode="auto">
          <a:xfrm>
            <a:off x="5963549" y="5314369"/>
            <a:ext cx="265049" cy="265044"/>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Isosceles Triangle 32">
            <a:extLst>
              <a:ext uri="{FF2B5EF4-FFF2-40B4-BE49-F238E27FC236}">
                <a16:creationId xmlns:a16="http://schemas.microsoft.com/office/drawing/2014/main" id="{90053B9C-CED7-49C0-4391-B7DFC37B7972}"/>
              </a:ext>
            </a:extLst>
          </p:cNvPr>
          <p:cNvSpPr/>
          <p:nvPr/>
        </p:nvSpPr>
        <p:spPr bwMode="auto">
          <a:xfrm>
            <a:off x="5496380" y="4650015"/>
            <a:ext cx="265049" cy="265044"/>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a:extLst>
              <a:ext uri="{FF2B5EF4-FFF2-40B4-BE49-F238E27FC236}">
                <a16:creationId xmlns:a16="http://schemas.microsoft.com/office/drawing/2014/main" id="{4DE40BF9-0113-775A-A352-55ED1DF88F91}"/>
              </a:ext>
            </a:extLst>
          </p:cNvPr>
          <p:cNvGrpSpPr/>
          <p:nvPr/>
        </p:nvGrpSpPr>
        <p:grpSpPr>
          <a:xfrm>
            <a:off x="8468211" y="3528775"/>
            <a:ext cx="2544417" cy="2544417"/>
            <a:chOff x="9044608" y="775252"/>
            <a:chExt cx="2544417" cy="2544417"/>
          </a:xfrm>
        </p:grpSpPr>
        <p:cxnSp>
          <p:nvCxnSpPr>
            <p:cNvPr id="35" name="Straight Arrow Connector 34">
              <a:extLst>
                <a:ext uri="{FF2B5EF4-FFF2-40B4-BE49-F238E27FC236}">
                  <a16:creationId xmlns:a16="http://schemas.microsoft.com/office/drawing/2014/main" id="{B934F1D4-1FAE-06DE-18DA-1EEB56B51327}"/>
                </a:ext>
              </a:extLst>
            </p:cNvPr>
            <p:cNvCxnSpPr>
              <a:cxnSpLocks/>
            </p:cNvCxnSpPr>
            <p:nvPr/>
          </p:nvCxnSpPr>
          <p:spPr>
            <a:xfrm rot="16200000">
              <a:off x="7772400" y="2047461"/>
              <a:ext cx="2544417" cy="0"/>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D5239AD-330D-BA2D-13F6-0FBDAD420D0F}"/>
                </a:ext>
              </a:extLst>
            </p:cNvPr>
            <p:cNvCxnSpPr/>
            <p:nvPr/>
          </p:nvCxnSpPr>
          <p:spPr>
            <a:xfrm>
              <a:off x="9044608" y="3279914"/>
              <a:ext cx="2544417" cy="0"/>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8" name="Oval 37">
            <a:extLst>
              <a:ext uri="{FF2B5EF4-FFF2-40B4-BE49-F238E27FC236}">
                <a16:creationId xmlns:a16="http://schemas.microsoft.com/office/drawing/2014/main" id="{A63726E4-424B-3354-2C66-B9A5C05C0259}"/>
              </a:ext>
            </a:extLst>
          </p:cNvPr>
          <p:cNvSpPr/>
          <p:nvPr/>
        </p:nvSpPr>
        <p:spPr bwMode="auto">
          <a:xfrm>
            <a:off x="10204170" y="4630776"/>
            <a:ext cx="238585" cy="238585"/>
          </a:xfrm>
          <a:prstGeom prst="ellipse">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A5D1C3A8-F443-30F9-2CBA-4984550F0942}"/>
              </a:ext>
            </a:extLst>
          </p:cNvPr>
          <p:cNvSpPr/>
          <p:nvPr/>
        </p:nvSpPr>
        <p:spPr bwMode="auto">
          <a:xfrm>
            <a:off x="10655096" y="4263025"/>
            <a:ext cx="238585" cy="238585"/>
          </a:xfrm>
          <a:prstGeom prst="ellipse">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7C708E51-1694-7071-8C12-E9CEC662D5FF}"/>
              </a:ext>
            </a:extLst>
          </p:cNvPr>
          <p:cNvSpPr/>
          <p:nvPr/>
        </p:nvSpPr>
        <p:spPr bwMode="auto">
          <a:xfrm>
            <a:off x="10303990" y="4318441"/>
            <a:ext cx="238585" cy="238585"/>
          </a:xfrm>
          <a:prstGeom prst="ellipse">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0B61ECBD-FE7B-6ABE-3B43-8992AA73C163}"/>
              </a:ext>
            </a:extLst>
          </p:cNvPr>
          <p:cNvSpPr/>
          <p:nvPr/>
        </p:nvSpPr>
        <p:spPr bwMode="auto">
          <a:xfrm>
            <a:off x="10562329" y="4528075"/>
            <a:ext cx="238585" cy="238585"/>
          </a:xfrm>
          <a:prstGeom prst="ellipse">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Star: 5 Points 45">
            <a:extLst>
              <a:ext uri="{FF2B5EF4-FFF2-40B4-BE49-F238E27FC236}">
                <a16:creationId xmlns:a16="http://schemas.microsoft.com/office/drawing/2014/main" id="{4CE3025E-D82E-0B5B-FF4F-6ABEB801210F}"/>
              </a:ext>
            </a:extLst>
          </p:cNvPr>
          <p:cNvSpPr/>
          <p:nvPr/>
        </p:nvSpPr>
        <p:spPr bwMode="auto">
          <a:xfrm>
            <a:off x="8833030" y="4271281"/>
            <a:ext cx="265050" cy="265050"/>
          </a:xfrm>
          <a:prstGeom prst="star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Star: 5 Points 47">
            <a:extLst>
              <a:ext uri="{FF2B5EF4-FFF2-40B4-BE49-F238E27FC236}">
                <a16:creationId xmlns:a16="http://schemas.microsoft.com/office/drawing/2014/main" id="{4D98164B-4C5C-553D-758E-57AEEC6CE34E}"/>
              </a:ext>
            </a:extLst>
          </p:cNvPr>
          <p:cNvSpPr/>
          <p:nvPr/>
        </p:nvSpPr>
        <p:spPr bwMode="auto">
          <a:xfrm>
            <a:off x="9402880" y="3976399"/>
            <a:ext cx="265050" cy="265050"/>
          </a:xfrm>
          <a:prstGeom prst="star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Star: 5 Points 49">
            <a:extLst>
              <a:ext uri="{FF2B5EF4-FFF2-40B4-BE49-F238E27FC236}">
                <a16:creationId xmlns:a16="http://schemas.microsoft.com/office/drawing/2014/main" id="{9B0B2C40-C3D6-1FDD-3F0D-A7C29216788C}"/>
              </a:ext>
            </a:extLst>
          </p:cNvPr>
          <p:cNvSpPr/>
          <p:nvPr/>
        </p:nvSpPr>
        <p:spPr bwMode="auto">
          <a:xfrm>
            <a:off x="9137830" y="4576081"/>
            <a:ext cx="265050" cy="265050"/>
          </a:xfrm>
          <a:prstGeom prst="star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Star: 5 Points 51">
            <a:extLst>
              <a:ext uri="{FF2B5EF4-FFF2-40B4-BE49-F238E27FC236}">
                <a16:creationId xmlns:a16="http://schemas.microsoft.com/office/drawing/2014/main" id="{456BB00C-157A-36D0-7035-A257BE3704AA}"/>
              </a:ext>
            </a:extLst>
          </p:cNvPr>
          <p:cNvSpPr/>
          <p:nvPr/>
        </p:nvSpPr>
        <p:spPr bwMode="auto">
          <a:xfrm>
            <a:off x="9005305" y="4050885"/>
            <a:ext cx="265050" cy="265050"/>
          </a:xfrm>
          <a:prstGeom prst="star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Star: 5 Points 53">
            <a:extLst>
              <a:ext uri="{FF2B5EF4-FFF2-40B4-BE49-F238E27FC236}">
                <a16:creationId xmlns:a16="http://schemas.microsoft.com/office/drawing/2014/main" id="{293CB386-EC33-52D8-F4E9-53009931A66C}"/>
              </a:ext>
            </a:extLst>
          </p:cNvPr>
          <p:cNvSpPr/>
          <p:nvPr/>
        </p:nvSpPr>
        <p:spPr bwMode="auto">
          <a:xfrm>
            <a:off x="9283283" y="4303587"/>
            <a:ext cx="265050" cy="265050"/>
          </a:xfrm>
          <a:prstGeom prst="star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Isosceles Triangle 55">
            <a:extLst>
              <a:ext uri="{FF2B5EF4-FFF2-40B4-BE49-F238E27FC236}">
                <a16:creationId xmlns:a16="http://schemas.microsoft.com/office/drawing/2014/main" id="{8D54C2BB-4A0D-4703-1F91-CB6596D2F5A7}"/>
              </a:ext>
            </a:extLst>
          </p:cNvPr>
          <p:cNvSpPr/>
          <p:nvPr/>
        </p:nvSpPr>
        <p:spPr bwMode="auto">
          <a:xfrm>
            <a:off x="10022033" y="5166227"/>
            <a:ext cx="265049" cy="265044"/>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Isosceles Triangle 57">
            <a:extLst>
              <a:ext uri="{FF2B5EF4-FFF2-40B4-BE49-F238E27FC236}">
                <a16:creationId xmlns:a16="http://schemas.microsoft.com/office/drawing/2014/main" id="{0439242A-94D8-EA6B-19B3-E90D704FAF44}"/>
              </a:ext>
            </a:extLst>
          </p:cNvPr>
          <p:cNvSpPr/>
          <p:nvPr/>
        </p:nvSpPr>
        <p:spPr bwMode="auto">
          <a:xfrm>
            <a:off x="9429903" y="5469397"/>
            <a:ext cx="265049" cy="265044"/>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Isosceles Triangle 59">
            <a:extLst>
              <a:ext uri="{FF2B5EF4-FFF2-40B4-BE49-F238E27FC236}">
                <a16:creationId xmlns:a16="http://schemas.microsoft.com/office/drawing/2014/main" id="{9925B336-CD6C-9099-6026-9A78E904D8DF}"/>
              </a:ext>
            </a:extLst>
          </p:cNvPr>
          <p:cNvSpPr/>
          <p:nvPr/>
        </p:nvSpPr>
        <p:spPr bwMode="auto">
          <a:xfrm>
            <a:off x="9330472" y="5147241"/>
            <a:ext cx="265049" cy="265044"/>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Isosceles Triangle 61">
            <a:extLst>
              <a:ext uri="{FF2B5EF4-FFF2-40B4-BE49-F238E27FC236}">
                <a16:creationId xmlns:a16="http://schemas.microsoft.com/office/drawing/2014/main" id="{A389979B-1BDE-B50B-05E0-EA5CD147F386}"/>
              </a:ext>
            </a:extLst>
          </p:cNvPr>
          <p:cNvSpPr/>
          <p:nvPr/>
        </p:nvSpPr>
        <p:spPr bwMode="auto">
          <a:xfrm>
            <a:off x="9836813" y="5472568"/>
            <a:ext cx="265049" cy="265044"/>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Isosceles Triangle 63">
            <a:extLst>
              <a:ext uri="{FF2B5EF4-FFF2-40B4-BE49-F238E27FC236}">
                <a16:creationId xmlns:a16="http://schemas.microsoft.com/office/drawing/2014/main" id="{869D7AFB-0B62-831D-59B1-4E04AC39ABEE}"/>
              </a:ext>
            </a:extLst>
          </p:cNvPr>
          <p:cNvSpPr/>
          <p:nvPr/>
        </p:nvSpPr>
        <p:spPr bwMode="auto">
          <a:xfrm>
            <a:off x="9687389" y="5148682"/>
            <a:ext cx="265049" cy="265044"/>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Arrow: Right 69">
            <a:extLst>
              <a:ext uri="{FF2B5EF4-FFF2-40B4-BE49-F238E27FC236}">
                <a16:creationId xmlns:a16="http://schemas.microsoft.com/office/drawing/2014/main" id="{1E93A427-CD25-B8B0-CCE1-FA033981918F}"/>
              </a:ext>
            </a:extLst>
          </p:cNvPr>
          <p:cNvSpPr/>
          <p:nvPr/>
        </p:nvSpPr>
        <p:spPr bwMode="auto">
          <a:xfrm>
            <a:off x="7017025" y="4689947"/>
            <a:ext cx="1359318" cy="67247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7801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FC8D-88C3-44B7-8187-E50AD2AEEBCF}"/>
              </a:ext>
            </a:extLst>
          </p:cNvPr>
          <p:cNvSpPr>
            <a:spLocks noGrp="1"/>
          </p:cNvSpPr>
          <p:nvPr>
            <p:ph type="title"/>
          </p:nvPr>
        </p:nvSpPr>
        <p:spPr/>
        <p:txBody>
          <a:bodyPr/>
          <a:lstStyle/>
          <a:p>
            <a:r>
              <a:rPr lang="en-US"/>
              <a:t>K-Means Cluster Algorithm </a:t>
            </a:r>
          </a:p>
        </p:txBody>
      </p:sp>
      <p:sp>
        <p:nvSpPr>
          <p:cNvPr id="3" name="Text Placeholder 2">
            <a:extLst>
              <a:ext uri="{FF2B5EF4-FFF2-40B4-BE49-F238E27FC236}">
                <a16:creationId xmlns:a16="http://schemas.microsoft.com/office/drawing/2014/main" id="{A59776B3-35B4-44CF-8DC7-B994C594CA74}"/>
              </a:ext>
            </a:extLst>
          </p:cNvPr>
          <p:cNvSpPr>
            <a:spLocks noGrp="1"/>
          </p:cNvSpPr>
          <p:nvPr>
            <p:ph type="body" sz="quarter" idx="10"/>
          </p:nvPr>
        </p:nvSpPr>
        <p:spPr>
          <a:xfrm>
            <a:off x="274637" y="1212850"/>
            <a:ext cx="11970371" cy="5724644"/>
          </a:xfrm>
        </p:spPr>
        <p:txBody>
          <a:bodyPr/>
          <a:lstStyle/>
          <a:p>
            <a:pPr marL="0" indent="0">
              <a:buNone/>
            </a:pPr>
            <a:r>
              <a:rPr lang="en-US"/>
              <a:t>K-Means is one of the simplest and the best-known unsupervised learning algorithms.</a:t>
            </a:r>
          </a:p>
          <a:p>
            <a:r>
              <a:rPr lang="en-US"/>
              <a:t>K-Means divides objects into k (k = 2,3,…) clusters.</a:t>
            </a:r>
          </a:p>
          <a:p>
            <a:r>
              <a:rPr lang="en-US"/>
              <a:t>Target number – k indicates the number of centroids you want in the model.</a:t>
            </a:r>
          </a:p>
          <a:p>
            <a:r>
              <a:rPr lang="en-US">
                <a:solidFill>
                  <a:schemeClr val="tx1"/>
                </a:solidFill>
                <a:latin typeface="Segoe UI Light" pitchFamily="34" charset="0"/>
              </a:rPr>
              <a:t>The centroid is a point that is representative of each cluster.</a:t>
            </a:r>
          </a:p>
          <a:p>
            <a:r>
              <a:rPr lang="en-US">
                <a:solidFill>
                  <a:schemeClr val="tx1"/>
                </a:solidFill>
                <a:latin typeface="Segoe UI Light" pitchFamily="34" charset="0"/>
              </a:rPr>
              <a:t>K-Means algorithm assigns each incoming data point to one of the clusters by minimizing the within-cluster sum of squares.</a:t>
            </a:r>
            <a:endParaRPr lang="en-US"/>
          </a:p>
          <a:p>
            <a:endParaRPr lang="en-US"/>
          </a:p>
        </p:txBody>
      </p:sp>
    </p:spTree>
    <p:extLst>
      <p:ext uri="{BB962C8B-B14F-4D97-AF65-F5344CB8AC3E}">
        <p14:creationId xmlns:p14="http://schemas.microsoft.com/office/powerpoint/2010/main" val="9130524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FC8D-88C3-44B7-8187-E50AD2AEEBCF}"/>
              </a:ext>
            </a:extLst>
          </p:cNvPr>
          <p:cNvSpPr>
            <a:spLocks noGrp="1"/>
          </p:cNvSpPr>
          <p:nvPr>
            <p:ph type="title"/>
          </p:nvPr>
        </p:nvSpPr>
        <p:spPr/>
        <p:txBody>
          <a:bodyPr/>
          <a:lstStyle/>
          <a:p>
            <a:r>
              <a:rPr lang="en-US"/>
              <a:t>K-Means Cluster Algorithm (continued)</a:t>
            </a:r>
          </a:p>
        </p:txBody>
      </p:sp>
      <p:pic>
        <p:nvPicPr>
          <p:cNvPr id="5" name="Picture 4">
            <a:extLst>
              <a:ext uri="{FF2B5EF4-FFF2-40B4-BE49-F238E27FC236}">
                <a16:creationId xmlns:a16="http://schemas.microsoft.com/office/drawing/2014/main" id="{8A1F2EAD-C07B-4F92-8D3B-2DB3362C13F2}"/>
              </a:ext>
            </a:extLst>
          </p:cNvPr>
          <p:cNvPicPr>
            <a:picLocks noChangeAspect="1"/>
          </p:cNvPicPr>
          <p:nvPr/>
        </p:nvPicPr>
        <p:blipFill>
          <a:blip r:embed="rId3"/>
          <a:stretch>
            <a:fillRect/>
          </a:stretch>
        </p:blipFill>
        <p:spPr>
          <a:xfrm>
            <a:off x="272272" y="1212849"/>
            <a:ext cx="10680500" cy="5603425"/>
          </a:xfrm>
          <a:prstGeom prst="rect">
            <a:avLst/>
          </a:prstGeom>
        </p:spPr>
      </p:pic>
    </p:spTree>
    <p:extLst>
      <p:ext uri="{BB962C8B-B14F-4D97-AF65-F5344CB8AC3E}">
        <p14:creationId xmlns:p14="http://schemas.microsoft.com/office/powerpoint/2010/main" val="32828530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2400657"/>
          </a:xfrm>
        </p:spPr>
        <p:txBody>
          <a:bodyPr/>
          <a:lstStyle/>
          <a:p>
            <a:r>
              <a:rPr lang="en-US" b="1"/>
              <a:t>PCA Graph </a:t>
            </a:r>
            <a:r>
              <a:rPr lang="en-US"/>
              <a:t>computes two principal component axes.</a:t>
            </a:r>
          </a:p>
          <a:p>
            <a:r>
              <a:rPr lang="en-US"/>
              <a:t>It summarizes the multi-dimensional differences between the clusters.</a:t>
            </a:r>
          </a:p>
          <a:p>
            <a:r>
              <a:rPr lang="en-US"/>
              <a:t>The cluster assignments are plotted along the axes.</a:t>
            </a:r>
            <a:endParaRPr lang="en-US" b="1"/>
          </a:p>
        </p:txBody>
      </p:sp>
      <p:sp>
        <p:nvSpPr>
          <p:cNvPr id="2" name="Title 1"/>
          <p:cNvSpPr>
            <a:spLocks noGrp="1"/>
          </p:cNvSpPr>
          <p:nvPr>
            <p:ph type="title"/>
          </p:nvPr>
        </p:nvSpPr>
        <p:spPr/>
        <p:txBody>
          <a:bodyPr/>
          <a:lstStyle/>
          <a:p>
            <a:r>
              <a:rPr lang="en-US"/>
              <a:t>K-Means Clustering Model Performance</a:t>
            </a:r>
            <a:endParaRPr lang="en-US" sz="4000">
              <a:solidFill>
                <a:schemeClr val="accent3"/>
              </a:solidFill>
            </a:endParaRPr>
          </a:p>
        </p:txBody>
      </p:sp>
      <p:pic>
        <p:nvPicPr>
          <p:cNvPr id="4" name="Picture 3">
            <a:extLst>
              <a:ext uri="{FF2B5EF4-FFF2-40B4-BE49-F238E27FC236}">
                <a16:creationId xmlns:a16="http://schemas.microsoft.com/office/drawing/2014/main" id="{975F3400-2DA8-469F-B977-A68A9884E41A}"/>
              </a:ext>
            </a:extLst>
          </p:cNvPr>
          <p:cNvPicPr/>
          <p:nvPr/>
        </p:nvPicPr>
        <p:blipFill>
          <a:blip r:embed="rId3"/>
          <a:stretch>
            <a:fillRect/>
          </a:stretch>
        </p:blipFill>
        <p:spPr>
          <a:xfrm>
            <a:off x="2536559" y="3735779"/>
            <a:ext cx="3373120" cy="2894330"/>
          </a:xfrm>
          <a:prstGeom prst="rect">
            <a:avLst/>
          </a:prstGeom>
          <a:ln>
            <a:solidFill>
              <a:schemeClr val="tx1"/>
            </a:solidFill>
          </a:ln>
        </p:spPr>
      </p:pic>
      <p:pic>
        <p:nvPicPr>
          <p:cNvPr id="5" name="Picture 4">
            <a:extLst>
              <a:ext uri="{FF2B5EF4-FFF2-40B4-BE49-F238E27FC236}">
                <a16:creationId xmlns:a16="http://schemas.microsoft.com/office/drawing/2014/main" id="{FD218FD9-840A-45D6-A704-326C6902D58A}"/>
              </a:ext>
            </a:extLst>
          </p:cNvPr>
          <p:cNvPicPr/>
          <p:nvPr/>
        </p:nvPicPr>
        <p:blipFill>
          <a:blip r:embed="rId4"/>
          <a:stretch>
            <a:fillRect/>
          </a:stretch>
        </p:blipFill>
        <p:spPr>
          <a:xfrm>
            <a:off x="6382566" y="3736369"/>
            <a:ext cx="3373120" cy="2894330"/>
          </a:xfrm>
          <a:prstGeom prst="rect">
            <a:avLst/>
          </a:prstGeom>
          <a:ln>
            <a:solidFill>
              <a:schemeClr val="tx1"/>
            </a:solidFill>
          </a:ln>
        </p:spPr>
      </p:pic>
    </p:spTree>
    <p:extLst>
      <p:ext uri="{BB962C8B-B14F-4D97-AF65-F5344CB8AC3E}">
        <p14:creationId xmlns:p14="http://schemas.microsoft.com/office/powerpoint/2010/main" val="132331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Classification Model Performance</a:t>
            </a:r>
            <a:endParaRPr lang="en-US" sz="4000">
              <a:solidFill>
                <a:schemeClr val="accent3"/>
              </a:solidFill>
            </a:endParaRPr>
          </a:p>
        </p:txBody>
      </p:sp>
      <p:graphicFrame>
        <p:nvGraphicFramePr>
          <p:cNvPr id="4" name="Diagram 3">
            <a:extLst>
              <a:ext uri="{FF2B5EF4-FFF2-40B4-BE49-F238E27FC236}">
                <a16:creationId xmlns:a16="http://schemas.microsoft.com/office/drawing/2014/main" id="{8AB87416-3B62-0850-2C6C-80CE6133FC14}"/>
              </a:ext>
            </a:extLst>
          </p:cNvPr>
          <p:cNvGraphicFramePr/>
          <p:nvPr/>
        </p:nvGraphicFramePr>
        <p:xfrm>
          <a:off x="1550504" y="2193502"/>
          <a:ext cx="7951304" cy="35083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61EA97F7-D09E-BFA6-27AE-CF1501D875C2}"/>
              </a:ext>
            </a:extLst>
          </p:cNvPr>
          <p:cNvSpPr txBox="1"/>
          <p:nvPr/>
        </p:nvSpPr>
        <p:spPr>
          <a:xfrm>
            <a:off x="9156480" y="2308669"/>
            <a:ext cx="1275520" cy="523220"/>
          </a:xfrm>
          <a:prstGeom prst="rect">
            <a:avLst/>
          </a:prstGeom>
          <a:noFill/>
        </p:spPr>
        <p:txBody>
          <a:bodyPr wrap="square">
            <a:spAutoFit/>
          </a:bodyPr>
          <a:lstStyle/>
          <a:p>
            <a:pPr marL="342900" lvl="1"/>
            <a:r>
              <a:rPr lang="en-US" sz="2800" dirty="0">
                <a:solidFill>
                  <a:schemeClr val="tx2">
                    <a:lumMod val="75000"/>
                    <a:lumOff val="25000"/>
                  </a:schemeClr>
                </a:solidFill>
              </a:rPr>
              <a:t>TP</a:t>
            </a:r>
          </a:p>
        </p:txBody>
      </p:sp>
      <p:sp>
        <p:nvSpPr>
          <p:cNvPr id="10" name="TextBox 9">
            <a:extLst>
              <a:ext uri="{FF2B5EF4-FFF2-40B4-BE49-F238E27FC236}">
                <a16:creationId xmlns:a16="http://schemas.microsoft.com/office/drawing/2014/main" id="{25496A77-1847-290D-09D2-3B8121F7C3BE}"/>
              </a:ext>
            </a:extLst>
          </p:cNvPr>
          <p:cNvSpPr txBox="1"/>
          <p:nvPr/>
        </p:nvSpPr>
        <p:spPr>
          <a:xfrm>
            <a:off x="9166640" y="3246291"/>
            <a:ext cx="1275520" cy="523220"/>
          </a:xfrm>
          <a:prstGeom prst="rect">
            <a:avLst/>
          </a:prstGeom>
          <a:noFill/>
        </p:spPr>
        <p:txBody>
          <a:bodyPr wrap="square">
            <a:spAutoFit/>
          </a:bodyPr>
          <a:lstStyle/>
          <a:p>
            <a:pPr marL="342900" lvl="1"/>
            <a:r>
              <a:rPr lang="en-US" sz="2800" dirty="0">
                <a:solidFill>
                  <a:schemeClr val="tx2">
                    <a:lumMod val="75000"/>
                    <a:lumOff val="25000"/>
                  </a:schemeClr>
                </a:solidFill>
              </a:rPr>
              <a:t>FP</a:t>
            </a:r>
          </a:p>
        </p:txBody>
      </p:sp>
      <p:sp>
        <p:nvSpPr>
          <p:cNvPr id="12" name="TextBox 11">
            <a:extLst>
              <a:ext uri="{FF2B5EF4-FFF2-40B4-BE49-F238E27FC236}">
                <a16:creationId xmlns:a16="http://schemas.microsoft.com/office/drawing/2014/main" id="{F467F10D-6933-D88A-80AD-F4A2EF34E248}"/>
              </a:ext>
            </a:extLst>
          </p:cNvPr>
          <p:cNvSpPr txBox="1"/>
          <p:nvPr/>
        </p:nvSpPr>
        <p:spPr>
          <a:xfrm>
            <a:off x="9119568" y="4162636"/>
            <a:ext cx="1275520" cy="523220"/>
          </a:xfrm>
          <a:prstGeom prst="rect">
            <a:avLst/>
          </a:prstGeom>
          <a:noFill/>
        </p:spPr>
        <p:txBody>
          <a:bodyPr wrap="square">
            <a:spAutoFit/>
          </a:bodyPr>
          <a:lstStyle/>
          <a:p>
            <a:pPr marL="342900" lvl="1"/>
            <a:r>
              <a:rPr lang="en-US" sz="2800" dirty="0">
                <a:solidFill>
                  <a:schemeClr val="tx2">
                    <a:lumMod val="75000"/>
                    <a:lumOff val="25000"/>
                  </a:schemeClr>
                </a:solidFill>
              </a:rPr>
              <a:t>TN</a:t>
            </a:r>
          </a:p>
        </p:txBody>
      </p:sp>
      <p:sp>
        <p:nvSpPr>
          <p:cNvPr id="14" name="TextBox 13">
            <a:extLst>
              <a:ext uri="{FF2B5EF4-FFF2-40B4-BE49-F238E27FC236}">
                <a16:creationId xmlns:a16="http://schemas.microsoft.com/office/drawing/2014/main" id="{00749151-C021-0B6A-7F0C-218046A01A57}"/>
              </a:ext>
            </a:extLst>
          </p:cNvPr>
          <p:cNvSpPr txBox="1"/>
          <p:nvPr/>
        </p:nvSpPr>
        <p:spPr>
          <a:xfrm>
            <a:off x="9156480" y="5130165"/>
            <a:ext cx="1275520" cy="523220"/>
          </a:xfrm>
          <a:prstGeom prst="rect">
            <a:avLst/>
          </a:prstGeom>
          <a:noFill/>
        </p:spPr>
        <p:txBody>
          <a:bodyPr wrap="square">
            <a:spAutoFit/>
          </a:bodyPr>
          <a:lstStyle/>
          <a:p>
            <a:pPr marL="342900" lvl="1"/>
            <a:r>
              <a:rPr lang="es-ES" sz="2800" dirty="0">
                <a:solidFill>
                  <a:schemeClr val="tx2">
                    <a:lumMod val="75000"/>
                    <a:lumOff val="25000"/>
                  </a:schemeClr>
                </a:solidFill>
              </a:rPr>
              <a:t>FN</a:t>
            </a:r>
            <a:endParaRPr lang="en-US" sz="2800" dirty="0">
              <a:solidFill>
                <a:schemeClr val="tx2">
                  <a:lumMod val="75000"/>
                  <a:lumOff val="25000"/>
                </a:schemeClr>
              </a:solidFill>
            </a:endParaRPr>
          </a:p>
        </p:txBody>
      </p:sp>
    </p:spTree>
    <p:extLst>
      <p:ext uri="{BB962C8B-B14F-4D97-AF65-F5344CB8AC3E}">
        <p14:creationId xmlns:p14="http://schemas.microsoft.com/office/powerpoint/2010/main" val="369484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980310" cy="1680460"/>
          </a:xfrm>
        </p:spPr>
        <p:txBody>
          <a:bodyPr/>
          <a:lstStyle/>
          <a:p>
            <a:r>
              <a:rPr lang="en-US"/>
              <a:t>If labels are known, a </a:t>
            </a:r>
            <a:r>
              <a:rPr lang="en-US" b="1"/>
              <a:t>simple confusion matrix </a:t>
            </a:r>
            <a:r>
              <a:rPr lang="en-US"/>
              <a:t>can be generated to see how accurate the cluster assignments are.</a:t>
            </a:r>
          </a:p>
        </p:txBody>
      </p:sp>
      <p:sp>
        <p:nvSpPr>
          <p:cNvPr id="2" name="Title 1"/>
          <p:cNvSpPr>
            <a:spLocks noGrp="1"/>
          </p:cNvSpPr>
          <p:nvPr>
            <p:ph type="title"/>
          </p:nvPr>
        </p:nvSpPr>
        <p:spPr/>
        <p:txBody>
          <a:bodyPr/>
          <a:lstStyle/>
          <a:p>
            <a:r>
              <a:rPr lang="en-US"/>
              <a:t>Clustering Model Performance</a:t>
            </a:r>
            <a:endParaRPr lang="en-US" sz="4000">
              <a:solidFill>
                <a:schemeClr val="accent3"/>
              </a:solidFill>
            </a:endParaRPr>
          </a:p>
        </p:txBody>
      </p:sp>
      <p:pic>
        <p:nvPicPr>
          <p:cNvPr id="4" name="Picture 3">
            <a:extLst>
              <a:ext uri="{FF2B5EF4-FFF2-40B4-BE49-F238E27FC236}">
                <a16:creationId xmlns:a16="http://schemas.microsoft.com/office/drawing/2014/main" id="{A0202532-0D41-44E2-B3DA-227A3B50DCD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17522" y="2780197"/>
            <a:ext cx="4080606" cy="3327639"/>
          </a:xfrm>
          <a:prstGeom prst="rect">
            <a:avLst/>
          </a:prstGeom>
          <a:ln>
            <a:solidFill>
              <a:schemeClr val="tx1"/>
            </a:solidFill>
          </a:ln>
        </p:spPr>
      </p:pic>
      <p:graphicFrame>
        <p:nvGraphicFramePr>
          <p:cNvPr id="5" name="Table 4">
            <a:extLst>
              <a:ext uri="{FF2B5EF4-FFF2-40B4-BE49-F238E27FC236}">
                <a16:creationId xmlns:a16="http://schemas.microsoft.com/office/drawing/2014/main" id="{5B2A2CBD-0A73-4BCA-8E5D-D47BB1F2C5C3}"/>
              </a:ext>
            </a:extLst>
          </p:cNvPr>
          <p:cNvGraphicFramePr>
            <a:graphicFrameLocks noGrp="1"/>
          </p:cNvGraphicFramePr>
          <p:nvPr>
            <p:extLst>
              <p:ext uri="{D42A27DB-BD31-4B8C-83A1-F6EECF244321}">
                <p14:modId xmlns:p14="http://schemas.microsoft.com/office/powerpoint/2010/main" val="465460412"/>
              </p:ext>
            </p:extLst>
          </p:nvPr>
        </p:nvGraphicFramePr>
        <p:xfrm>
          <a:off x="7689710" y="3663718"/>
          <a:ext cx="3060192" cy="1536192"/>
        </p:xfrm>
        <a:graphic>
          <a:graphicData uri="http://schemas.openxmlformats.org/drawingml/2006/table">
            <a:tbl>
              <a:tblPr/>
              <a:tblGrid>
                <a:gridCol w="1530096">
                  <a:extLst>
                    <a:ext uri="{9D8B030D-6E8A-4147-A177-3AD203B41FA5}">
                      <a16:colId xmlns:a16="http://schemas.microsoft.com/office/drawing/2014/main" val="1504437883"/>
                    </a:ext>
                  </a:extLst>
                </a:gridCol>
                <a:gridCol w="1530096">
                  <a:extLst>
                    <a:ext uri="{9D8B030D-6E8A-4147-A177-3AD203B41FA5}">
                      <a16:colId xmlns:a16="http://schemas.microsoft.com/office/drawing/2014/main" val="891133340"/>
                    </a:ext>
                  </a:extLst>
                </a:gridCol>
              </a:tblGrid>
              <a:tr h="768096">
                <a:tc>
                  <a:txBody>
                    <a:bodyPr/>
                    <a:lstStyle/>
                    <a:p>
                      <a:pPr algn="ctr"/>
                      <a:r>
                        <a:rPr lang="en-US" b="1">
                          <a:solidFill>
                            <a:schemeClr val="tx2">
                              <a:lumMod val="75000"/>
                              <a:lumOff val="25000"/>
                            </a:schemeClr>
                          </a:solidFill>
                        </a:rPr>
                        <a:t>TP</a:t>
                      </a:r>
                    </a:p>
                  </a:txBody>
                  <a:tcPr anchor="ct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b="1">
                          <a:solidFill>
                            <a:schemeClr val="tx2">
                              <a:lumMod val="75000"/>
                              <a:lumOff val="25000"/>
                            </a:schemeClr>
                          </a:solidFill>
                        </a:rPr>
                        <a:t>FP</a:t>
                      </a: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7561671"/>
                  </a:ext>
                </a:extLst>
              </a:tr>
              <a:tr h="768096">
                <a:tc>
                  <a:txBody>
                    <a:bodyPr/>
                    <a:lstStyle/>
                    <a:p>
                      <a:pPr algn="ctr"/>
                      <a:r>
                        <a:rPr lang="en-US" b="1">
                          <a:solidFill>
                            <a:schemeClr val="tx2">
                              <a:lumMod val="75000"/>
                              <a:lumOff val="25000"/>
                            </a:schemeClr>
                          </a:solidFill>
                        </a:rPr>
                        <a:t>FN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en-US" b="1">
                          <a:solidFill>
                            <a:schemeClr val="tx2">
                              <a:lumMod val="75000"/>
                              <a:lumOff val="25000"/>
                            </a:schemeClr>
                          </a:solidFill>
                        </a:rPr>
                        <a:t>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2836210"/>
                  </a:ext>
                </a:extLst>
              </a:tr>
            </a:tbl>
          </a:graphicData>
        </a:graphic>
      </p:graphicFrame>
      <p:sp>
        <p:nvSpPr>
          <p:cNvPr id="6" name="TextBox 5">
            <a:extLst>
              <a:ext uri="{FF2B5EF4-FFF2-40B4-BE49-F238E27FC236}">
                <a16:creationId xmlns:a16="http://schemas.microsoft.com/office/drawing/2014/main" id="{17AE984C-B957-42EE-91AA-FB1C937870DF}"/>
              </a:ext>
            </a:extLst>
          </p:cNvPr>
          <p:cNvSpPr txBox="1"/>
          <p:nvPr/>
        </p:nvSpPr>
        <p:spPr>
          <a:xfrm>
            <a:off x="6365350" y="3748550"/>
            <a:ext cx="1447799" cy="683264"/>
          </a:xfrm>
          <a:prstGeom prst="rect">
            <a:avLst/>
          </a:prstGeom>
          <a:noFill/>
        </p:spPr>
        <p:txBody>
          <a:bodyPr wrap="square" lIns="182880" tIns="146304" rIns="182880" bIns="146304" rtlCol="0">
            <a:spAutoFit/>
          </a:bodyPr>
          <a:lstStyle/>
          <a:p>
            <a:pPr>
              <a:lnSpc>
                <a:spcPct val="90000"/>
              </a:lnSpc>
              <a:spcAft>
                <a:spcPts val="600"/>
              </a:spcAft>
            </a:pPr>
            <a:r>
              <a:rPr lang="en-US" sz="1400" b="1">
                <a:solidFill>
                  <a:schemeClr val="tx2">
                    <a:lumMod val="75000"/>
                    <a:lumOff val="25000"/>
                  </a:schemeClr>
                </a:solidFill>
              </a:rPr>
              <a:t>Predicted Positives</a:t>
            </a:r>
          </a:p>
        </p:txBody>
      </p:sp>
      <p:sp>
        <p:nvSpPr>
          <p:cNvPr id="7" name="TextBox 6">
            <a:extLst>
              <a:ext uri="{FF2B5EF4-FFF2-40B4-BE49-F238E27FC236}">
                <a16:creationId xmlns:a16="http://schemas.microsoft.com/office/drawing/2014/main" id="{CC69DF37-05D4-478F-A8EE-3FA1A824D8F5}"/>
              </a:ext>
            </a:extLst>
          </p:cNvPr>
          <p:cNvSpPr txBox="1"/>
          <p:nvPr/>
        </p:nvSpPr>
        <p:spPr>
          <a:xfrm>
            <a:off x="6372656" y="4399791"/>
            <a:ext cx="1383474" cy="683264"/>
          </a:xfrm>
          <a:prstGeom prst="rect">
            <a:avLst/>
          </a:prstGeom>
          <a:noFill/>
        </p:spPr>
        <p:txBody>
          <a:bodyPr wrap="square" lIns="182880" tIns="146304" rIns="182880" bIns="146304" rtlCol="0">
            <a:spAutoFit/>
          </a:bodyPr>
          <a:lstStyle/>
          <a:p>
            <a:pPr>
              <a:lnSpc>
                <a:spcPct val="90000"/>
              </a:lnSpc>
              <a:spcAft>
                <a:spcPts val="600"/>
              </a:spcAft>
            </a:pPr>
            <a:r>
              <a:rPr lang="en-US" sz="1400" b="1">
                <a:solidFill>
                  <a:schemeClr val="tx2">
                    <a:lumMod val="75000"/>
                    <a:lumOff val="25000"/>
                  </a:schemeClr>
                </a:solidFill>
              </a:rPr>
              <a:t>Predicted Negatives</a:t>
            </a:r>
          </a:p>
        </p:txBody>
      </p:sp>
      <p:sp>
        <p:nvSpPr>
          <p:cNvPr id="8" name="TextBox 7">
            <a:extLst>
              <a:ext uri="{FF2B5EF4-FFF2-40B4-BE49-F238E27FC236}">
                <a16:creationId xmlns:a16="http://schemas.microsoft.com/office/drawing/2014/main" id="{4DCD36C0-0B12-46DF-BFA2-9E86A11FD16E}"/>
              </a:ext>
            </a:extLst>
          </p:cNvPr>
          <p:cNvSpPr txBox="1"/>
          <p:nvPr/>
        </p:nvSpPr>
        <p:spPr>
          <a:xfrm>
            <a:off x="7839060" y="3042939"/>
            <a:ext cx="1143000"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b="1">
                <a:solidFill>
                  <a:schemeClr val="tx2">
                    <a:lumMod val="75000"/>
                    <a:lumOff val="25000"/>
                  </a:schemeClr>
                </a:solidFill>
              </a:rPr>
              <a:t>Actual Positives</a:t>
            </a:r>
          </a:p>
        </p:txBody>
      </p:sp>
      <p:sp>
        <p:nvSpPr>
          <p:cNvPr id="9" name="TextBox 8">
            <a:extLst>
              <a:ext uri="{FF2B5EF4-FFF2-40B4-BE49-F238E27FC236}">
                <a16:creationId xmlns:a16="http://schemas.microsoft.com/office/drawing/2014/main" id="{E147DEDD-E872-4255-8090-D7EEF6990429}"/>
              </a:ext>
            </a:extLst>
          </p:cNvPr>
          <p:cNvSpPr txBox="1"/>
          <p:nvPr/>
        </p:nvSpPr>
        <p:spPr>
          <a:xfrm>
            <a:off x="9219806" y="3039124"/>
            <a:ext cx="1371599"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b="1">
                <a:solidFill>
                  <a:schemeClr val="tx2">
                    <a:lumMod val="75000"/>
                    <a:lumOff val="25000"/>
                  </a:schemeClr>
                </a:solidFill>
              </a:rPr>
              <a:t>Actual Negatives</a:t>
            </a:r>
          </a:p>
        </p:txBody>
      </p:sp>
    </p:spTree>
    <p:extLst>
      <p:ext uri="{BB962C8B-B14F-4D97-AF65-F5344CB8AC3E}">
        <p14:creationId xmlns:p14="http://schemas.microsoft.com/office/powerpoint/2010/main" val="65035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3637919"/>
          </a:xfrm>
        </p:spPr>
        <p:txBody>
          <a:bodyPr/>
          <a:lstStyle/>
          <a:p>
            <a:pPr marL="0" indent="0">
              <a:buNone/>
            </a:pPr>
            <a:r>
              <a:rPr lang="en-US" b="1" dirty="0"/>
              <a:t>Metrics for clustering models:</a:t>
            </a:r>
          </a:p>
          <a:p>
            <a:pPr lvl="1"/>
            <a:r>
              <a:rPr lang="en-US" b="1" dirty="0"/>
              <a:t>Number of Points (Observations)</a:t>
            </a:r>
            <a:r>
              <a:rPr lang="en-US" dirty="0"/>
              <a:t>  shows how many data points were assigned to each cluster, along with the total overall number of data points in any cluster.</a:t>
            </a:r>
          </a:p>
          <a:p>
            <a:pPr lvl="1"/>
            <a:r>
              <a:rPr lang="en-US" b="1" dirty="0"/>
              <a:t>Average Distance to Cluster Center</a:t>
            </a:r>
            <a:r>
              <a:rPr lang="en-US" dirty="0"/>
              <a:t> represents the closeness of all points in a cluster to the centroid of that cluster.</a:t>
            </a:r>
          </a:p>
          <a:p>
            <a:pPr lvl="1"/>
            <a:r>
              <a:rPr lang="en-US" b="1" dirty="0"/>
              <a:t>Average Distance to Other Center</a:t>
            </a:r>
            <a:r>
              <a:rPr lang="en-US" dirty="0"/>
              <a:t> represents how close, on average, each point in the cluster is to the centroids of all other clusters.</a:t>
            </a:r>
          </a:p>
          <a:p>
            <a:pPr lvl="1"/>
            <a:r>
              <a:rPr lang="en-US" b="1" dirty="0"/>
              <a:t>Maximal Distance to Cluster Center</a:t>
            </a:r>
            <a:r>
              <a:rPr lang="en-US" dirty="0"/>
              <a:t> represents the maximum of the distances between each point and the centroid of that point’s cluster.</a:t>
            </a:r>
            <a:endParaRPr lang="en-US" b="1" dirty="0"/>
          </a:p>
        </p:txBody>
      </p:sp>
      <p:sp>
        <p:nvSpPr>
          <p:cNvPr id="2" name="Title 1"/>
          <p:cNvSpPr>
            <a:spLocks noGrp="1"/>
          </p:cNvSpPr>
          <p:nvPr>
            <p:ph type="title"/>
          </p:nvPr>
        </p:nvSpPr>
        <p:spPr/>
        <p:txBody>
          <a:bodyPr/>
          <a:lstStyle/>
          <a:p>
            <a:r>
              <a:rPr lang="en-US"/>
              <a:t>Clustering Model Performance (continued)</a:t>
            </a:r>
            <a:endParaRPr lang="en-US" sz="4000">
              <a:solidFill>
                <a:schemeClr val="accent3"/>
              </a:solidFill>
            </a:endParaRPr>
          </a:p>
        </p:txBody>
      </p:sp>
      <p:pic>
        <p:nvPicPr>
          <p:cNvPr id="5" name="Picture 4">
            <a:extLst>
              <a:ext uri="{FF2B5EF4-FFF2-40B4-BE49-F238E27FC236}">
                <a16:creationId xmlns:a16="http://schemas.microsoft.com/office/drawing/2014/main" id="{817D1823-FC12-4E8A-8045-839192237242}"/>
              </a:ext>
            </a:extLst>
          </p:cNvPr>
          <p:cNvPicPr/>
          <p:nvPr/>
        </p:nvPicPr>
        <p:blipFill>
          <a:blip r:embed="rId3"/>
          <a:stretch>
            <a:fillRect/>
          </a:stretch>
        </p:blipFill>
        <p:spPr>
          <a:xfrm>
            <a:off x="3186369" y="5024559"/>
            <a:ext cx="6265744" cy="1565084"/>
          </a:xfrm>
          <a:prstGeom prst="rect">
            <a:avLst/>
          </a:prstGeom>
          <a:ln>
            <a:solidFill>
              <a:schemeClr val="tx1"/>
            </a:solidFill>
          </a:ln>
        </p:spPr>
      </p:pic>
    </p:spTree>
    <p:extLst>
      <p:ext uri="{BB962C8B-B14F-4D97-AF65-F5344CB8AC3E}">
        <p14:creationId xmlns:p14="http://schemas.microsoft.com/office/powerpoint/2010/main" val="139045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odul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 template.potx" id="{06F64AA5-B311-46CA-9A7F-6879C8AFC6E7}" vid="{B5388544-77B1-46F4-B524-3BEFD08D5D93}"/>
    </a:ext>
  </a:extLst>
</a:theme>
</file>

<file path=ppt/theme/theme2.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A158CAB76EB234EA787464046C58889" ma:contentTypeVersion="17" ma:contentTypeDescription="Create a new document." ma:contentTypeScope="" ma:versionID="fa998b4b2c381a9bc1bda5cedc60fbcb">
  <xsd:schema xmlns:xsd="http://www.w3.org/2001/XMLSchema" xmlns:xs="http://www.w3.org/2001/XMLSchema" xmlns:p="http://schemas.microsoft.com/office/2006/metadata/properties" xmlns:ns1="http://schemas.microsoft.com/sharepoint/v3" xmlns:ns2="6cd3d847-4521-4863-8800-2cff076dfc18" xmlns:ns3="b66b6bb9-0c3b-4baf-b7e0-24038b18f231" xmlns:ns4="230e9df3-be65-4c73-a93b-d1236ebd677e" targetNamespace="http://schemas.microsoft.com/office/2006/metadata/properties" ma:root="true" ma:fieldsID="39261f3d9fde56f610fe49ef8f87ebd7" ns1:_="" ns2:_="" ns3:_="" ns4:_="">
    <xsd:import namespace="http://schemas.microsoft.com/sharepoint/v3"/>
    <xsd:import namespace="6cd3d847-4521-4863-8800-2cff076dfc18"/>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d3d847-4521-4863-8800-2cff076df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xsi:nil="true"/>
    <_ip_UnifiedCompliancePolicyUIAction xmlns="http://schemas.microsoft.com/sharepoint/v3" xsi:nil="true"/>
    <_ip_UnifiedCompliancePolicyProperties xmlns="http://schemas.microsoft.com/sharepoint/v3" xsi:nil="true"/>
    <MediaServiceKeyPoints xmlns="6cd3d847-4521-4863-8800-2cff076dfc18" xsi:nil="true"/>
    <lcf76f155ced4ddcb4097134ff3c332f xmlns="6cd3d847-4521-4863-8800-2cff076dfc1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7243B3B-063D-46DA-B92F-E8C8E26949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d3d847-4521-4863-8800-2cff076dfc18"/>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230e9df3-be65-4c73-a93b-d1236ebd677e"/>
    <ds:schemaRef ds:uri="54cfaf7c-a3d7-4d2c-8dcd-29a7ab275ea9"/>
    <ds:schemaRef ds:uri="http://purl.org/dc/terms/"/>
    <ds:schemaRef ds:uri="http://schemas.microsoft.com/sharepoint/v3"/>
    <ds:schemaRef ds:uri="6cd3d847-4521-4863-8800-2cff076dfc18"/>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Data AI Azure Machine Learning Module 1</Template>
  <TotalTime>5636</TotalTime>
  <Words>6017</Words>
  <Application>Microsoft Macintosh PowerPoint</Application>
  <PresentationFormat>Custom</PresentationFormat>
  <Paragraphs>545</Paragraphs>
  <Slides>28</Slides>
  <Notes>27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Cambria Math</vt:lpstr>
      <vt:lpstr>Consolas</vt:lpstr>
      <vt:lpstr>Segoe Light</vt:lpstr>
      <vt:lpstr>Segoe UI</vt:lpstr>
      <vt:lpstr>Segoe UI Body</vt:lpstr>
      <vt:lpstr>Segoe UI Light</vt:lpstr>
      <vt:lpstr>Segoe UI Semibold</vt:lpstr>
      <vt:lpstr>Wingdings</vt:lpstr>
      <vt:lpstr>Module Template</vt:lpstr>
      <vt:lpstr>1_WHITE TEMPLATE</vt:lpstr>
      <vt:lpstr>Module Overview</vt:lpstr>
      <vt:lpstr>PowerPoint Presentation</vt:lpstr>
      <vt:lpstr>What is Clustering?</vt:lpstr>
      <vt:lpstr>K-Means Cluster Algorithm </vt:lpstr>
      <vt:lpstr>K-Means Cluster Algorithm (continued)</vt:lpstr>
      <vt:lpstr>K-Means Clustering Model Performance</vt:lpstr>
      <vt:lpstr>Classification Model Performance</vt:lpstr>
      <vt:lpstr>Clustering Model Performance</vt:lpstr>
      <vt:lpstr>Clustering Model Performance (continued)</vt:lpstr>
      <vt:lpstr>Classification Performance Metrics</vt:lpstr>
      <vt:lpstr>Classification Performance Metrics (continued)</vt:lpstr>
      <vt:lpstr>Classification Performance Metrics (continued)</vt:lpstr>
      <vt:lpstr>Classification Performance Metrics (continued)</vt:lpstr>
      <vt:lpstr>Lesson Summary</vt:lpstr>
      <vt:lpstr>PowerPoint Presentation</vt:lpstr>
      <vt:lpstr>Time Series Analysis</vt:lpstr>
      <vt:lpstr>Time Series Data vs Cross-Sectional Data</vt:lpstr>
      <vt:lpstr>Time Series Examples</vt:lpstr>
      <vt:lpstr>Time Series Examples (continued)</vt:lpstr>
      <vt:lpstr>Time Series Examples (continued)</vt:lpstr>
      <vt:lpstr>Applications of Time Series Analysis</vt:lpstr>
      <vt:lpstr>Components of Time Series Data</vt:lpstr>
      <vt:lpstr>Components of Time Series Data (continued)</vt:lpstr>
      <vt:lpstr>Stationarity</vt:lpstr>
      <vt:lpstr>Stationarity  (continued)</vt:lpstr>
      <vt:lpstr>Autocorrelation</vt:lpstr>
      <vt:lpstr>Autocorrelation Function (ACF)</vt:lpstr>
      <vt:lpstr>Lesson Summary</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Data AI: Azure Machine Learning    Module 1</dc:title>
  <dc:subject>&lt;Speech title here&gt;</dc:subject>
  <dc:creator>Lisa Jackson-Neblett</dc:creator>
  <cp:keywords>MSVID, Brand Guidelines, Branding, Visual Identity, grid</cp:keywords>
  <dc:description>Template: Maryfj_x000d_
Formatting: _x000d_
Audience Type:</dc:description>
  <cp:lastModifiedBy>Sabya dg</cp:lastModifiedBy>
  <cp:revision>99</cp:revision>
  <dcterms:created xsi:type="dcterms:W3CDTF">2018-01-12T03:20:14Z</dcterms:created>
  <dcterms:modified xsi:type="dcterms:W3CDTF">2022-09-12T16:08:01Z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0x010100DA158CAB76EB234EA787464046C58889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b5b5541e-f957-4826-939a-550e14e8ec9b</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SetDate">
    <vt:lpwstr>2017-10-04T13:15:56.0607831-07:00</vt:lpwstr>
  </property>
  <property fmtid="{D5CDD505-2E9C-101B-9397-08002B2CF9AE}" pid="16" name="MSIP_Label_f42aa342-8706-4288-bd11-ebb85995028c_Name">
    <vt:lpwstr>General</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y fmtid="{D5CDD505-2E9C-101B-9397-08002B2CF9AE}" pid="19" name="MediaServiceImageTags">
    <vt:lpwstr/>
  </property>
</Properties>
</file>