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9s/NQgJsU+Ee6gNrmhMk8sTtN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 Retention Dashboard"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0"/>
            <a:ext cx="85725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Dashboard"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0"/>
            <a:ext cx="85725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s and Revenue Dashboard"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0"/>
            <a:ext cx="85725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ily User Retention Dashboard"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0"/>
            <a:ext cx="85725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tformwise Statistics Dashboard"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0"/>
            <a:ext cx="85725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2022-12-30T10:59:35Z</dcterms:created>
</cp:coreProperties>
</file>