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40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BC32-9104-B54D-812B-439A2AA87D13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1505-9F4C-1341-BB1A-60513B08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Sabya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James, </a:t>
            </a:r>
            <a:r>
              <a:rPr lang="en-US" dirty="0" err="1"/>
              <a:t>Sabya</a:t>
            </a:r>
            <a:r>
              <a:rPr lang="en-US" dirty="0"/>
              <a:t>, 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Sabya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Sabya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21505-9F4C-1341-BB1A-60513B080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30DF-1889-4840-AD75-FA75D4B44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18B3-10C3-9945-BA41-AF02AB74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36CA-2F4B-654B-A2AD-4320039F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049D-FF5E-D24A-90A1-8B89ED3A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C2FB-2B23-BC45-986D-33931AC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A9D0-4C96-F444-99C5-EFE71CB8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85C4-AC89-8446-BDC8-60A0A34E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5F0C-6D24-0F4B-BFD7-06AAC5A2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0335-E9B5-1B43-884D-CB59C1B5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80A0-A0E5-7F40-8862-4DFCC2D9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D070-5500-7742-8DBC-44DB673E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78C13-4AC0-3C46-8F1B-D321796F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4083-1624-374A-8B0A-94B5929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8F17-3C9D-1E49-AAAB-A13D91F6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E8E3-B5F9-1F4F-B0AD-4AA7F484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86E5-563A-BD40-A054-37EE073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5E8F-8579-A547-AD6F-6915E30C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2F81-79C3-4F4C-9698-6AA8ACC3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147F-6E4D-4349-BFCF-FE73A71F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CA57-D779-B84D-A9F5-B71457D8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3ECF-D6EC-2B4B-85A0-ABAAD8D8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99CA1-CB59-9D41-8CB9-80E27FCD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FF64-CA1C-6A49-A8B8-30FD882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725-9C2B-E847-9202-223B61DB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EE27-C80E-F34A-B3EA-D9C5DD6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9CBC-2780-A84B-963F-A383FDD6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4F0A-95E4-5E48-99EC-801E5BB6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90E39-D141-9D47-A7B9-DED1B78E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6437-995E-AF46-9BDB-D0F5C777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F665-FCAC-314E-88BE-ADD44808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3EE64-4F59-D442-8D34-91CA837C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8124-79FA-CF45-8C3C-684FE582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A54D-DC68-B74E-82C6-43165914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7CC2-EAA9-BF4A-A55C-6F6981CF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204DC-9F25-1E4D-A468-BF7A60CE1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442A-C811-0E42-B314-C8E0740CB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9CEA9-6371-8449-A724-7DD6BA70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BE52D-0D63-3A44-99EF-063229D3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821C9-6E1E-7948-80BF-E847BEF4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5C1E-0222-2649-ACCC-C3C0F34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F095B-C31F-4241-AF2A-FDEF5812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1ADFF-A034-394B-A14A-8D6486C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9EFA-956C-D74C-BA03-1B6A7447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59C85-2E70-5F45-BD32-A99F7018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C017A-6711-2144-BE12-E132FBA2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4984-3CF2-EC4F-9E98-F9DF26E0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9C6-EEAB-6949-ADFB-A47C2873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4222-7F64-C849-A0B6-6560BECD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59B9-27C5-374D-9279-FFE2D220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60485-8E1D-284D-A971-522132DF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6929-B1C8-5240-8E22-96F5AB4B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CB5B1-0EF5-474C-8952-51DC2E12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CA31-1710-3843-83A4-7FE0331A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BA8B-09A1-A045-B795-F04757761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F11C1-59BC-9A47-998C-BD2E7C1C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C8E7-F1BE-E34D-A746-830E1A12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0032-2F23-214B-B5DC-FBC6B2F1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9655-EEC8-F44A-A1DC-5E21DAB1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CC7A-9365-9F4E-8297-38D2FA11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43E6-5328-A54C-A19F-193BDA87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E384-A74A-F74F-A952-E4075CA6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095F-8900-544C-95D1-0A2B2284109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CFD7-0AC7-E040-9A1C-9D0A09A5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DE53-5EF8-4046-ABB9-887DAD59D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6376-D69B-D040-A793-27D191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9F283-CE13-904D-8A0F-389C0764F0EC}"/>
              </a:ext>
            </a:extLst>
          </p:cNvPr>
          <p:cNvSpPr txBox="1"/>
          <p:nvPr/>
        </p:nvSpPr>
        <p:spPr>
          <a:xfrm>
            <a:off x="3657599" y="241738"/>
            <a:ext cx="64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medical facilities in the U.S. and their quality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E7DB5-18C2-9046-9A21-CDB15AF3C261}"/>
              </a:ext>
            </a:extLst>
          </p:cNvPr>
          <p:cNvSpPr txBox="1"/>
          <p:nvPr/>
        </p:nvSpPr>
        <p:spPr>
          <a:xfrm>
            <a:off x="1608083" y="1555531"/>
            <a:ext cx="73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</a:t>
            </a:r>
          </a:p>
          <a:p>
            <a:r>
              <a:rPr lang="en-US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83509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40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4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E180BF-0E68-5045-A9E3-F60C6C1D4D14}"/>
              </a:ext>
            </a:extLst>
          </p:cNvPr>
          <p:cNvSpPr txBox="1"/>
          <p:nvPr/>
        </p:nvSpPr>
        <p:spPr>
          <a:xfrm>
            <a:off x="809297" y="127175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 Story</a:t>
            </a:r>
          </a:p>
          <a:p>
            <a:endParaRPr lang="en-US" dirty="0"/>
          </a:p>
          <a:p>
            <a:r>
              <a:rPr lang="en-US" dirty="0"/>
              <a:t>Summary of Findings</a:t>
            </a:r>
          </a:p>
        </p:txBody>
      </p:sp>
    </p:spTree>
    <p:extLst>
      <p:ext uri="{BB962C8B-B14F-4D97-AF65-F5344CB8AC3E}">
        <p14:creationId xmlns:p14="http://schemas.microsoft.com/office/powerpoint/2010/main" val="5159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4DFBF-C8D3-3742-9AD7-9BD38B7C8A89}"/>
              </a:ext>
            </a:extLst>
          </p:cNvPr>
          <p:cNvSpPr txBox="1"/>
          <p:nvPr/>
        </p:nvSpPr>
        <p:spPr>
          <a:xfrm>
            <a:off x="1534510" y="1597572"/>
            <a:ext cx="5496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 questions:</a:t>
            </a:r>
          </a:p>
          <a:p>
            <a:pPr marL="342900" indent="-342900">
              <a:buAutoNum type="arabicPeriod"/>
            </a:pPr>
            <a:r>
              <a:rPr lang="en-US" dirty="0"/>
              <a:t>Which areas in US lack medical facilities.</a:t>
            </a:r>
          </a:p>
          <a:p>
            <a:pPr marL="342900" indent="-342900">
              <a:buAutoNum type="arabicPeriod"/>
            </a:pPr>
            <a:r>
              <a:rPr lang="en-US" dirty="0"/>
              <a:t>Which states have better quality of hospitals?</a:t>
            </a:r>
          </a:p>
          <a:p>
            <a:pPr marL="342900" indent="-342900">
              <a:buAutoNum type="arabicPeriod"/>
            </a:pPr>
            <a:r>
              <a:rPr lang="en-US" dirty="0"/>
              <a:t>What types of hospitals---distribution?</a:t>
            </a:r>
          </a:p>
          <a:p>
            <a:pPr marL="342900" indent="-342900">
              <a:buAutoNum type="arabicPeriod"/>
            </a:pPr>
            <a:r>
              <a:rPr lang="en-US" dirty="0"/>
              <a:t>Ownership Distribution.</a:t>
            </a:r>
          </a:p>
          <a:p>
            <a:endParaRPr lang="en-US" dirty="0"/>
          </a:p>
          <a:p>
            <a:r>
              <a:rPr lang="en-US" dirty="0"/>
              <a:t>Data Background:</a:t>
            </a:r>
          </a:p>
          <a:p>
            <a:r>
              <a:rPr lang="en-US" dirty="0"/>
              <a:t>Where we got the data?</a:t>
            </a:r>
          </a:p>
        </p:txBody>
      </p:sp>
    </p:spTree>
    <p:extLst>
      <p:ext uri="{BB962C8B-B14F-4D97-AF65-F5344CB8AC3E}">
        <p14:creationId xmlns:p14="http://schemas.microsoft.com/office/powerpoint/2010/main" val="332283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4C62D-12A4-2248-97ED-B9C4E8CBDC52}"/>
              </a:ext>
            </a:extLst>
          </p:cNvPr>
          <p:cNvSpPr txBox="1"/>
          <p:nvPr/>
        </p:nvSpPr>
        <p:spPr>
          <a:xfrm>
            <a:off x="1082565" y="1786759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cleaning: </a:t>
            </a:r>
          </a:p>
        </p:txBody>
      </p:sp>
    </p:spTree>
    <p:extLst>
      <p:ext uri="{BB962C8B-B14F-4D97-AF65-F5344CB8AC3E}">
        <p14:creationId xmlns:p14="http://schemas.microsoft.com/office/powerpoint/2010/main" val="426452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0CF13-91FD-AF48-BBAF-3D6E57106BC2}"/>
              </a:ext>
            </a:extLst>
          </p:cNvPr>
          <p:cNvSpPr txBox="1"/>
          <p:nvPr/>
        </p:nvSpPr>
        <p:spPr>
          <a:xfrm>
            <a:off x="3069021" y="1734207"/>
            <a:ext cx="328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Discussion of plots</a:t>
            </a:r>
          </a:p>
          <a:p>
            <a:endParaRPr lang="en-US" dirty="0"/>
          </a:p>
          <a:p>
            <a:r>
              <a:rPr lang="en-US" dirty="0"/>
              <a:t>Hospitals</a:t>
            </a:r>
          </a:p>
        </p:txBody>
      </p:sp>
    </p:spTree>
    <p:extLst>
      <p:ext uri="{BB962C8B-B14F-4D97-AF65-F5344CB8AC3E}">
        <p14:creationId xmlns:p14="http://schemas.microsoft.com/office/powerpoint/2010/main" val="92276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0CF13-91FD-AF48-BBAF-3D6E57106BC2}"/>
              </a:ext>
            </a:extLst>
          </p:cNvPr>
          <p:cNvSpPr txBox="1"/>
          <p:nvPr/>
        </p:nvSpPr>
        <p:spPr>
          <a:xfrm>
            <a:off x="3069021" y="1734207"/>
            <a:ext cx="328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Discussion of plots</a:t>
            </a:r>
          </a:p>
          <a:p>
            <a:endParaRPr lang="en-US" dirty="0"/>
          </a:p>
          <a:p>
            <a:r>
              <a:rPr lang="en-US" dirty="0"/>
              <a:t>Home health care</a:t>
            </a:r>
          </a:p>
        </p:txBody>
      </p:sp>
    </p:spTree>
    <p:extLst>
      <p:ext uri="{BB962C8B-B14F-4D97-AF65-F5344CB8AC3E}">
        <p14:creationId xmlns:p14="http://schemas.microsoft.com/office/powerpoint/2010/main" val="34062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0CF13-91FD-AF48-BBAF-3D6E57106BC2}"/>
              </a:ext>
            </a:extLst>
          </p:cNvPr>
          <p:cNvSpPr txBox="1"/>
          <p:nvPr/>
        </p:nvSpPr>
        <p:spPr>
          <a:xfrm>
            <a:off x="3069021" y="1734207"/>
            <a:ext cx="328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  <a:p>
            <a:endParaRPr lang="en-US" dirty="0"/>
          </a:p>
          <a:p>
            <a:r>
              <a:rPr lang="en-US" dirty="0"/>
              <a:t>Discussion of plots</a:t>
            </a:r>
          </a:p>
          <a:p>
            <a:endParaRPr lang="en-US" dirty="0"/>
          </a:p>
          <a:p>
            <a:r>
              <a:rPr lang="en-US" dirty="0"/>
              <a:t>Pharmacies</a:t>
            </a:r>
          </a:p>
        </p:txBody>
      </p:sp>
    </p:spTree>
    <p:extLst>
      <p:ext uri="{BB962C8B-B14F-4D97-AF65-F5344CB8AC3E}">
        <p14:creationId xmlns:p14="http://schemas.microsoft.com/office/powerpoint/2010/main" val="234256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8800F-C8F7-E242-AACD-63B7081DA0D7}"/>
              </a:ext>
            </a:extLst>
          </p:cNvPr>
          <p:cNvSpPr txBox="1"/>
          <p:nvPr/>
        </p:nvSpPr>
        <p:spPr>
          <a:xfrm>
            <a:off x="1587062" y="2207172"/>
            <a:ext cx="6143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Post-Mortem</a:t>
            </a:r>
          </a:p>
          <a:p>
            <a:endParaRPr lang="en-US" dirty="0"/>
          </a:p>
          <a:p>
            <a:r>
              <a:rPr lang="en-US" dirty="0"/>
              <a:t>Future Work:</a:t>
            </a:r>
          </a:p>
          <a:p>
            <a:endParaRPr lang="en-US" dirty="0"/>
          </a:p>
          <a:p>
            <a:r>
              <a:rPr lang="en-US" dirty="0"/>
              <a:t>Identification of Medical Deserts (budget and time constraints)</a:t>
            </a:r>
          </a:p>
        </p:txBody>
      </p:sp>
    </p:spTree>
    <p:extLst>
      <p:ext uri="{BB962C8B-B14F-4D97-AF65-F5344CB8AC3E}">
        <p14:creationId xmlns:p14="http://schemas.microsoft.com/office/powerpoint/2010/main" val="317228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81FBD-2039-2246-9C34-041825DFE92B}"/>
              </a:ext>
            </a:extLst>
          </p:cNvPr>
          <p:cNvSpPr txBox="1"/>
          <p:nvPr/>
        </p:nvSpPr>
        <p:spPr>
          <a:xfrm>
            <a:off x="3037490" y="1524000"/>
            <a:ext cx="358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429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120</Words>
  <Application>Microsoft Macintosh PowerPoint</Application>
  <PresentationFormat>Widescreen</PresentationFormat>
  <Paragraphs>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Sabyasachi</dc:creator>
  <cp:lastModifiedBy>Das, Sabyasachi</cp:lastModifiedBy>
  <cp:revision>4</cp:revision>
  <dcterms:created xsi:type="dcterms:W3CDTF">2021-08-10T00:00:21Z</dcterms:created>
  <dcterms:modified xsi:type="dcterms:W3CDTF">2021-08-11T01:44:38Z</dcterms:modified>
</cp:coreProperties>
</file>