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 showGuides="1">
      <p:cViewPr>
        <p:scale>
          <a:sx n="100" d="100"/>
          <a:sy n="100" d="100"/>
        </p:scale>
        <p:origin x="240" y="5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10AE2-45DB-4947-9BB5-BC8F5F7705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BA694E-3EB8-3042-9107-95A305240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8830D-7CAE-CA47-906E-03A6C80E9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D94B1-F8BF-D042-ACC5-A83FD63EB763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DE0B2-D937-1E43-B2F0-6215E2475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157DE-C3FB-8745-88D4-AA635A6D7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E46-9C9E-2247-A5F8-9040438AD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269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47C3A-8674-D54A-BC66-5D5FD459B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B18A9-4228-9A4B-A8A8-4C96043A2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DA12F-38EB-BC4C-8B7F-A7723438C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D94B1-F8BF-D042-ACC5-A83FD63EB763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F93DA-59A7-504D-82B2-2341C0BFC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C877B-3F07-D342-B766-E0EC588CD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E46-9C9E-2247-A5F8-9040438AD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189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054427-6DBC-8244-AF91-717D2E9E10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865389-921F-F245-B409-2060F56B5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C14AA-BF08-F74B-9CB7-B8852850D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D94B1-F8BF-D042-ACC5-A83FD63EB763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E0101-FB07-F541-BDD4-EE7C4A3B4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FFECF-4503-D749-89E8-031C52504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E46-9C9E-2247-A5F8-9040438AD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58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542B6-F12C-B34C-B7CD-A0012F225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E3014-66CE-D44A-990F-8925BA4E9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ABE76-7248-6743-8EEE-DE789F3E3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D94B1-F8BF-D042-ACC5-A83FD63EB763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4DF4E-950B-6547-90E8-7A97B57BD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5AB34-9B05-F946-A3AF-AF857DB06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E46-9C9E-2247-A5F8-9040438AD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299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DE939-2632-7143-A3C6-EC5FDCF66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ABE41-8B7F-C947-9AA6-5BFF71285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C1F5D-F707-3649-9B5D-F4D886513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D94B1-F8BF-D042-ACC5-A83FD63EB763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47F34-1457-CE44-B2C2-3CF5F631F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39012-325D-D947-8CE8-7CB588E8C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E46-9C9E-2247-A5F8-9040438AD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09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6AB3F-E719-C14E-BB58-8D36475F6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6C85D-FF74-1240-AA5C-095BF2D080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DC43AC-D4E0-8E4D-AB8A-F1B9900A0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C7047-34DA-9941-B839-F1AB7A0DA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D94B1-F8BF-D042-ACC5-A83FD63EB763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ABA54-3FAF-3144-A9EE-A001372F9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0E7028-47E1-8743-A2AC-F9BD6563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E46-9C9E-2247-A5F8-9040438AD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55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D57E2-F787-B541-9907-5992237E3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DA0BA-0BF1-4E49-92B8-5EBA2AD87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553F7-B696-4F41-BBE1-2FA0A0416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470562-3B5B-C34F-9405-C163E151FA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B14A0C-9330-DE46-99CD-AA48EAFC49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1B6BAD-1882-0A4B-BCB0-6C466A00C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D94B1-F8BF-D042-ACC5-A83FD63EB763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0EEBB2-1701-8E49-9AA3-EE22F74E4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8EC988-8E60-8548-BE82-F2DEF20D0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E46-9C9E-2247-A5F8-9040438AD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11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A17AD-FD94-DC47-980C-8F38877AC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4C1308-C680-7D4C-AB30-7A87817EE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D94B1-F8BF-D042-ACC5-A83FD63EB763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8AE9BD-BEC1-E340-88CB-FE2B86FD4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90089C-1C10-0A43-8840-6607B2027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E46-9C9E-2247-A5F8-9040438AD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264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5B7E21-B2A4-0E45-B667-F2B05DEA5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D94B1-F8BF-D042-ACC5-A83FD63EB763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7E2509-BC6B-6F42-81A6-99ED36597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529F44-005D-5D4B-94F0-9B1DF9FD7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E46-9C9E-2247-A5F8-9040438AD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20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FF4D7-ABB1-D44D-BAAB-7B2A636E2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CB876-B03B-1746-9171-9EC418CD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B30420-8446-F849-B658-735009F6E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0164F5-CDA6-1345-9BAE-06B2BF69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D94B1-F8BF-D042-ACC5-A83FD63EB763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C8880B-8791-C844-A1E5-BC14B0AEC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915605-D16D-7F45-82FE-5507FCF7F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E46-9C9E-2247-A5F8-9040438AD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638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92BB2-D039-0D40-9192-0E8B5E58A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B6700B-A83F-DD46-9D17-48E7C74F8A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6C95BD-64C9-C14F-A1B6-0A842AF44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2DB4D-3139-0A4B-9F2E-FF725DFEA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D94B1-F8BF-D042-ACC5-A83FD63EB763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02FA3-7AB6-DA45-B56D-032F2B1C1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F83928-4097-554E-A656-E708E52AD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E46-9C9E-2247-A5F8-9040438AD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14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1C8E47-5497-564E-8134-2086A7EB7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B8E68-EF1A-A840-B7AB-5ABDAAC07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62167-21E7-2849-8D2E-A90E863784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D94B1-F8BF-D042-ACC5-A83FD63EB763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CAC2B-0D23-F249-9128-1B461A50AB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FC52F-40D2-504C-A44B-5692BD4451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DCE46-9C9E-2247-A5F8-9040438AD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53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3F27673-BC2A-F549-BB3D-1F5A57A9A981}"/>
              </a:ext>
            </a:extLst>
          </p:cNvPr>
          <p:cNvSpPr/>
          <p:nvPr/>
        </p:nvSpPr>
        <p:spPr>
          <a:xfrm>
            <a:off x="4281544" y="1097281"/>
            <a:ext cx="441063" cy="44106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C79AE9B-1ED8-2A45-BB4A-35F648E54AF3}"/>
              </a:ext>
            </a:extLst>
          </p:cNvPr>
          <p:cNvSpPr/>
          <p:nvPr/>
        </p:nvSpPr>
        <p:spPr>
          <a:xfrm>
            <a:off x="6316532" y="1097281"/>
            <a:ext cx="441063" cy="44106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1DBB8D5-E31A-4143-ABBF-0A4CB2331F6E}"/>
              </a:ext>
            </a:extLst>
          </p:cNvPr>
          <p:cNvSpPr/>
          <p:nvPr/>
        </p:nvSpPr>
        <p:spPr>
          <a:xfrm>
            <a:off x="4306596" y="2508324"/>
            <a:ext cx="441063" cy="44106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91B0E7B-A511-E14A-A49F-4EE279ECE060}"/>
              </a:ext>
            </a:extLst>
          </p:cNvPr>
          <p:cNvSpPr/>
          <p:nvPr/>
        </p:nvSpPr>
        <p:spPr>
          <a:xfrm>
            <a:off x="6341584" y="2508324"/>
            <a:ext cx="441063" cy="44106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5627652-2715-D54A-9C11-36986C94ADDF}"/>
              </a:ext>
            </a:extLst>
          </p:cNvPr>
          <p:cNvSpPr/>
          <p:nvPr/>
        </p:nvSpPr>
        <p:spPr>
          <a:xfrm>
            <a:off x="2587166" y="2508324"/>
            <a:ext cx="441063" cy="44106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0F9727D-8F93-CF46-B025-4B7DDD754FA7}"/>
              </a:ext>
            </a:extLst>
          </p:cNvPr>
          <p:cNvSpPr/>
          <p:nvPr/>
        </p:nvSpPr>
        <p:spPr>
          <a:xfrm>
            <a:off x="8156040" y="2508324"/>
            <a:ext cx="441063" cy="44106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AFDAEE2-60E8-214F-B021-10C9003C493E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4722607" y="1317813"/>
            <a:ext cx="159392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EDBF63-C1E2-4849-AC23-3139DAED20F3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4747659" y="2728856"/>
            <a:ext cx="159392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712A63A-C505-3641-ABE0-76254A21AE66}"/>
              </a:ext>
            </a:extLst>
          </p:cNvPr>
          <p:cNvCxnSpPr>
            <a:cxnSpLocks/>
            <a:stCxn id="14" idx="6"/>
            <a:endCxn id="6" idx="2"/>
          </p:cNvCxnSpPr>
          <p:nvPr/>
        </p:nvCxnSpPr>
        <p:spPr>
          <a:xfrm>
            <a:off x="3028229" y="2728856"/>
            <a:ext cx="127836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D74E73A-241E-7548-8E9A-F72D50A5A944}"/>
              </a:ext>
            </a:extLst>
          </p:cNvPr>
          <p:cNvCxnSpPr>
            <a:cxnSpLocks/>
            <a:stCxn id="7" idx="6"/>
            <a:endCxn id="16" idx="2"/>
          </p:cNvCxnSpPr>
          <p:nvPr/>
        </p:nvCxnSpPr>
        <p:spPr>
          <a:xfrm>
            <a:off x="6782647" y="2728856"/>
            <a:ext cx="137339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2C8F81F-4F44-AE47-98C2-FBFBE6F7D57E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4502076" y="1538345"/>
            <a:ext cx="25052" cy="96997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A3D6609-9FB1-5B41-998C-EE772E904EE4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H="1" flipV="1">
            <a:off x="6537064" y="1538345"/>
            <a:ext cx="25052" cy="96997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E8E43E0-6F48-1B43-A2CB-42A60C1C27CA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2807698" y="2949388"/>
            <a:ext cx="7221" cy="96998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EC012F7-4FAC-A941-914C-2FF123895B9C}"/>
              </a:ext>
            </a:extLst>
          </p:cNvPr>
          <p:cNvCxnSpPr>
            <a:cxnSpLocks/>
            <a:stCxn id="6" idx="4"/>
          </p:cNvCxnSpPr>
          <p:nvPr/>
        </p:nvCxnSpPr>
        <p:spPr>
          <a:xfrm flipH="1">
            <a:off x="4518212" y="2949388"/>
            <a:ext cx="8916" cy="96460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9F92036-0C7D-EF4D-B4F0-8EA2F036BD46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6537064" y="2949388"/>
            <a:ext cx="25052" cy="96998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75B331F-F5AA-E847-9EE0-BE86BFB7CCB4}"/>
              </a:ext>
            </a:extLst>
          </p:cNvPr>
          <p:cNvCxnSpPr>
            <a:cxnSpLocks/>
          </p:cNvCxnSpPr>
          <p:nvPr/>
        </p:nvCxnSpPr>
        <p:spPr>
          <a:xfrm>
            <a:off x="8367655" y="2944010"/>
            <a:ext cx="32273" cy="96998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2A14458-448D-4643-A780-3532543B1AAF}"/>
              </a:ext>
            </a:extLst>
          </p:cNvPr>
          <p:cNvSpPr txBox="1"/>
          <p:nvPr/>
        </p:nvSpPr>
        <p:spPr>
          <a:xfrm>
            <a:off x="4299135" y="1133147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0BD6B88-3ECE-A448-9B5C-1D637D1FE5DF}"/>
              </a:ext>
            </a:extLst>
          </p:cNvPr>
          <p:cNvSpPr txBox="1"/>
          <p:nvPr/>
        </p:nvSpPr>
        <p:spPr>
          <a:xfrm>
            <a:off x="6356535" y="1120447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EDADB0F-AB87-2947-AC94-5CD9435428FB}"/>
              </a:ext>
            </a:extLst>
          </p:cNvPr>
          <p:cNvSpPr txBox="1"/>
          <p:nvPr/>
        </p:nvSpPr>
        <p:spPr>
          <a:xfrm>
            <a:off x="2610035" y="2542847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D1948B6-BB4C-E241-9943-15DF89814E20}"/>
              </a:ext>
            </a:extLst>
          </p:cNvPr>
          <p:cNvSpPr txBox="1"/>
          <p:nvPr/>
        </p:nvSpPr>
        <p:spPr>
          <a:xfrm>
            <a:off x="4375335" y="2517447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5289DEE-D417-4149-BE88-5026874614CB}"/>
              </a:ext>
            </a:extLst>
          </p:cNvPr>
          <p:cNvSpPr txBox="1"/>
          <p:nvPr/>
        </p:nvSpPr>
        <p:spPr>
          <a:xfrm>
            <a:off x="6381935" y="2517447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7FD1CE9-40D0-A14E-8489-51555A0645AF}"/>
              </a:ext>
            </a:extLst>
          </p:cNvPr>
          <p:cNvSpPr txBox="1"/>
          <p:nvPr/>
        </p:nvSpPr>
        <p:spPr>
          <a:xfrm>
            <a:off x="8185335" y="2517447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v6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2960543-958B-264B-BACE-44D7E9965A33}"/>
              </a:ext>
            </a:extLst>
          </p:cNvPr>
          <p:cNvSpPr/>
          <p:nvPr/>
        </p:nvSpPr>
        <p:spPr>
          <a:xfrm>
            <a:off x="4293896" y="3905324"/>
            <a:ext cx="441063" cy="44106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C501B07A-6CEE-CA46-87C4-80C9FDBCAEA2}"/>
              </a:ext>
            </a:extLst>
          </p:cNvPr>
          <p:cNvSpPr/>
          <p:nvPr/>
        </p:nvSpPr>
        <p:spPr>
          <a:xfrm>
            <a:off x="6328884" y="3905324"/>
            <a:ext cx="441063" cy="44106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3133D12-B512-384D-A7CD-CF7051000EE7}"/>
              </a:ext>
            </a:extLst>
          </p:cNvPr>
          <p:cNvSpPr/>
          <p:nvPr/>
        </p:nvSpPr>
        <p:spPr>
          <a:xfrm>
            <a:off x="2574466" y="3905324"/>
            <a:ext cx="441063" cy="44106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54640188-FFE9-A349-9AFA-207494244613}"/>
              </a:ext>
            </a:extLst>
          </p:cNvPr>
          <p:cNvSpPr/>
          <p:nvPr/>
        </p:nvSpPr>
        <p:spPr>
          <a:xfrm>
            <a:off x="8143340" y="3905324"/>
            <a:ext cx="441063" cy="44106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6E478BA-BF14-DF40-A602-EEC8D1C9C3F1}"/>
              </a:ext>
            </a:extLst>
          </p:cNvPr>
          <p:cNvCxnSpPr>
            <a:cxnSpLocks/>
            <a:stCxn id="67" idx="6"/>
            <a:endCxn id="68" idx="2"/>
          </p:cNvCxnSpPr>
          <p:nvPr/>
        </p:nvCxnSpPr>
        <p:spPr>
          <a:xfrm>
            <a:off x="4734959" y="4125856"/>
            <a:ext cx="159392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4FD4EE4-B264-A44F-8693-5C5CA361F210}"/>
              </a:ext>
            </a:extLst>
          </p:cNvPr>
          <p:cNvCxnSpPr>
            <a:cxnSpLocks/>
            <a:stCxn id="69" idx="6"/>
            <a:endCxn id="67" idx="2"/>
          </p:cNvCxnSpPr>
          <p:nvPr/>
        </p:nvCxnSpPr>
        <p:spPr>
          <a:xfrm>
            <a:off x="3015529" y="4125856"/>
            <a:ext cx="127836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DAA3277-523F-4F4A-BFEC-5F791A48838A}"/>
              </a:ext>
            </a:extLst>
          </p:cNvPr>
          <p:cNvCxnSpPr>
            <a:cxnSpLocks/>
            <a:stCxn id="68" idx="6"/>
            <a:endCxn id="70" idx="2"/>
          </p:cNvCxnSpPr>
          <p:nvPr/>
        </p:nvCxnSpPr>
        <p:spPr>
          <a:xfrm>
            <a:off x="6769947" y="4125856"/>
            <a:ext cx="137339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F7C84735-ECB8-FB40-BB14-0A10C6A480F1}"/>
              </a:ext>
            </a:extLst>
          </p:cNvPr>
          <p:cNvSpPr txBox="1"/>
          <p:nvPr/>
        </p:nvSpPr>
        <p:spPr>
          <a:xfrm>
            <a:off x="2597335" y="3939847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v7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7AA1289-DCDE-1E4A-93CB-A3E2518C3E14}"/>
              </a:ext>
            </a:extLst>
          </p:cNvPr>
          <p:cNvSpPr txBox="1"/>
          <p:nvPr/>
        </p:nvSpPr>
        <p:spPr>
          <a:xfrm>
            <a:off x="4362635" y="3914447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v8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DEE7BB8-7650-F944-A6FD-A55217B7433C}"/>
              </a:ext>
            </a:extLst>
          </p:cNvPr>
          <p:cNvSpPr txBox="1"/>
          <p:nvPr/>
        </p:nvSpPr>
        <p:spPr>
          <a:xfrm>
            <a:off x="6369235" y="3914447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v9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9B98291-9954-CD49-BFD8-DC58A4BAB6FD}"/>
              </a:ext>
            </a:extLst>
          </p:cNvPr>
          <p:cNvSpPr txBox="1"/>
          <p:nvPr/>
        </p:nvSpPr>
        <p:spPr>
          <a:xfrm>
            <a:off x="8121835" y="3914447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v10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0EAFE23-B0F2-5B41-AF6E-56335707F6B8}"/>
              </a:ext>
            </a:extLst>
          </p:cNvPr>
          <p:cNvSpPr txBox="1"/>
          <p:nvPr/>
        </p:nvSpPr>
        <p:spPr>
          <a:xfrm>
            <a:off x="5435600" y="1016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774C6D3-F577-DE4D-AD96-968B0301F14A}"/>
              </a:ext>
            </a:extLst>
          </p:cNvPr>
          <p:cNvSpPr txBox="1"/>
          <p:nvPr/>
        </p:nvSpPr>
        <p:spPr>
          <a:xfrm>
            <a:off x="6560595" y="182881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45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E03EEF5-77A0-904E-81F8-77C3C59B1698}"/>
              </a:ext>
            </a:extLst>
          </p:cNvPr>
          <p:cNvSpPr txBox="1"/>
          <p:nvPr/>
        </p:nvSpPr>
        <p:spPr>
          <a:xfrm>
            <a:off x="4120762" y="18189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3BD2CB8-B2C7-AA44-9E25-906A644E8EFC}"/>
              </a:ext>
            </a:extLst>
          </p:cNvPr>
          <p:cNvSpPr txBox="1"/>
          <p:nvPr/>
        </p:nvSpPr>
        <p:spPr>
          <a:xfrm>
            <a:off x="5333923" y="237222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9724BC8-3391-7145-9644-0B080951D7FD}"/>
              </a:ext>
            </a:extLst>
          </p:cNvPr>
          <p:cNvSpPr txBox="1"/>
          <p:nvPr/>
        </p:nvSpPr>
        <p:spPr>
          <a:xfrm>
            <a:off x="3428982" y="23610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F9261D3-C7FE-524D-A45F-B723A07F3F8C}"/>
              </a:ext>
            </a:extLst>
          </p:cNvPr>
          <p:cNvSpPr txBox="1"/>
          <p:nvPr/>
        </p:nvSpPr>
        <p:spPr>
          <a:xfrm>
            <a:off x="7259991" y="23752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28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A82FF40-C087-F046-BCE1-90886BE58699}"/>
              </a:ext>
            </a:extLst>
          </p:cNvPr>
          <p:cNvSpPr txBox="1"/>
          <p:nvPr/>
        </p:nvSpPr>
        <p:spPr>
          <a:xfrm>
            <a:off x="2408877" y="32456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89ED4A0-B487-C54D-9EF3-BD97DF7EBCCD}"/>
              </a:ext>
            </a:extLst>
          </p:cNvPr>
          <p:cNvSpPr txBox="1"/>
          <p:nvPr/>
        </p:nvSpPr>
        <p:spPr>
          <a:xfrm>
            <a:off x="4103966" y="32381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B796DBF-AA0A-C04D-9EE8-08D5A960E720}"/>
              </a:ext>
            </a:extLst>
          </p:cNvPr>
          <p:cNvSpPr txBox="1"/>
          <p:nvPr/>
        </p:nvSpPr>
        <p:spPr>
          <a:xfrm>
            <a:off x="6159883" y="32131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D212FE5-C61B-7B46-8C89-B31B3EA59D3A}"/>
              </a:ext>
            </a:extLst>
          </p:cNvPr>
          <p:cNvSpPr txBox="1"/>
          <p:nvPr/>
        </p:nvSpPr>
        <p:spPr>
          <a:xfrm>
            <a:off x="7964581" y="32020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BF82AD1-93B8-144E-A870-A333F39BF670}"/>
              </a:ext>
            </a:extLst>
          </p:cNvPr>
          <p:cNvSpPr txBox="1"/>
          <p:nvPr/>
        </p:nvSpPr>
        <p:spPr>
          <a:xfrm>
            <a:off x="3401967" y="40880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59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462A24A-F056-3F41-9B02-2504FB286060}"/>
              </a:ext>
            </a:extLst>
          </p:cNvPr>
          <p:cNvSpPr txBox="1"/>
          <p:nvPr/>
        </p:nvSpPr>
        <p:spPr>
          <a:xfrm>
            <a:off x="5221912" y="41245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9878490-50B6-1F41-882F-F2B3A2A0DFA9}"/>
              </a:ext>
            </a:extLst>
          </p:cNvPr>
          <p:cNvSpPr txBox="1"/>
          <p:nvPr/>
        </p:nvSpPr>
        <p:spPr>
          <a:xfrm>
            <a:off x="7311421" y="40880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922652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23</Words>
  <Application>Microsoft Macintosh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Scherger</dc:creator>
  <cp:lastModifiedBy>Michael Scherger</cp:lastModifiedBy>
  <cp:revision>4</cp:revision>
  <dcterms:created xsi:type="dcterms:W3CDTF">2018-10-30T17:09:05Z</dcterms:created>
  <dcterms:modified xsi:type="dcterms:W3CDTF">2018-10-30T19:09:40Z</dcterms:modified>
</cp:coreProperties>
</file>