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Fira Code Light"/>
      <p:regular r:id="rId30"/>
      <p:bold r:id="rId31"/>
    </p:embeddedFont>
    <p:embeddedFont>
      <p:font typeface="Bebas Neue"/>
      <p:regular r:id="rId32"/>
    </p:embeddedFont>
    <p:embeddedFont>
      <p:font typeface="Fira Code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B4jUFwvthNFo9P171fc72EAFM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CodeLight-bold.fntdata"/><Relationship Id="rId30" Type="http://schemas.openxmlformats.org/officeDocument/2006/relationships/font" Target="fonts/FiraCodeLight-regular.fntdata"/><Relationship Id="rId11" Type="http://schemas.openxmlformats.org/officeDocument/2006/relationships/slide" Target="slides/slide7.xml"/><Relationship Id="rId33" Type="http://schemas.openxmlformats.org/officeDocument/2006/relationships/font" Target="fonts/FiraCode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Oswald-regular.fntdata"/><Relationship Id="rId12" Type="http://schemas.openxmlformats.org/officeDocument/2006/relationships/slide" Target="slides/slide8.xml"/><Relationship Id="rId34" Type="http://schemas.openxmlformats.org/officeDocument/2006/relationships/font" Target="fonts/FiraCode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Oswa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15ef6d7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215ef6d7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15ef6d75c1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215ef6d75c1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15ef6d75c1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215ef6d75c1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15ef6d75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g215ef6d75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15ef6d75c1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g215ef6d75c1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15ef6d75c1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g215ef6d75c1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15ef6d75c1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g215ef6d75c1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15ef6d75c1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g215ef6d75c1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15ef6d75c1_1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g215ef6d75c1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15ef6d75c1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g215ef6d75c1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6" name="Google Shape;1126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15ef6d75c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g215ef6d75c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15ef6d75c1_1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1" name="Google Shape;1221;g215ef6d75c1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15ef6d75c1_1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g215ef6d75c1_1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9" name="Google Shape;1279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5ef6d75c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215ef6d75c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15ef6d75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15ef6d75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5ef6d75c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15ef6d75c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15ef6d75c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215ef6d75c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5ef6d75c1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g215ef6d75c1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odejs.org/dist/latest-v18.x/docs/api/" TargetMode="Externa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odejs.org/en/" TargetMode="Externa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 to backend and nodejs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2745"/>
                    </a:srgbClr>
                  </a:gs>
                  <a:gs pos="100000">
                    <a:srgbClr val="C5C7F4">
                      <a:alpha val="8274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g215ef6d75c1_0_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73" name="Google Shape;773;g215ef6d75c1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g215ef6d75c1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5" name="Google Shape;775;g215ef6d75c1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6" name="Google Shape;776;g215ef6d75c1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7" name="Google Shape;777;g215ef6d75c1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g215ef6d75c1_0_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779" name="Google Shape;779;g215ef6d75c1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0" name="Google Shape;780;g215ef6d75c1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1" name="Google Shape;781;g215ef6d75c1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2" name="Google Shape;782;g215ef6d75c1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83" name="Google Shape;783;g215ef6d75c1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4" name="Google Shape;784;g215ef6d75c1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g215ef6d75c1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6" name="Google Shape;786;g215ef6d75c1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is nodejs?</a:t>
            </a:r>
            <a:endParaRPr sz="2500"/>
          </a:p>
        </p:txBody>
      </p:sp>
      <p:sp>
        <p:nvSpPr>
          <p:cNvPr id="787" name="Google Shape;787;g215ef6d75c1_0_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what is nodejs?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Nodejs is a </a:t>
            </a:r>
            <a:r>
              <a:rPr b="1" lang="en" sz="2000"/>
              <a:t>js runtime environment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basically means that it’s an </a:t>
            </a:r>
            <a:r>
              <a:rPr lang="en" sz="2000"/>
              <a:t>environment</a:t>
            </a:r>
            <a:r>
              <a:rPr lang="en" sz="2000"/>
              <a:t> where you can run js code.</a:t>
            </a:r>
            <a:endParaRPr sz="2000"/>
          </a:p>
        </p:txBody>
      </p:sp>
      <p:sp>
        <p:nvSpPr>
          <p:cNvPr id="788" name="Google Shape;788;g215ef6d75c1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215ef6d75c1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215ef6d75c1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215ef6d75c1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g215ef6d75c1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3" name="Google Shape;793;g215ef6d75c1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215ef6d75c1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215ef6d75c1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g215ef6d75c1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g215ef6d75c1_1_49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02" name="Google Shape;802;g215ef6d75c1_1_49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3" name="Google Shape;803;g215ef6d75c1_1_49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4" name="Google Shape;804;g215ef6d75c1_1_49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05" name="Google Shape;805;g215ef6d75c1_1_49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6" name="Google Shape;806;g215ef6d75c1_1_49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7" name="Google Shape;807;g215ef6d75c1_1_49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08" name="Google Shape;808;g215ef6d75c1_1_49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9" name="Google Shape;809;g215ef6d75c1_1_49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0" name="Google Shape;810;g215ef6d75c1_1_49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1" name="Google Shape;811;g215ef6d75c1_1_49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12" name="Google Shape;812;g215ef6d75c1_1_49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3" name="Google Shape;813;g215ef6d75c1_1_49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g215ef6d75c1_1_49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5" name="Google Shape;815;g215ef6d75c1_1_49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is nodejs?</a:t>
            </a:r>
            <a:endParaRPr sz="2500"/>
          </a:p>
        </p:txBody>
      </p:sp>
      <p:sp>
        <p:nvSpPr>
          <p:cNvPr id="816" name="Google Shape;816;g215ef6d75c1_1_49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guy called Ryan Dall created nodejs in 2009.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 took the V8 engine from chrome and detached it from the browser.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now anyone can run JS in any </a:t>
            </a:r>
            <a:r>
              <a:rPr lang="en" sz="2000"/>
              <a:t>environment</a:t>
            </a:r>
            <a:r>
              <a:rPr lang="en" sz="2000"/>
              <a:t> and can build any type of application - not only front end based.</a:t>
            </a:r>
            <a:endParaRPr sz="2000"/>
          </a:p>
        </p:txBody>
      </p:sp>
      <p:sp>
        <p:nvSpPr>
          <p:cNvPr id="817" name="Google Shape;817;g215ef6d75c1_1_49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215ef6d75c1_1_49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15ef6d75c1_1_49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15ef6d75c1_1_49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g215ef6d75c1_1_49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22" name="Google Shape;822;g215ef6d75c1_1_49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215ef6d75c1_1_49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215ef6d75c1_1_49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g215ef6d75c1_1_49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g215ef6d75c1_1_522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31" name="Google Shape;831;g215ef6d75c1_1_52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g215ef6d75c1_1_52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3" name="Google Shape;833;g215ef6d75c1_1_52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4" name="Google Shape;834;g215ef6d75c1_1_52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35" name="Google Shape;835;g215ef6d75c1_1_52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6" name="Google Shape;836;g215ef6d75c1_1_522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37" name="Google Shape;837;g215ef6d75c1_1_52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8" name="Google Shape;838;g215ef6d75c1_1_52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9" name="Google Shape;839;g215ef6d75c1_1_52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0" name="Google Shape;840;g215ef6d75c1_1_52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1" name="Google Shape;841;g215ef6d75c1_1_52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2" name="Google Shape;842;g215ef6d75c1_1_52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g215ef6d75c1_1_52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4" name="Google Shape;844;g215ef6d75c1_1_5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is nodejs?</a:t>
            </a:r>
            <a:endParaRPr sz="2500"/>
          </a:p>
        </p:txBody>
      </p:sp>
      <p:sp>
        <p:nvSpPr>
          <p:cNvPr id="845" name="Google Shape;845;g215ef6d75c1_1_52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Nodejs is free and open source.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000"/>
              <a:t> - get used to it! We will read a lot of it.</a:t>
            </a:r>
            <a:endParaRPr sz="2000"/>
          </a:p>
        </p:txBody>
      </p:sp>
      <p:sp>
        <p:nvSpPr>
          <p:cNvPr id="846" name="Google Shape;846;g215ef6d75c1_1_52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215ef6d75c1_1_52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215ef6d75c1_1_52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15ef6d75c1_1_52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0" name="Google Shape;850;g215ef6d75c1_1_52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1" name="Google Shape;851;g215ef6d75c1_1_52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215ef6d75c1_1_52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215ef6d75c1_1_52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g215ef6d75c1_1_52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60" name="Google Shape;860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861" name="Google Shape;861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2" name="Google Shape;862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4" name="Google Shape;864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65" name="Google Shape;865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67" name="Google Shape;867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8" name="Google Shape;868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69" name="Google Shape;869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0" name="Google Shape;870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1" name="Google Shape;871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2" name="Google Shape;872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4" name="Google Shape;874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5" name="Google Shape;875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Using nodejs</a:t>
            </a:r>
            <a:endParaRPr/>
          </a:p>
        </p:txBody>
      </p:sp>
      <p:sp>
        <p:nvSpPr>
          <p:cNvPr id="876" name="Google Shape;876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877" name="Google Shape;877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8" name="Google Shape;878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79" name="Google Shape;879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880" name="Google Shape;880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5" name="Google Shape;885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886" name="Google Shape;886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9" name="Google Shape;889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890" name="Google Shape;890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3" name="Google Shape;893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894" name="Google Shape;894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895" name="Google Shape;895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900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4" name="Google Shape;904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905" name="Google Shape;905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09" name="Google Shape;909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910" name="Google Shape;910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1" name="Google Shape;911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912" name="Google Shape;912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14" name="Google Shape;914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915" name="Google Shape;915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8" name="Google Shape;918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g215ef6d75c1_0_2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26" name="Google Shape;926;g215ef6d75c1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7" name="Google Shape;927;g215ef6d75c1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8" name="Google Shape;928;g215ef6d75c1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9" name="Google Shape;929;g215ef6d75c1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0" name="Google Shape;930;g215ef6d75c1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1" name="Google Shape;931;g215ef6d75c1_0_2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32" name="Google Shape;932;g215ef6d75c1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3" name="Google Shape;933;g215ef6d75c1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4" name="Google Shape;934;g215ef6d75c1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5" name="Google Shape;935;g215ef6d75c1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36" name="Google Shape;936;g215ef6d75c1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7" name="Google Shape;937;g215ef6d75c1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215ef6d75c1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9" name="Google Shape;939;g215ef6d75c1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Using nodejs</a:t>
            </a:r>
            <a:endParaRPr sz="2500"/>
          </a:p>
        </p:txBody>
      </p:sp>
      <p:sp>
        <p:nvSpPr>
          <p:cNvPr id="940" name="Google Shape;940;g215ef6d75c1_0_2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</a:t>
            </a:r>
            <a:r>
              <a:rPr lang="en" sz="2000"/>
              <a:t>haven't</a:t>
            </a:r>
            <a:r>
              <a:rPr lang="en" sz="2000"/>
              <a:t> downloaded it yet: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download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nodejs is </a:t>
            </a:r>
            <a:r>
              <a:rPr lang="en" sz="2000"/>
              <a:t>straightforward</a:t>
            </a:r>
            <a:r>
              <a:rPr lang="en" sz="2000"/>
              <a:t>: “node path/to/js/file/”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</a:t>
            </a:r>
            <a:r>
              <a:rPr lang="en" sz="2000"/>
              <a:t>n</a:t>
            </a:r>
            <a:r>
              <a:rPr lang="en" sz="2000"/>
              <a:t>ode” is a command your terminal should know, after installing nodejs. </a:t>
            </a:r>
            <a:endParaRPr sz="2000"/>
          </a:p>
        </p:txBody>
      </p:sp>
      <p:sp>
        <p:nvSpPr>
          <p:cNvPr id="941" name="Google Shape;941;g215ef6d75c1_0_2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215ef6d75c1_0_2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215ef6d75c1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215ef6d75c1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g215ef6d75c1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46" name="Google Shape;946;g215ef6d75c1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215ef6d75c1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215ef6d75c1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g215ef6d75c1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g215ef6d75c1_1_55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55" name="Google Shape;955;g215ef6d75c1_1_5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6" name="Google Shape;956;g215ef6d75c1_1_5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7" name="Google Shape;957;g215ef6d75c1_1_5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8" name="Google Shape;958;g215ef6d75c1_1_5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59" name="Google Shape;959;g215ef6d75c1_1_5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0" name="Google Shape;960;g215ef6d75c1_1_55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61" name="Google Shape;961;g215ef6d75c1_1_5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2" name="Google Shape;962;g215ef6d75c1_1_5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3" name="Google Shape;963;g215ef6d75c1_1_5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4" name="Google Shape;964;g215ef6d75c1_1_5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65" name="Google Shape;965;g215ef6d75c1_1_5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66" name="Google Shape;966;g215ef6d75c1_1_5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g215ef6d75c1_1_5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8" name="Google Shape;968;g215ef6d75c1_1_5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Using nodejs</a:t>
            </a:r>
            <a:endParaRPr sz="2500"/>
          </a:p>
        </p:txBody>
      </p:sp>
      <p:sp>
        <p:nvSpPr>
          <p:cNvPr id="969" name="Google Shape;969;g215ef6d75c1_1_55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 usage:</a:t>
            </a:r>
            <a:br>
              <a:rPr lang="en" sz="2000"/>
            </a:br>
            <a:r>
              <a:rPr lang="en" sz="2000"/>
              <a:t>If we have the following file:</a:t>
            </a:r>
            <a:br>
              <a:rPr lang="en" sz="2000"/>
            </a:br>
            <a:r>
              <a:rPr lang="en" sz="2000"/>
              <a:t>App.js:</a:t>
            </a:r>
            <a:br>
              <a:rPr lang="en" sz="2000"/>
            </a:br>
            <a:r>
              <a:rPr lang="en" sz="2000"/>
              <a:t>	console.log(‘hello world’);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run it (if we are in the same directory):</a:t>
            </a:r>
            <a:br>
              <a:rPr lang="en" sz="2000"/>
            </a:br>
            <a:r>
              <a:rPr lang="en" sz="2000"/>
              <a:t>n</a:t>
            </a:r>
            <a:r>
              <a:rPr lang="en" sz="2000"/>
              <a:t>ode ./App.js</a:t>
            </a:r>
            <a:endParaRPr sz="2000"/>
          </a:p>
        </p:txBody>
      </p:sp>
      <p:sp>
        <p:nvSpPr>
          <p:cNvPr id="970" name="Google Shape;970;g215ef6d75c1_1_55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15ef6d75c1_1_55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15ef6d75c1_1_55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215ef6d75c1_1_55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4" name="Google Shape;974;g215ef6d75c1_1_5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75" name="Google Shape;975;g215ef6d75c1_1_5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215ef6d75c1_1_5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215ef6d75c1_1_5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8" name="Google Shape;978;g215ef6d75c1_1_55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g215ef6d75c1_1_57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84" name="Google Shape;984;g215ef6d75c1_1_57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g215ef6d75c1_1_57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g215ef6d75c1_1_57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87" name="Google Shape;987;g215ef6d75c1_1_57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88" name="Google Shape;988;g215ef6d75c1_1_57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9" name="Google Shape;989;g215ef6d75c1_1_57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90" name="Google Shape;990;g215ef6d75c1_1_57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1" name="Google Shape;991;g215ef6d75c1_1_57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2" name="Google Shape;992;g215ef6d75c1_1_57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3" name="Google Shape;993;g215ef6d75c1_1_57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94" name="Google Shape;994;g215ef6d75c1_1_57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95" name="Google Shape;995;g215ef6d75c1_1_57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g215ef6d75c1_1_57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7" name="Google Shape;997;g215ef6d75c1_1_5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Using nodejs</a:t>
            </a:r>
            <a:endParaRPr sz="2500"/>
          </a:p>
        </p:txBody>
      </p:sp>
      <p:sp>
        <p:nvSpPr>
          <p:cNvPr id="998" name="Google Shape;998;g215ef6d75c1_1_57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80% of errors I saw are regarding the path and relative path.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here is a small recap: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‘./’ or ‘../’ is called </a:t>
            </a:r>
            <a:r>
              <a:rPr b="1" lang="en" sz="2000"/>
              <a:t>relative path</a:t>
            </a:r>
            <a:r>
              <a:rPr lang="en" sz="2000"/>
              <a:t>, because we are saying to the OS to go somewhere </a:t>
            </a:r>
            <a:r>
              <a:rPr b="1" lang="en" sz="2000"/>
              <a:t>relative</a:t>
            </a:r>
            <a:r>
              <a:rPr lang="en" sz="2000"/>
              <a:t> to the current directory.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“./” - relative to the directory i’m in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“../” - relative to the </a:t>
            </a:r>
            <a:r>
              <a:rPr lang="en" sz="2000"/>
              <a:t>containing</a:t>
            </a:r>
            <a:r>
              <a:rPr lang="en" sz="2000"/>
              <a:t> dir.</a:t>
            </a:r>
            <a:endParaRPr sz="2000"/>
          </a:p>
        </p:txBody>
      </p:sp>
      <p:sp>
        <p:nvSpPr>
          <p:cNvPr id="999" name="Google Shape;999;g215ef6d75c1_1_57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15ef6d75c1_1_57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215ef6d75c1_1_57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215ef6d75c1_1_57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3" name="Google Shape;1003;g215ef6d75c1_1_57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04" name="Google Shape;1004;g215ef6d75c1_1_57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215ef6d75c1_1_57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215ef6d75c1_1_57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g215ef6d75c1_1_57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g215ef6d75c1_1_60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13" name="Google Shape;1013;g215ef6d75c1_1_60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4" name="Google Shape;1014;g215ef6d75c1_1_60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5" name="Google Shape;1015;g215ef6d75c1_1_60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6" name="Google Shape;1016;g215ef6d75c1_1_60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17" name="Google Shape;1017;g215ef6d75c1_1_60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8" name="Google Shape;1018;g215ef6d75c1_1_60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019" name="Google Shape;1019;g215ef6d75c1_1_60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0" name="Google Shape;1020;g215ef6d75c1_1_60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1" name="Google Shape;1021;g215ef6d75c1_1_60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2" name="Google Shape;1022;g215ef6d75c1_1_60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3" name="Google Shape;1023;g215ef6d75c1_1_60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4" name="Google Shape;1024;g215ef6d75c1_1_60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g215ef6d75c1_1_60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6" name="Google Shape;1026;g215ef6d75c1_1_60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Using nodejs - passing cli args</a:t>
            </a:r>
            <a:endParaRPr sz="2500"/>
          </a:p>
        </p:txBody>
      </p:sp>
      <p:sp>
        <p:nvSpPr>
          <p:cNvPr id="1027" name="Google Shape;1027;g215ef6d75c1_1_60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Nodejs can be used as more than just js engine - it can be a cli tool.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Lets say we want to build a cli calculator - we pass 2 numbers and operation, and the program will print the results.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 2 + 4 // prints 6</a:t>
            </a:r>
            <a:endParaRPr sz="2000"/>
          </a:p>
        </p:txBody>
      </p:sp>
      <p:sp>
        <p:nvSpPr>
          <p:cNvPr id="1028" name="Google Shape;1028;g215ef6d75c1_1_60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215ef6d75c1_1_60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215ef6d75c1_1_60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g215ef6d75c1_1_60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2" name="Google Shape;1032;g215ef6d75c1_1_60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3" name="Google Shape;1033;g215ef6d75c1_1_60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215ef6d75c1_1_60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215ef6d75c1_1_60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6" name="Google Shape;1036;g215ef6d75c1_1_60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g215ef6d75c1_1_63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42" name="Google Shape;1042;g215ef6d75c1_1_6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3" name="Google Shape;1043;g215ef6d75c1_1_6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4" name="Google Shape;1044;g215ef6d75c1_1_6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5" name="Google Shape;1045;g215ef6d75c1_1_6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46" name="Google Shape;1046;g215ef6d75c1_1_6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7" name="Google Shape;1047;g215ef6d75c1_1_63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048" name="Google Shape;1048;g215ef6d75c1_1_6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9" name="Google Shape;1049;g215ef6d75c1_1_6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0" name="Google Shape;1050;g215ef6d75c1_1_6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1" name="Google Shape;1051;g215ef6d75c1_1_6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52" name="Google Shape;1052;g215ef6d75c1_1_6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3" name="Google Shape;1053;g215ef6d75c1_1_6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g215ef6d75c1_1_6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5" name="Google Shape;1055;g215ef6d75c1_1_6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Using nodejs - passing cli args</a:t>
            </a:r>
            <a:endParaRPr sz="2500"/>
          </a:p>
        </p:txBody>
      </p:sp>
      <p:sp>
        <p:nvSpPr>
          <p:cNvPr id="1056" name="Google Shape;1056;g215ef6d75c1_1_63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First, we will create a file called calc.js, and run it like so:</a:t>
            </a:r>
            <a:br>
              <a:rPr lang="en" sz="2000"/>
            </a:br>
            <a:r>
              <a:rPr lang="en" sz="2000"/>
              <a:t>n</a:t>
            </a:r>
            <a:r>
              <a:rPr lang="en" sz="2000"/>
              <a:t>ode ./calc.js 2 + 4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second step is to get the arguments inside js, so we can use them.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 gives us the “process.argv” array.</a:t>
            </a:r>
            <a:endParaRPr sz="2000"/>
          </a:p>
        </p:txBody>
      </p:sp>
      <p:sp>
        <p:nvSpPr>
          <p:cNvPr id="1057" name="Google Shape;1057;g215ef6d75c1_1_6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215ef6d75c1_1_6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215ef6d75c1_1_63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215ef6d75c1_1_63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g215ef6d75c1_1_6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62" name="Google Shape;1062;g215ef6d75c1_1_6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215ef6d75c1_1_6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215ef6d75c1_1_6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g215ef6d75c1_1_63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g215ef6d75c1_1_66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71" name="Google Shape;1071;g215ef6d75c1_1_66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2" name="Google Shape;1072;g215ef6d75c1_1_66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3" name="Google Shape;1073;g215ef6d75c1_1_66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74" name="Google Shape;1074;g215ef6d75c1_1_66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75" name="Google Shape;1075;g215ef6d75c1_1_66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6" name="Google Shape;1076;g215ef6d75c1_1_66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077" name="Google Shape;1077;g215ef6d75c1_1_66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8" name="Google Shape;1078;g215ef6d75c1_1_66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9" name="Google Shape;1079;g215ef6d75c1_1_66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0" name="Google Shape;1080;g215ef6d75c1_1_66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81" name="Google Shape;1081;g215ef6d75c1_1_66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2" name="Google Shape;1082;g215ef6d75c1_1_66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g215ef6d75c1_1_66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4" name="Google Shape;1084;g215ef6d75c1_1_6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Using nodejs - passing cli args</a:t>
            </a:r>
            <a:endParaRPr sz="2500"/>
          </a:p>
        </p:txBody>
      </p:sp>
      <p:sp>
        <p:nvSpPr>
          <p:cNvPr id="1085" name="Google Shape;1085;g215ef6d75c1_1_663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2 </a:t>
            </a:r>
            <a:r>
              <a:rPr lang="en" sz="2000"/>
              <a:t>args are not relevant: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first will be the location of node itself.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second is the location of the file.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we can deconstruct like so:</a:t>
            </a:r>
            <a:br>
              <a:rPr lang="en" sz="2000"/>
            </a:br>
            <a:r>
              <a:rPr lang="en" sz="2000"/>
              <a:t>const [num1, operation, num2] = process.argv.slice(2)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Just remember that * has to be ‘*’</a:t>
            </a:r>
            <a:endParaRPr sz="2000"/>
          </a:p>
        </p:txBody>
      </p:sp>
      <p:sp>
        <p:nvSpPr>
          <p:cNvPr id="1086" name="Google Shape;1086;g215ef6d75c1_1_66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215ef6d75c1_1_66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215ef6d75c1_1_66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215ef6d75c1_1_66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0" name="Google Shape;1090;g215ef6d75c1_1_66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91" name="Google Shape;1091;g215ef6d75c1_1_66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215ef6d75c1_1_66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215ef6d75c1_1_66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4" name="Google Shape;1094;g215ef6d75c1_1_66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Server and client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Server - client architecture, what is a server?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nodejs?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Runtime env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Using nodejs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Download, run, get args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Nodejs vs browser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diffs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g215ef6d75c1_1_69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00" name="Google Shape;1100;g215ef6d75c1_1_69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1" name="Google Shape;1101;g215ef6d75c1_1_69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2" name="Google Shape;1102;g215ef6d75c1_1_69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3" name="Google Shape;1103;g215ef6d75c1_1_69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04" name="Google Shape;1104;g215ef6d75c1_1_69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5" name="Google Shape;1105;g215ef6d75c1_1_691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06" name="Google Shape;1106;g215ef6d75c1_1_69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7" name="Google Shape;1107;g215ef6d75c1_1_69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08" name="Google Shape;1108;g215ef6d75c1_1_69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9" name="Google Shape;1109;g215ef6d75c1_1_69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10" name="Google Shape;1110;g215ef6d75c1_1_69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1" name="Google Shape;1111;g215ef6d75c1_1_69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g215ef6d75c1_1_69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3" name="Google Shape;1113;g215ef6d75c1_1_69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Using nodejs - passing cli args</a:t>
            </a:r>
            <a:endParaRPr sz="2500"/>
          </a:p>
        </p:txBody>
      </p:sp>
      <p:sp>
        <p:nvSpPr>
          <p:cNvPr id="1114" name="Google Shape;1114;g215ef6d75c1_1_69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we have the arguments we can continue like it’s regular js.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switch case to diff between the options.</a:t>
            </a:r>
            <a:endParaRPr sz="2000"/>
          </a:p>
        </p:txBody>
      </p:sp>
      <p:sp>
        <p:nvSpPr>
          <p:cNvPr id="1115" name="Google Shape;1115;g215ef6d75c1_1_69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g215ef6d75c1_1_69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g215ef6d75c1_1_69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g215ef6d75c1_1_69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9" name="Google Shape;1119;g215ef6d75c1_1_69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20" name="Google Shape;1120;g215ef6d75c1_1_69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215ef6d75c1_1_69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215ef6d75c1_1_69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3" name="Google Shape;1123;g215ef6d75c1_1_69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29" name="Google Shape;1129;g1c146f32d41_0_14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30" name="Google Shape;1130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1" name="Google Shape;1131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2" name="Google Shape;1132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3" name="Google Shape;1133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4" name="Google Shape;1134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5" name="Google Shape;1135;g1c146f32d41_0_140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136" name="Google Shape;1136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7" name="Google Shape;1137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8" name="Google Shape;1138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9" name="Google Shape;1139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40" name="Google Shape;1140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1" name="Google Shape;1141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3" name="Google Shape;1143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4" name="Google Shape;1144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Nodejs vs browser</a:t>
            </a:r>
            <a:endParaRPr/>
          </a:p>
        </p:txBody>
      </p:sp>
      <p:sp>
        <p:nvSpPr>
          <p:cNvPr id="1145" name="Google Shape;1145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1146" name="Google Shape;1146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7" name="Google Shape;1147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48" name="Google Shape;1148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149" name="Google Shape;1149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4" name="Google Shape;1154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155" name="Google Shape;1155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8" name="Google Shape;1158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159" name="Google Shape;1159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62" name="Google Shape;1162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163" name="Google Shape;1163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164" name="Google Shape;1164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73" name="Google Shape;1173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174" name="Google Shape;1174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78" name="Google Shape;1178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179" name="Google Shape;1179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0" name="Google Shape;1180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181" name="Google Shape;1181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83" name="Google Shape;1183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184" name="Google Shape;1184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7" name="Google Shape;1187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g215ef6d75c1_0_5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95" name="Google Shape;1195;g215ef6d75c1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6" name="Google Shape;1196;g215ef6d75c1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7" name="Google Shape;1197;g215ef6d75c1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8" name="Google Shape;1198;g215ef6d75c1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99" name="Google Shape;1199;g215ef6d75c1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0" name="Google Shape;1200;g215ef6d75c1_0_5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01" name="Google Shape;1201;g215ef6d75c1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2" name="Google Shape;1202;g215ef6d75c1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03" name="Google Shape;1203;g215ef6d75c1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4" name="Google Shape;1204;g215ef6d75c1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05" name="Google Shape;1205;g215ef6d75c1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06" name="Google Shape;1206;g215ef6d75c1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g215ef6d75c1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8" name="Google Shape;1208;g215ef6d75c1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Nodejs vs browser</a:t>
            </a:r>
            <a:endParaRPr sz="2500"/>
          </a:p>
        </p:txBody>
      </p:sp>
      <p:sp>
        <p:nvSpPr>
          <p:cNvPr id="1209" name="Google Shape;1209;g215ef6d75c1_0_5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of the js you write in the client will work in the server, and vice versa.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- but not all. There are a lot of </a:t>
            </a:r>
            <a:r>
              <a:rPr lang="en" sz="2000"/>
              <a:t>examples</a:t>
            </a:r>
            <a:r>
              <a:rPr lang="en" sz="2000"/>
              <a:t> for client and server specific js.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1210" name="Google Shape;1210;g215ef6d75c1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g215ef6d75c1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215ef6d75c1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g215ef6d75c1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4" name="Google Shape;1214;g215ef6d75c1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15" name="Google Shape;1215;g215ef6d75c1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215ef6d75c1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215ef6d75c1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8" name="Google Shape;1218;g215ef6d75c1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g215ef6d75c1_1_91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24" name="Google Shape;1224;g215ef6d75c1_1_9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5" name="Google Shape;1225;g215ef6d75c1_1_9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6" name="Google Shape;1226;g215ef6d75c1_1_9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7" name="Google Shape;1227;g215ef6d75c1_1_9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28" name="Google Shape;1228;g215ef6d75c1_1_9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9" name="Google Shape;1229;g215ef6d75c1_1_915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30" name="Google Shape;1230;g215ef6d75c1_1_9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1" name="Google Shape;1231;g215ef6d75c1_1_9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32" name="Google Shape;1232;g215ef6d75c1_1_9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3" name="Google Shape;1233;g215ef6d75c1_1_9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34" name="Google Shape;1234;g215ef6d75c1_1_9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35" name="Google Shape;1235;g215ef6d75c1_1_9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g215ef6d75c1_1_9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7" name="Google Shape;1237;g215ef6d75c1_1_9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Nodejs vs browser</a:t>
            </a:r>
            <a:endParaRPr sz="2500"/>
          </a:p>
        </p:txBody>
      </p:sp>
      <p:sp>
        <p:nvSpPr>
          <p:cNvPr id="1238" name="Google Shape;1238;g215ef6d75c1_1_915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Browser api - only in the browser.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</a:t>
            </a:r>
            <a:r>
              <a:rPr lang="en" sz="2000"/>
              <a:t>eolocation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Audio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Commonjs - only in server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Process object, dirname - only in the server</a:t>
            </a:r>
            <a:endParaRPr sz="2000"/>
          </a:p>
        </p:txBody>
      </p:sp>
      <p:sp>
        <p:nvSpPr>
          <p:cNvPr id="1239" name="Google Shape;1239;g215ef6d75c1_1_91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g215ef6d75c1_1_91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g215ef6d75c1_1_91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g215ef6d75c1_1_91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3" name="Google Shape;1243;g215ef6d75c1_1_91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44" name="Google Shape;1244;g215ef6d75c1_1_91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215ef6d75c1_1_91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215ef6d75c1_1_91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7" name="Google Shape;1247;g215ef6d75c1_1_91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g215ef6d75c1_1_94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53" name="Google Shape;1253;g215ef6d75c1_1_9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4" name="Google Shape;1254;g215ef6d75c1_1_9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5" name="Google Shape;1255;g215ef6d75c1_1_9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56" name="Google Shape;1256;g215ef6d75c1_1_9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57" name="Google Shape;1257;g215ef6d75c1_1_9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8" name="Google Shape;1258;g215ef6d75c1_1_94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59" name="Google Shape;1259;g215ef6d75c1_1_9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0" name="Google Shape;1260;g215ef6d75c1_1_9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61" name="Google Shape;1261;g215ef6d75c1_1_9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2" name="Google Shape;1262;g215ef6d75c1_1_9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63" name="Google Shape;1263;g215ef6d75c1_1_9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64" name="Google Shape;1264;g215ef6d75c1_1_9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g215ef6d75c1_1_9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6" name="Google Shape;1266;g215ef6d75c1_1_9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Nodejs vs browser</a:t>
            </a:r>
            <a:endParaRPr sz="2500"/>
          </a:p>
        </p:txBody>
      </p:sp>
      <p:sp>
        <p:nvSpPr>
          <p:cNvPr id="1267" name="Google Shape;1267;g215ef6d75c1_1_943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assume </a:t>
            </a:r>
            <a:r>
              <a:rPr lang="en" sz="2000"/>
              <a:t>automatically</a:t>
            </a:r>
            <a:r>
              <a:rPr lang="en" sz="2000"/>
              <a:t> that all your client code can be copied and </a:t>
            </a:r>
            <a:r>
              <a:rPr lang="en" sz="2000"/>
              <a:t>pasted</a:t>
            </a:r>
            <a:r>
              <a:rPr lang="en" sz="2000"/>
              <a:t> to your server!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 the other way around.</a:t>
            </a:r>
            <a:endParaRPr sz="2000"/>
          </a:p>
        </p:txBody>
      </p:sp>
      <p:sp>
        <p:nvSpPr>
          <p:cNvPr id="1268" name="Google Shape;1268;g215ef6d75c1_1_94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g215ef6d75c1_1_94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215ef6d75c1_1_94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215ef6d75c1_1_94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2" name="Google Shape;1272;g215ef6d75c1_1_94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73" name="Google Shape;1273;g215ef6d75c1_1_94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215ef6d75c1_1_94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215ef6d75c1_1_94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6" name="Google Shape;1276;g215ef6d75c1_1_94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82" name="Google Shape;1282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283" name="Google Shape;1283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4" name="Google Shape;1284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5" name="Google Shape;1285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6" name="Google Shape;1286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87" name="Google Shape;1287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8" name="Google Shape;1288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89" name="Google Shape;1289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0" name="Google Shape;1290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1" name="Google Shape;1291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2" name="Google Shape;1292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93" name="Google Shape;1293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4" name="Google Shape;1294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6" name="Google Shape;1296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7" name="Google Shape;1297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298" name="Google Shape;1298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299" name="Google Shape;1299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0" name="Google Shape;1300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301" name="Google Shape;1301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302" name="Google Shape;1302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7" name="Google Shape;1307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308" name="Google Shape;1308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1" name="Google Shape;1311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312" name="Google Shape;1312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Google Shape;1314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15" name="Google Shape;1315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316" name="Google Shape;1316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317" name="Google Shape;1317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9" name="Google Shape;1319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1" name="Google Shape;1321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3" name="Google Shape;1323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4" name="Google Shape;1324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5" name="Google Shape;1325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26" name="Google Shape;1326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327" name="Google Shape;1327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8" name="Google Shape;1328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9" name="Google Shape;1329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0" name="Google Shape;1330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31" name="Google Shape;1331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332" name="Google Shape;1332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3" name="Google Shape;1333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334" name="Google Shape;1334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Google Shape;1335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36" name="Google Shape;1336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337" name="Google Shape;1337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0" name="Google Shape;1340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Server and client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g215ef6d75c1_0_8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568" name="Google Shape;568;g215ef6d75c1_0_8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g215ef6d75c1_0_8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g215ef6d75c1_0_8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g215ef6d75c1_0_8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g215ef6d75c1_0_8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g215ef6d75c1_0_8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g215ef6d75c1_0_8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g215ef6d75c1_0_8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g215ef6d75c1_0_8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g215ef6d75c1_0_8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g215ef6d75c1_0_8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g215ef6d75c1_0_8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215ef6d75c1_0_8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g215ef6d75c1_0_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Server and client</a:t>
            </a:r>
            <a:endParaRPr sz="2500"/>
          </a:p>
        </p:txBody>
      </p:sp>
      <p:sp>
        <p:nvSpPr>
          <p:cNvPr id="582" name="Google Shape;582;g215ef6d75c1_0_8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of the internet work with the same </a:t>
            </a:r>
            <a:r>
              <a:rPr lang="en" sz="2000"/>
              <a:t>structure</a:t>
            </a:r>
            <a:r>
              <a:rPr lang="en" sz="2000"/>
              <a:t>: client and servers.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 - the machine make a request to get data and to show it to the user.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Server - the machine serving the client requests.</a:t>
            </a:r>
            <a:endParaRPr sz="2000"/>
          </a:p>
        </p:txBody>
      </p:sp>
      <p:sp>
        <p:nvSpPr>
          <p:cNvPr id="583" name="Google Shape;583;g215ef6d75c1_0_8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15ef6d75c1_0_8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215ef6d75c1_0_8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215ef6d75c1_0_8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g215ef6d75c1_0_8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g215ef6d75c1_0_8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215ef6d75c1_0_8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215ef6d75c1_0_8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g215ef6d75c1_0_8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g215ef6d75c1_1_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597" name="Google Shape;597;g215ef6d75c1_1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g215ef6d75c1_1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215ef6d75c1_1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0" name="Google Shape;600;g215ef6d75c1_1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1" name="Google Shape;601;g215ef6d75c1_1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g215ef6d75c1_1_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03" name="Google Shape;603;g215ef6d75c1_1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g215ef6d75c1_1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5" name="Google Shape;605;g215ef6d75c1_1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6" name="Google Shape;606;g215ef6d75c1_1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7" name="Google Shape;607;g215ef6d75c1_1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8" name="Google Shape;608;g215ef6d75c1_1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215ef6d75c1_1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0" name="Google Shape;610;g215ef6d75c1_1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Server and client</a:t>
            </a:r>
            <a:endParaRPr sz="2500"/>
          </a:p>
        </p:txBody>
      </p:sp>
      <p:sp>
        <p:nvSpPr>
          <p:cNvPr id="611" name="Google Shape;611;g215ef6d75c1_1_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Until now we worked only on the client.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in the client, in web context, means that we work inside the browser: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load html, css, js so the browser can run them.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use </a:t>
            </a:r>
            <a:r>
              <a:rPr lang="en" sz="2000"/>
              <a:t>browser</a:t>
            </a:r>
            <a:r>
              <a:rPr lang="en" sz="2000"/>
              <a:t> api - fetch, requestAnimationFrame etc.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more!</a:t>
            </a:r>
            <a:endParaRPr sz="2000"/>
          </a:p>
        </p:txBody>
      </p:sp>
      <p:sp>
        <p:nvSpPr>
          <p:cNvPr id="612" name="Google Shape;612;g215ef6d75c1_1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15ef6d75c1_1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15ef6d75c1_1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15ef6d75c1_1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g215ef6d75c1_1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7" name="Google Shape;617;g215ef6d75c1_1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15ef6d75c1_1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215ef6d75c1_1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g215ef6d75c1_1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215ef6d75c1_1_2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26" name="Google Shape;626;g215ef6d75c1_1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g215ef6d75c1_1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g215ef6d75c1_1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9" name="Google Shape;629;g215ef6d75c1_1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0" name="Google Shape;630;g215ef6d75c1_1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1" name="Google Shape;631;g215ef6d75c1_1_2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32" name="Google Shape;632;g215ef6d75c1_1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3" name="Google Shape;633;g215ef6d75c1_1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4" name="Google Shape;634;g215ef6d75c1_1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g215ef6d75c1_1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6" name="Google Shape;636;g215ef6d75c1_1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7" name="Google Shape;637;g215ef6d75c1_1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g215ef6d75c1_1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9" name="Google Shape;639;g215ef6d75c1_1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Server and client</a:t>
            </a:r>
            <a:endParaRPr sz="2500"/>
          </a:p>
        </p:txBody>
      </p:sp>
      <p:sp>
        <p:nvSpPr>
          <p:cNvPr id="640" name="Google Shape;640;g215ef6d75c1_1_2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From now we work in the server side!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more html, css and styling.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- </a:t>
            </a:r>
            <a:r>
              <a:rPr lang="en" sz="2000"/>
              <a:t>performance</a:t>
            </a:r>
            <a:r>
              <a:rPr lang="en" sz="2000"/>
              <a:t> and db issues.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what can we say about the difference between server side development and client side development?</a:t>
            </a:r>
            <a:endParaRPr sz="2000"/>
          </a:p>
        </p:txBody>
      </p:sp>
      <p:sp>
        <p:nvSpPr>
          <p:cNvPr id="641" name="Google Shape;641;g215ef6d75c1_1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15ef6d75c1_1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15ef6d75c1_1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15ef6d75c1_1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g215ef6d75c1_1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6" name="Google Shape;646;g215ef6d75c1_1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15ef6d75c1_1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15ef6d75c1_1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g215ef6d75c1_1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15ef6d75c1_1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5" name="Google Shape;655;g215ef6d75c1_1_56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56" name="Google Shape;656;g215ef6d75c1_1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g215ef6d75c1_1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g215ef6d75c1_1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9" name="Google Shape;659;g215ef6d75c1_1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0" name="Google Shape;660;g215ef6d75c1_1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1" name="Google Shape;661;g215ef6d75c1_1_5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62" name="Google Shape;662;g215ef6d75c1_1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3" name="Google Shape;663;g215ef6d75c1_1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4" name="Google Shape;664;g215ef6d75c1_1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5" name="Google Shape;665;g215ef6d75c1_1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6" name="Google Shape;666;g215ef6d75c1_1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7" name="Google Shape;667;g215ef6d75c1_1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g215ef6d75c1_1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9" name="Google Shape;669;g215ef6d75c1_1_56">
            <a:hlinkClick action="ppaction://hlinksldjump" r:id="rId4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0" name="Google Shape;670;g215ef6d75c1_1_56"/>
          <p:cNvCxnSpPr/>
          <p:nvPr/>
        </p:nvCxnSpPr>
        <p:spPr>
          <a:xfrm>
            <a:off x="1494850" y="49143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1" name="Google Shape;671;g215ef6d75c1_1_56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15ef6d75c1_1_56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215ef6d75c1_1_5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215ef6d75c1_1_5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g215ef6d75c1_1_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8463" y="408900"/>
            <a:ext cx="6428286" cy="4325701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15ef6d75c1_1_46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1" name="Google Shape;681;g215ef6d75c1_1_466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82" name="Google Shape;682;g215ef6d75c1_1_4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g215ef6d75c1_1_4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g215ef6d75c1_1_4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5" name="Google Shape;685;g215ef6d75c1_1_46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6" name="Google Shape;686;g215ef6d75c1_1_4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7" name="Google Shape;687;g215ef6d75c1_1_46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88" name="Google Shape;688;g215ef6d75c1_1_4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9" name="Google Shape;689;g215ef6d75c1_1_4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0" name="Google Shape;690;g215ef6d75c1_1_4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1" name="Google Shape;691;g215ef6d75c1_1_4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92" name="Google Shape;692;g215ef6d75c1_1_4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3" name="Google Shape;693;g215ef6d75c1_1_4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215ef6d75c1_1_4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5" name="Google Shape;695;g215ef6d75c1_1_466">
            <a:hlinkClick action="ppaction://hlinksldjump" r:id="rId4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96" name="Google Shape;696;g215ef6d75c1_1_466"/>
          <p:cNvCxnSpPr/>
          <p:nvPr/>
        </p:nvCxnSpPr>
        <p:spPr>
          <a:xfrm>
            <a:off x="1494850" y="49143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7" name="Google Shape;697;g215ef6d75c1_1_466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15ef6d75c1_1_466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215ef6d75c1_1_46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215ef6d75c1_1_46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g215ef6d75c1_1_4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0175" y="169500"/>
            <a:ext cx="6396399" cy="46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07" name="Google Shape;707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08" name="Google Shape;708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9" name="Google Shape;709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1" name="Google Shape;711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2" name="Google Shape;712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3" name="Google Shape;713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714" name="Google Shape;714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5" name="Google Shape;715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16" name="Google Shape;716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7" name="Google Shape;717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18" name="Google Shape;718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19" name="Google Shape;719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1" name="Google Shape;721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2" name="Google Shape;722;g1c196bc6f4a_0_336"/>
          <p:cNvSpPr txBox="1"/>
          <p:nvPr>
            <p:ph type="title"/>
          </p:nvPr>
        </p:nvSpPr>
        <p:spPr>
          <a:xfrm>
            <a:off x="796200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nodejs?</a:t>
            </a:r>
            <a:endParaRPr/>
          </a:p>
        </p:txBody>
      </p:sp>
      <p:sp>
        <p:nvSpPr>
          <p:cNvPr id="723" name="Google Shape;723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724" name="Google Shape;724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26" name="Google Shape;726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727" name="Google Shape;727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2" name="Google Shape;732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33" name="Google Shape;733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6" name="Google Shape;736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737" name="Google Shape;737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0" name="Google Shape;740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741" name="Google Shape;741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742" name="Google Shape;742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1" name="Google Shape;751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752" name="Google Shape;752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56" name="Google Shape;756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57" name="Google Shape;757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8" name="Google Shape;758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59" name="Google Shape;759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61" name="Google Shape;761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62" name="Google Shape;762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5" name="Google Shape;765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