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TX52 : Réalisation d’un module de communication avec HAPI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Léo PERRIN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2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de HAPI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des examples fourni par le site</a:t>
            </a:r>
          </a:p>
          <a:p>
            <a:endParaRPr lang="fr-FR" dirty="0"/>
          </a:p>
          <a:p>
            <a:r>
              <a:rPr lang="fr-FR" dirty="0" smtClean="0"/>
              <a:t>Creation d’une class de genereation de message depuis les mesures</a:t>
            </a:r>
          </a:p>
          <a:p>
            <a:endParaRPr lang="fr-FR" dirty="0"/>
          </a:p>
          <a:p>
            <a:r>
              <a:rPr lang="fr-FR" dirty="0" smtClean="0"/>
              <a:t>Creation d’un </a:t>
            </a:r>
            <a:r>
              <a:rPr lang="fr-FR" dirty="0" smtClean="0"/>
              <a:t>serveur</a:t>
            </a:r>
          </a:p>
          <a:p>
            <a:endParaRPr lang="fr-FR" dirty="0"/>
          </a:p>
          <a:p>
            <a:r>
              <a:rPr lang="fr-FR" dirty="0" smtClean="0"/>
              <a:t>Echec de la 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51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de HoH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HAPI over HTTP</a:t>
            </a:r>
          </a:p>
          <a:p>
            <a:endParaRPr lang="fr-FR" dirty="0"/>
          </a:p>
          <a:p>
            <a:r>
              <a:rPr lang="fr-FR" dirty="0" smtClean="0"/>
              <a:t>Adaptation du client à HoH</a:t>
            </a:r>
          </a:p>
          <a:p>
            <a:endParaRPr lang="fr-FR" dirty="0"/>
          </a:p>
          <a:p>
            <a:r>
              <a:rPr lang="fr-FR" dirty="0" smtClean="0"/>
              <a:t>Generation des truststore et keystore</a:t>
            </a:r>
          </a:p>
          <a:p>
            <a:endParaRPr lang="fr-FR" dirty="0"/>
          </a:p>
          <a:p>
            <a:r>
              <a:rPr lang="fr-FR" dirty="0" smtClean="0"/>
              <a:t>Adaptation du </a:t>
            </a:r>
            <a:r>
              <a:rPr lang="fr-FR" dirty="0" smtClean="0"/>
              <a:t>serveur</a:t>
            </a:r>
          </a:p>
          <a:p>
            <a:endParaRPr lang="fr-FR" dirty="0"/>
          </a:p>
          <a:p>
            <a:r>
              <a:rPr lang="fr-FR" dirty="0" smtClean="0"/>
              <a:t>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19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Portabilité sous 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l’interface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Import des class crée avant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6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66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76</Words>
  <Application>Microsoft Office PowerPoint</Application>
  <PresentationFormat>Affichage à l'écran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Apex</vt:lpstr>
      <vt:lpstr>TX52 : Réalisation d’un module de communication avec HAPI</vt:lpstr>
      <vt:lpstr>Prise en main de HAPI</vt:lpstr>
      <vt:lpstr>Prise en main de HoH</vt:lpstr>
      <vt:lpstr>Portabilité sous android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TX52 : Réalisation d’un module de communication avec HAPI</dc:title>
  <dc:creator>Leo</dc:creator>
  <cp:lastModifiedBy>Leo</cp:lastModifiedBy>
  <cp:revision>2</cp:revision>
  <dcterms:created xsi:type="dcterms:W3CDTF">2013-01-14T08:22:10Z</dcterms:created>
  <dcterms:modified xsi:type="dcterms:W3CDTF">2013-01-21T01:04:18Z</dcterms:modified>
</cp:coreProperties>
</file>