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F1DC-77CC-46C7-A55D-6AAC70E6B00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60" y="170899"/>
            <a:ext cx="11869271" cy="3397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75009" y="2533669"/>
            <a:ext cx="860613" cy="753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Policy System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3505202" y="367551"/>
            <a:ext cx="4589929" cy="28328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Blockchain Network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9258" y="1368299"/>
            <a:ext cx="1228649" cy="753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Weather/ Event/</a:t>
            </a:r>
          </a:p>
          <a:p>
            <a:pPr algn="ctr"/>
            <a:r>
              <a:rPr lang="en-US" sz="1200" dirty="0" smtClean="0"/>
              <a:t>Triggers</a:t>
            </a:r>
            <a:endParaRPr lang="en-US" sz="1200" dirty="0"/>
          </a:p>
        </p:txBody>
      </p:sp>
      <p:sp>
        <p:nvSpPr>
          <p:cNvPr id="10" name="Left-Right Arrow 9"/>
          <p:cNvSpPr/>
          <p:nvPr/>
        </p:nvSpPr>
        <p:spPr>
          <a:xfrm>
            <a:off x="1498082" y="1547531"/>
            <a:ext cx="1480299" cy="43030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Listeners/Watchers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32848" y="2542613"/>
            <a:ext cx="56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Refers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4223585" y="1571654"/>
            <a:ext cx="787688" cy="629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190564" y="1571654"/>
            <a:ext cx="795619" cy="65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934761" y="1806946"/>
            <a:ext cx="349624" cy="134470"/>
            <a:chOff x="3989294" y="4670612"/>
            <a:chExt cx="1201270" cy="331694"/>
          </a:xfrm>
        </p:grpSpPr>
        <p:sp>
          <p:nvSpPr>
            <p:cNvPr id="19" name="Flowchart: Terminator 18"/>
            <p:cNvSpPr/>
            <p:nvPr/>
          </p:nvSpPr>
          <p:spPr>
            <a:xfrm>
              <a:off x="3989294" y="4670612"/>
              <a:ext cx="1201270" cy="331694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4155142" y="4746812"/>
              <a:ext cx="856131" cy="165847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207567" y="1571654"/>
            <a:ext cx="778675" cy="62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</a:p>
          <a:p>
            <a:pPr algn="ctr"/>
            <a:r>
              <a:rPr lang="en-US" sz="1000" dirty="0" smtClean="0"/>
              <a:t>Claim TXN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25035" y="1795742"/>
            <a:ext cx="349624" cy="134470"/>
            <a:chOff x="3989294" y="4670612"/>
            <a:chExt cx="1201270" cy="331694"/>
          </a:xfrm>
        </p:grpSpPr>
        <p:sp>
          <p:nvSpPr>
            <p:cNvPr id="24" name="Flowchart: Terminator 23"/>
            <p:cNvSpPr/>
            <p:nvPr/>
          </p:nvSpPr>
          <p:spPr>
            <a:xfrm>
              <a:off x="3989294" y="4670612"/>
              <a:ext cx="1201270" cy="331694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Terminator 24"/>
            <p:cNvSpPr/>
            <p:nvPr/>
          </p:nvSpPr>
          <p:spPr>
            <a:xfrm>
              <a:off x="4155142" y="4746812"/>
              <a:ext cx="856131" cy="165847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7288306" y="806824"/>
            <a:ext cx="1129553" cy="954738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417859" y="401732"/>
            <a:ext cx="860613" cy="753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Claims System</a:t>
            </a:r>
            <a:endParaRPr lang="en-US" sz="1000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7288306" y="1918444"/>
            <a:ext cx="1129553" cy="870390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417859" y="2412316"/>
            <a:ext cx="860613" cy="753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Billing System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07523" y="784101"/>
            <a:ext cx="222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r>
              <a:rPr lang="en-US" sz="1000" dirty="0" smtClean="0">
                <a:solidFill>
                  <a:srgbClr val="FF0000"/>
                </a:solidFill>
              </a:rPr>
              <a:t>. Receive events/ Triggers from external systems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8220" y="2507256"/>
            <a:ext cx="2225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000" dirty="0" smtClean="0">
                <a:solidFill>
                  <a:srgbClr val="FF0000"/>
                </a:solidFill>
              </a:rPr>
              <a:t>. Blockchain will generate claims transaction by referring Policy data outside of Blockchain with analysis of the amount of loss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67833" y="1041526"/>
            <a:ext cx="222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r>
              <a:rPr lang="en-US" sz="1000" dirty="0" smtClean="0">
                <a:solidFill>
                  <a:srgbClr val="FF0000"/>
                </a:solidFill>
              </a:rPr>
              <a:t>.Claims transactions blocks will be created on Blockchain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82148" y="551769"/>
            <a:ext cx="222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r>
              <a:rPr lang="en-US" sz="1000" dirty="0" smtClean="0">
                <a:solidFill>
                  <a:srgbClr val="FF0000"/>
                </a:solidFill>
              </a:rPr>
              <a:t>.Claims system outside will be updated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46291" y="2652341"/>
            <a:ext cx="222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r>
              <a:rPr lang="en-US" sz="1000" dirty="0" smtClean="0">
                <a:solidFill>
                  <a:srgbClr val="FF0000"/>
                </a:solidFill>
              </a:rPr>
              <a:t>.Billing / payments system will be invoked for payouts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989" y="4285129"/>
            <a:ext cx="1461248" cy="319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Biz Sub systems 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10986" y="4700856"/>
            <a:ext cx="1461248" cy="319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Public Services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510986" y="5116583"/>
            <a:ext cx="1461248" cy="3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Blockchain Application</a:t>
            </a:r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3011992" y="1148600"/>
            <a:ext cx="860613" cy="1278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Blockchain </a:t>
            </a:r>
            <a:r>
              <a:rPr lang="en-US" sz="1000" dirty="0" err="1" smtClean="0"/>
              <a:t>DApp</a:t>
            </a:r>
            <a:endParaRPr lang="en-US" sz="1000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635622" y="2312894"/>
            <a:ext cx="548640" cy="59167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31923" y="3971693"/>
            <a:ext cx="984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/>
              <a:t>	</a:t>
            </a:r>
            <a:r>
              <a:rPr lang="en-US" sz="1200" dirty="0" err="1" smtClean="0"/>
              <a:t>i</a:t>
            </a:r>
            <a:r>
              <a:rPr lang="en-US" sz="1200" dirty="0" smtClean="0"/>
              <a:t>.  Who all are going to participate in the process ( internal depts. / brokers etc.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ii. Do we agree to the representation of the </a:t>
            </a:r>
            <a:r>
              <a:rPr lang="en-US" sz="1200" dirty="0" err="1" smtClean="0"/>
              <a:t>usecase</a:t>
            </a:r>
            <a:r>
              <a:rPr lang="en-US" sz="1200" dirty="0" smtClean="0"/>
              <a:t> details shown here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iii. Do we want Biz subsystems just to receive the updates / notifications only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iv. Assuming a claim transaction is being initiated what all rules will be executed in order to confirm that the claims being processed is valid ( 	     thru smart contracts 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v. Do we expect the confirmations of the action taken / completed by the biz sub systems ( to confirm the transaction on the block check if 	    the biz system has successfully completed the task like payment)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00400" y="1856232"/>
            <a:ext cx="5385816" cy="20939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1456" y="1417320"/>
            <a:ext cx="2157984" cy="66751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Company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6048" y="2564666"/>
            <a:ext cx="2798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Blockchain</a:t>
            </a:r>
            <a:r>
              <a:rPr lang="en-US" sz="1600" dirty="0" smtClean="0"/>
              <a:t> 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182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Khandebharad, Purushottam</dc:creator>
  <cp:lastModifiedBy>Patil, Sachin</cp:lastModifiedBy>
  <cp:revision>6</cp:revision>
  <dcterms:created xsi:type="dcterms:W3CDTF">2018-03-29T12:53:21Z</dcterms:created>
  <dcterms:modified xsi:type="dcterms:W3CDTF">2018-05-29T06:29:48Z</dcterms:modified>
</cp:coreProperties>
</file>