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7" r:id="rId3"/>
    <p:sldMasterId id="2147483687" r:id="rId4"/>
  </p:sldMasterIdLst>
  <p:notesMasterIdLst>
    <p:notesMasterId r:id="rId10"/>
  </p:notesMasterIdLst>
  <p:sldIdLst>
    <p:sldId id="257" r:id="rId5"/>
    <p:sldId id="263" r:id="rId6"/>
    <p:sldId id="307" r:id="rId7"/>
    <p:sldId id="259" r:id="rId8"/>
    <p:sldId id="306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199099-6C3D-4F33-A3FE-BEE4E10DA8C7}" v="685" dt="2018-10-01T09:19:14.6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9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nnon, Daniel" userId="2af486b3-f090-469d-a2a0-4cf2b635f12d" providerId="ADAL" clId="{CB093606-C008-4DF1-A9AE-F39664C5FB82}"/>
    <pc:docChg chg="custSel modSld">
      <pc:chgData name="Cannon, Daniel" userId="2af486b3-f090-469d-a2a0-4cf2b635f12d" providerId="ADAL" clId="{CB093606-C008-4DF1-A9AE-F39664C5FB82}" dt="2018-10-01T09:19:14.612" v="684" actId="20577"/>
      <pc:docMkLst>
        <pc:docMk/>
      </pc:docMkLst>
      <pc:sldChg chg="modSp">
        <pc:chgData name="Cannon, Daniel" userId="2af486b3-f090-469d-a2a0-4cf2b635f12d" providerId="ADAL" clId="{CB093606-C008-4DF1-A9AE-F39664C5FB82}" dt="2018-10-01T08:09:29.794" v="7" actId="20577"/>
        <pc:sldMkLst>
          <pc:docMk/>
          <pc:sldMk cId="80406703" sldId="257"/>
        </pc:sldMkLst>
        <pc:spChg chg="mod">
          <ac:chgData name="Cannon, Daniel" userId="2af486b3-f090-469d-a2a0-4cf2b635f12d" providerId="ADAL" clId="{CB093606-C008-4DF1-A9AE-F39664C5FB82}" dt="2018-10-01T08:09:29.794" v="7" actId="20577"/>
          <ac:spMkLst>
            <pc:docMk/>
            <pc:sldMk cId="80406703" sldId="257"/>
            <ac:spMk id="3" creationId="{58D476F6-2F67-47CD-80E0-2DB34AA0C653}"/>
          </ac:spMkLst>
        </pc:spChg>
      </pc:sldChg>
      <pc:sldChg chg="modSp">
        <pc:chgData name="Cannon, Daniel" userId="2af486b3-f090-469d-a2a0-4cf2b635f12d" providerId="ADAL" clId="{CB093606-C008-4DF1-A9AE-F39664C5FB82}" dt="2018-10-01T09:19:14.612" v="684" actId="20577"/>
        <pc:sldMkLst>
          <pc:docMk/>
          <pc:sldMk cId="3191583227" sldId="259"/>
        </pc:sldMkLst>
        <pc:spChg chg="mod">
          <ac:chgData name="Cannon, Daniel" userId="2af486b3-f090-469d-a2a0-4cf2b635f12d" providerId="ADAL" clId="{CB093606-C008-4DF1-A9AE-F39664C5FB82}" dt="2018-10-01T09:19:14.612" v="684" actId="20577"/>
          <ac:spMkLst>
            <pc:docMk/>
            <pc:sldMk cId="3191583227" sldId="259"/>
            <ac:spMk id="5" creationId="{8896F1A6-68BB-4261-828C-7210F2EC6EBB}"/>
          </ac:spMkLst>
        </pc:spChg>
      </pc:sldChg>
      <pc:sldChg chg="modSp">
        <pc:chgData name="Cannon, Daniel" userId="2af486b3-f090-469d-a2a0-4cf2b635f12d" providerId="ADAL" clId="{CB093606-C008-4DF1-A9AE-F39664C5FB82}" dt="2018-10-01T08:28:17.571" v="663" actId="6549"/>
        <pc:sldMkLst>
          <pc:docMk/>
          <pc:sldMk cId="4159481928" sldId="306"/>
        </pc:sldMkLst>
        <pc:spChg chg="mod">
          <ac:chgData name="Cannon, Daniel" userId="2af486b3-f090-469d-a2a0-4cf2b635f12d" providerId="ADAL" clId="{CB093606-C008-4DF1-A9AE-F39664C5FB82}" dt="2018-10-01T08:28:17.571" v="663" actId="6549"/>
          <ac:spMkLst>
            <pc:docMk/>
            <pc:sldMk cId="4159481928" sldId="306"/>
            <ac:spMk id="4" creationId="{9B32FAAF-4A79-4332-9317-3236720C6EF6}"/>
          </ac:spMkLst>
        </pc:spChg>
      </pc:sldChg>
      <pc:sldChg chg="modSp">
        <pc:chgData name="Cannon, Daniel" userId="2af486b3-f090-469d-a2a0-4cf2b635f12d" providerId="ADAL" clId="{CB093606-C008-4DF1-A9AE-F39664C5FB82}" dt="2018-10-01T08:15:45.068" v="232" actId="20577"/>
        <pc:sldMkLst>
          <pc:docMk/>
          <pc:sldMk cId="2287192052" sldId="307"/>
        </pc:sldMkLst>
        <pc:spChg chg="mod">
          <ac:chgData name="Cannon, Daniel" userId="2af486b3-f090-469d-a2a0-4cf2b635f12d" providerId="ADAL" clId="{CB093606-C008-4DF1-A9AE-F39664C5FB82}" dt="2018-10-01T08:15:45.068" v="232" actId="20577"/>
          <ac:spMkLst>
            <pc:docMk/>
            <pc:sldMk cId="2287192052" sldId="307"/>
            <ac:spMk id="3" creationId="{A64502EF-26BF-48C0-9AC6-4220E0149DB7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5EE05-B882-45A5-AAA9-2BB164E9F068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2BFA0-C735-4BA5-BAD9-7E715CD901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71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Freeform 7"/>
          <p:cNvSpPr>
            <a:spLocks/>
          </p:cNvSpPr>
          <p:nvPr/>
        </p:nvSpPr>
        <p:spPr bwMode="auto">
          <a:xfrm>
            <a:off x="5137150" y="0"/>
            <a:ext cx="7054850" cy="6854825"/>
          </a:xfrm>
          <a:custGeom>
            <a:avLst/>
            <a:gdLst/>
            <a:ahLst/>
            <a:cxnLst>
              <a:cxn ang="0">
                <a:pos x="4444" y="0"/>
              </a:cxn>
              <a:cxn ang="0">
                <a:pos x="4444" y="32"/>
              </a:cxn>
              <a:cxn ang="0">
                <a:pos x="4444" y="4292"/>
              </a:cxn>
              <a:cxn ang="0">
                <a:pos x="4440" y="4306"/>
              </a:cxn>
              <a:cxn ang="0">
                <a:pos x="4426" y="4314"/>
              </a:cxn>
              <a:cxn ang="0">
                <a:pos x="4326" y="4318"/>
              </a:cxn>
              <a:cxn ang="0">
                <a:pos x="4228" y="4310"/>
              </a:cxn>
              <a:cxn ang="0">
                <a:pos x="4076" y="4282"/>
              </a:cxn>
              <a:cxn ang="0">
                <a:pos x="3928" y="4240"/>
              </a:cxn>
              <a:cxn ang="0">
                <a:pos x="3740" y="4170"/>
              </a:cxn>
              <a:cxn ang="0">
                <a:pos x="3474" y="4042"/>
              </a:cxn>
              <a:cxn ang="0">
                <a:pos x="3216" y="3896"/>
              </a:cxn>
              <a:cxn ang="0">
                <a:pos x="3024" y="3772"/>
              </a:cxn>
              <a:cxn ang="0">
                <a:pos x="2704" y="3544"/>
              </a:cxn>
              <a:cxn ang="0">
                <a:pos x="2396" y="3300"/>
              </a:cxn>
              <a:cxn ang="0">
                <a:pos x="2180" y="3116"/>
              </a:cxn>
              <a:cxn ang="0">
                <a:pos x="2256" y="2964"/>
              </a:cxn>
              <a:cxn ang="0">
                <a:pos x="2286" y="2890"/>
              </a:cxn>
              <a:cxn ang="0">
                <a:pos x="2322" y="2774"/>
              </a:cxn>
              <a:cxn ang="0">
                <a:pos x="2338" y="2654"/>
              </a:cxn>
              <a:cxn ang="0">
                <a:pos x="2336" y="2562"/>
              </a:cxn>
              <a:cxn ang="0">
                <a:pos x="2306" y="2432"/>
              </a:cxn>
              <a:cxn ang="0">
                <a:pos x="2242" y="2310"/>
              </a:cxn>
              <a:cxn ang="0">
                <a:pos x="2188" y="2238"/>
              </a:cxn>
              <a:cxn ang="0">
                <a:pos x="2092" y="2144"/>
              </a:cxn>
              <a:cxn ang="0">
                <a:pos x="1986" y="2062"/>
              </a:cxn>
              <a:cxn ang="0">
                <a:pos x="1878" y="1990"/>
              </a:cxn>
              <a:cxn ang="0">
                <a:pos x="1712" y="1894"/>
              </a:cxn>
              <a:cxn ang="0">
                <a:pos x="1538" y="1808"/>
              </a:cxn>
              <a:cxn ang="0">
                <a:pos x="1156" y="1640"/>
              </a:cxn>
              <a:cxn ang="0">
                <a:pos x="710" y="1446"/>
              </a:cxn>
              <a:cxn ang="0">
                <a:pos x="524" y="1350"/>
              </a:cxn>
              <a:cxn ang="0">
                <a:pos x="354" y="1230"/>
              </a:cxn>
              <a:cxn ang="0">
                <a:pos x="262" y="1144"/>
              </a:cxn>
              <a:cxn ang="0">
                <a:pos x="158" y="1020"/>
              </a:cxn>
              <a:cxn ang="0">
                <a:pos x="80" y="884"/>
              </a:cxn>
              <a:cxn ang="0">
                <a:pos x="28" y="740"/>
              </a:cxn>
              <a:cxn ang="0">
                <a:pos x="2" y="584"/>
              </a:cxn>
              <a:cxn ang="0">
                <a:pos x="4" y="418"/>
              </a:cxn>
              <a:cxn ang="0">
                <a:pos x="18" y="314"/>
              </a:cxn>
              <a:cxn ang="0">
                <a:pos x="58" y="162"/>
              </a:cxn>
              <a:cxn ang="0">
                <a:pos x="118" y="16"/>
              </a:cxn>
              <a:cxn ang="0">
                <a:pos x="122" y="0"/>
              </a:cxn>
            </a:cxnLst>
            <a:rect l="0" t="0" r="r" b="b"/>
            <a:pathLst>
              <a:path w="4444" h="4318">
                <a:moveTo>
                  <a:pt x="122" y="0"/>
                </a:moveTo>
                <a:lnTo>
                  <a:pt x="122" y="0"/>
                </a:lnTo>
                <a:lnTo>
                  <a:pt x="4444" y="0"/>
                </a:lnTo>
                <a:lnTo>
                  <a:pt x="4444" y="0"/>
                </a:lnTo>
                <a:lnTo>
                  <a:pt x="4444" y="32"/>
                </a:lnTo>
                <a:lnTo>
                  <a:pt x="4444" y="32"/>
                </a:lnTo>
                <a:lnTo>
                  <a:pt x="4444" y="4272"/>
                </a:lnTo>
                <a:lnTo>
                  <a:pt x="4444" y="4272"/>
                </a:lnTo>
                <a:lnTo>
                  <a:pt x="4444" y="4292"/>
                </a:lnTo>
                <a:lnTo>
                  <a:pt x="4444" y="4292"/>
                </a:lnTo>
                <a:lnTo>
                  <a:pt x="4444" y="4300"/>
                </a:lnTo>
                <a:lnTo>
                  <a:pt x="4440" y="4306"/>
                </a:lnTo>
                <a:lnTo>
                  <a:pt x="4436" y="4310"/>
                </a:lnTo>
                <a:lnTo>
                  <a:pt x="4426" y="4314"/>
                </a:lnTo>
                <a:lnTo>
                  <a:pt x="4426" y="4314"/>
                </a:lnTo>
                <a:lnTo>
                  <a:pt x="4402" y="4316"/>
                </a:lnTo>
                <a:lnTo>
                  <a:pt x="4376" y="4318"/>
                </a:lnTo>
                <a:lnTo>
                  <a:pt x="4326" y="4318"/>
                </a:lnTo>
                <a:lnTo>
                  <a:pt x="4278" y="4316"/>
                </a:lnTo>
                <a:lnTo>
                  <a:pt x="4228" y="4310"/>
                </a:lnTo>
                <a:lnTo>
                  <a:pt x="4228" y="4310"/>
                </a:lnTo>
                <a:lnTo>
                  <a:pt x="4176" y="4302"/>
                </a:lnTo>
                <a:lnTo>
                  <a:pt x="4126" y="4294"/>
                </a:lnTo>
                <a:lnTo>
                  <a:pt x="4076" y="4282"/>
                </a:lnTo>
                <a:lnTo>
                  <a:pt x="4026" y="4270"/>
                </a:lnTo>
                <a:lnTo>
                  <a:pt x="3978" y="4256"/>
                </a:lnTo>
                <a:lnTo>
                  <a:pt x="3928" y="4240"/>
                </a:lnTo>
                <a:lnTo>
                  <a:pt x="3832" y="4206"/>
                </a:lnTo>
                <a:lnTo>
                  <a:pt x="3832" y="4206"/>
                </a:lnTo>
                <a:lnTo>
                  <a:pt x="3740" y="4170"/>
                </a:lnTo>
                <a:lnTo>
                  <a:pt x="3650" y="4130"/>
                </a:lnTo>
                <a:lnTo>
                  <a:pt x="3562" y="4088"/>
                </a:lnTo>
                <a:lnTo>
                  <a:pt x="3474" y="4042"/>
                </a:lnTo>
                <a:lnTo>
                  <a:pt x="3386" y="3996"/>
                </a:lnTo>
                <a:lnTo>
                  <a:pt x="3302" y="3946"/>
                </a:lnTo>
                <a:lnTo>
                  <a:pt x="3216" y="3896"/>
                </a:lnTo>
                <a:lnTo>
                  <a:pt x="3134" y="3844"/>
                </a:lnTo>
                <a:lnTo>
                  <a:pt x="3134" y="3844"/>
                </a:lnTo>
                <a:lnTo>
                  <a:pt x="3024" y="3772"/>
                </a:lnTo>
                <a:lnTo>
                  <a:pt x="2916" y="3698"/>
                </a:lnTo>
                <a:lnTo>
                  <a:pt x="2808" y="3622"/>
                </a:lnTo>
                <a:lnTo>
                  <a:pt x="2704" y="3544"/>
                </a:lnTo>
                <a:lnTo>
                  <a:pt x="2600" y="3464"/>
                </a:lnTo>
                <a:lnTo>
                  <a:pt x="2498" y="3382"/>
                </a:lnTo>
                <a:lnTo>
                  <a:pt x="2396" y="3300"/>
                </a:lnTo>
                <a:lnTo>
                  <a:pt x="2296" y="3214"/>
                </a:lnTo>
                <a:lnTo>
                  <a:pt x="2296" y="3214"/>
                </a:lnTo>
                <a:lnTo>
                  <a:pt x="2180" y="3116"/>
                </a:lnTo>
                <a:lnTo>
                  <a:pt x="2180" y="3116"/>
                </a:lnTo>
                <a:lnTo>
                  <a:pt x="2220" y="3040"/>
                </a:lnTo>
                <a:lnTo>
                  <a:pt x="2256" y="2964"/>
                </a:lnTo>
                <a:lnTo>
                  <a:pt x="2256" y="2964"/>
                </a:lnTo>
                <a:lnTo>
                  <a:pt x="2272" y="2928"/>
                </a:lnTo>
                <a:lnTo>
                  <a:pt x="2286" y="2890"/>
                </a:lnTo>
                <a:lnTo>
                  <a:pt x="2300" y="2852"/>
                </a:lnTo>
                <a:lnTo>
                  <a:pt x="2312" y="2814"/>
                </a:lnTo>
                <a:lnTo>
                  <a:pt x="2322" y="2774"/>
                </a:lnTo>
                <a:lnTo>
                  <a:pt x="2330" y="2736"/>
                </a:lnTo>
                <a:lnTo>
                  <a:pt x="2334" y="2696"/>
                </a:lnTo>
                <a:lnTo>
                  <a:pt x="2338" y="2654"/>
                </a:lnTo>
                <a:lnTo>
                  <a:pt x="2338" y="2654"/>
                </a:lnTo>
                <a:lnTo>
                  <a:pt x="2340" y="2608"/>
                </a:lnTo>
                <a:lnTo>
                  <a:pt x="2336" y="2562"/>
                </a:lnTo>
                <a:lnTo>
                  <a:pt x="2330" y="2518"/>
                </a:lnTo>
                <a:lnTo>
                  <a:pt x="2320" y="2474"/>
                </a:lnTo>
                <a:lnTo>
                  <a:pt x="2306" y="2432"/>
                </a:lnTo>
                <a:lnTo>
                  <a:pt x="2288" y="2390"/>
                </a:lnTo>
                <a:lnTo>
                  <a:pt x="2266" y="2350"/>
                </a:lnTo>
                <a:lnTo>
                  <a:pt x="2242" y="2310"/>
                </a:lnTo>
                <a:lnTo>
                  <a:pt x="2242" y="2310"/>
                </a:lnTo>
                <a:lnTo>
                  <a:pt x="2216" y="2274"/>
                </a:lnTo>
                <a:lnTo>
                  <a:pt x="2188" y="2238"/>
                </a:lnTo>
                <a:lnTo>
                  <a:pt x="2158" y="2206"/>
                </a:lnTo>
                <a:lnTo>
                  <a:pt x="2126" y="2174"/>
                </a:lnTo>
                <a:lnTo>
                  <a:pt x="2092" y="2144"/>
                </a:lnTo>
                <a:lnTo>
                  <a:pt x="2058" y="2116"/>
                </a:lnTo>
                <a:lnTo>
                  <a:pt x="2022" y="2088"/>
                </a:lnTo>
                <a:lnTo>
                  <a:pt x="1986" y="2062"/>
                </a:lnTo>
                <a:lnTo>
                  <a:pt x="1986" y="2062"/>
                </a:lnTo>
                <a:lnTo>
                  <a:pt x="1932" y="2024"/>
                </a:lnTo>
                <a:lnTo>
                  <a:pt x="1878" y="1990"/>
                </a:lnTo>
                <a:lnTo>
                  <a:pt x="1824" y="1956"/>
                </a:lnTo>
                <a:lnTo>
                  <a:pt x="1768" y="1924"/>
                </a:lnTo>
                <a:lnTo>
                  <a:pt x="1712" y="1894"/>
                </a:lnTo>
                <a:lnTo>
                  <a:pt x="1654" y="1864"/>
                </a:lnTo>
                <a:lnTo>
                  <a:pt x="1596" y="1836"/>
                </a:lnTo>
                <a:lnTo>
                  <a:pt x="1538" y="1808"/>
                </a:lnTo>
                <a:lnTo>
                  <a:pt x="1538" y="1808"/>
                </a:lnTo>
                <a:lnTo>
                  <a:pt x="1346" y="1724"/>
                </a:lnTo>
                <a:lnTo>
                  <a:pt x="1156" y="1640"/>
                </a:lnTo>
                <a:lnTo>
                  <a:pt x="774" y="1474"/>
                </a:lnTo>
                <a:lnTo>
                  <a:pt x="774" y="1474"/>
                </a:lnTo>
                <a:lnTo>
                  <a:pt x="710" y="1446"/>
                </a:lnTo>
                <a:lnTo>
                  <a:pt x="646" y="1416"/>
                </a:lnTo>
                <a:lnTo>
                  <a:pt x="584" y="1384"/>
                </a:lnTo>
                <a:lnTo>
                  <a:pt x="524" y="1350"/>
                </a:lnTo>
                <a:lnTo>
                  <a:pt x="466" y="1312"/>
                </a:lnTo>
                <a:lnTo>
                  <a:pt x="410" y="1272"/>
                </a:lnTo>
                <a:lnTo>
                  <a:pt x="354" y="1230"/>
                </a:lnTo>
                <a:lnTo>
                  <a:pt x="302" y="1184"/>
                </a:lnTo>
                <a:lnTo>
                  <a:pt x="302" y="1184"/>
                </a:lnTo>
                <a:lnTo>
                  <a:pt x="262" y="1144"/>
                </a:lnTo>
                <a:lnTo>
                  <a:pt x="224" y="1104"/>
                </a:lnTo>
                <a:lnTo>
                  <a:pt x="188" y="1062"/>
                </a:lnTo>
                <a:lnTo>
                  <a:pt x="158" y="1020"/>
                </a:lnTo>
                <a:lnTo>
                  <a:pt x="128" y="976"/>
                </a:lnTo>
                <a:lnTo>
                  <a:pt x="102" y="930"/>
                </a:lnTo>
                <a:lnTo>
                  <a:pt x="80" y="884"/>
                </a:lnTo>
                <a:lnTo>
                  <a:pt x="58" y="838"/>
                </a:lnTo>
                <a:lnTo>
                  <a:pt x="42" y="790"/>
                </a:lnTo>
                <a:lnTo>
                  <a:pt x="28" y="740"/>
                </a:lnTo>
                <a:lnTo>
                  <a:pt x="16" y="688"/>
                </a:lnTo>
                <a:lnTo>
                  <a:pt x="8" y="636"/>
                </a:lnTo>
                <a:lnTo>
                  <a:pt x="2" y="584"/>
                </a:lnTo>
                <a:lnTo>
                  <a:pt x="0" y="530"/>
                </a:lnTo>
                <a:lnTo>
                  <a:pt x="0" y="474"/>
                </a:lnTo>
                <a:lnTo>
                  <a:pt x="4" y="418"/>
                </a:lnTo>
                <a:lnTo>
                  <a:pt x="4" y="418"/>
                </a:lnTo>
                <a:lnTo>
                  <a:pt x="10" y="366"/>
                </a:lnTo>
                <a:lnTo>
                  <a:pt x="18" y="314"/>
                </a:lnTo>
                <a:lnTo>
                  <a:pt x="30" y="262"/>
                </a:lnTo>
                <a:lnTo>
                  <a:pt x="42" y="212"/>
                </a:lnTo>
                <a:lnTo>
                  <a:pt x="58" y="162"/>
                </a:lnTo>
                <a:lnTo>
                  <a:pt x="76" y="112"/>
                </a:lnTo>
                <a:lnTo>
                  <a:pt x="94" y="64"/>
                </a:lnTo>
                <a:lnTo>
                  <a:pt x="118" y="16"/>
                </a:lnTo>
                <a:lnTo>
                  <a:pt x="118" y="16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358153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976180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13" name="Group 14"/>
          <p:cNvGrpSpPr>
            <a:grpSpLocks noChangeAspect="1"/>
          </p:cNvGrpSpPr>
          <p:nvPr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139437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97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4516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3306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6320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Unilever | Feb 2018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37058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7366" y="6356357"/>
            <a:ext cx="1106310" cy="349251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825ADB62-1429-C14C-A270-95B078A656ED}" type="slidenum">
              <a:rPr lang="en-US" smtClean="0">
                <a:solidFill>
                  <a:srgbClr val="858585"/>
                </a:solidFill>
              </a:rPr>
              <a:pPr/>
              <a:t>‹#›</a:t>
            </a:fld>
            <a:endParaRPr lang="en-US" dirty="0">
              <a:solidFill>
                <a:srgbClr val="858585"/>
              </a:solidFill>
            </a:endParaRP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2"/>
          </p:nvPr>
        </p:nvSpPr>
        <p:spPr>
          <a:xfrm>
            <a:off x="7951073" y="6342260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51FAC7D-F680-41BB-8855-5FE28808ADB5}" type="datetime1">
              <a:rPr lang="en-US" smtClean="0">
                <a:solidFill>
                  <a:srgbClr val="858585"/>
                </a:solidFill>
              </a:rPr>
              <a:pPr/>
              <a:t>10/1/2018</a:t>
            </a:fld>
            <a:endParaRPr lang="en-US" dirty="0">
              <a:solidFill>
                <a:srgbClr val="858585"/>
              </a:solidFill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069393" y="633944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858585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181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9623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16450254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182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163183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Freeform 5"/>
          <p:cNvSpPr>
            <a:spLocks/>
          </p:cNvSpPr>
          <p:nvPr/>
        </p:nvSpPr>
        <p:spPr bwMode="auto">
          <a:xfrm>
            <a:off x="1009650" y="0"/>
            <a:ext cx="1118235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44" y="0"/>
              </a:cxn>
              <a:cxn ang="0">
                <a:pos x="7044" y="4320"/>
              </a:cxn>
              <a:cxn ang="0">
                <a:pos x="7040" y="4320"/>
              </a:cxn>
              <a:cxn ang="0">
                <a:pos x="4170" y="4320"/>
              </a:cxn>
              <a:cxn ang="0">
                <a:pos x="4150" y="4318"/>
              </a:cxn>
              <a:cxn ang="0">
                <a:pos x="4132" y="4308"/>
              </a:cxn>
              <a:cxn ang="0">
                <a:pos x="3522" y="3806"/>
              </a:cxn>
              <a:cxn ang="0">
                <a:pos x="3468" y="3760"/>
              </a:cxn>
              <a:cxn ang="0">
                <a:pos x="3416" y="3714"/>
              </a:cxn>
              <a:cxn ang="0">
                <a:pos x="3492" y="3568"/>
              </a:cxn>
              <a:cxn ang="0">
                <a:pos x="3522" y="3504"/>
              </a:cxn>
              <a:cxn ang="0">
                <a:pos x="3578" y="3378"/>
              </a:cxn>
              <a:cxn ang="0">
                <a:pos x="3622" y="3248"/>
              </a:cxn>
              <a:cxn ang="0">
                <a:pos x="3652" y="3116"/>
              </a:cxn>
              <a:cxn ang="0">
                <a:pos x="3664" y="3046"/>
              </a:cxn>
              <a:cxn ang="0">
                <a:pos x="3670" y="2964"/>
              </a:cxn>
              <a:cxn ang="0">
                <a:pos x="3670" y="2884"/>
              </a:cxn>
              <a:cxn ang="0">
                <a:pos x="3662" y="2802"/>
              </a:cxn>
              <a:cxn ang="0">
                <a:pos x="3648" y="2722"/>
              </a:cxn>
              <a:cxn ang="0">
                <a:pos x="3632" y="2666"/>
              </a:cxn>
              <a:cxn ang="0">
                <a:pos x="3590" y="2560"/>
              </a:cxn>
              <a:cxn ang="0">
                <a:pos x="3536" y="2460"/>
              </a:cxn>
              <a:cxn ang="0">
                <a:pos x="3470" y="2366"/>
              </a:cxn>
              <a:cxn ang="0">
                <a:pos x="3434" y="2322"/>
              </a:cxn>
              <a:cxn ang="0">
                <a:pos x="3338" y="2220"/>
              </a:cxn>
              <a:cxn ang="0">
                <a:pos x="3236" y="2130"/>
              </a:cxn>
              <a:cxn ang="0">
                <a:pos x="3126" y="2046"/>
              </a:cxn>
              <a:cxn ang="0">
                <a:pos x="3012" y="1966"/>
              </a:cxn>
              <a:cxn ang="0">
                <a:pos x="2932" y="1916"/>
              </a:cxn>
              <a:cxn ang="0">
                <a:pos x="2766" y="1818"/>
              </a:cxn>
              <a:cxn ang="0">
                <a:pos x="2598" y="1728"/>
              </a:cxn>
              <a:cxn ang="0">
                <a:pos x="2340" y="1602"/>
              </a:cxn>
              <a:cxn ang="0">
                <a:pos x="2198" y="1536"/>
              </a:cxn>
              <a:cxn ang="0">
                <a:pos x="1772" y="1348"/>
              </a:cxn>
              <a:cxn ang="0">
                <a:pos x="1200" y="1106"/>
              </a:cxn>
              <a:cxn ang="0">
                <a:pos x="1118" y="1070"/>
              </a:cxn>
              <a:cxn ang="0">
                <a:pos x="954" y="994"/>
              </a:cxn>
              <a:cxn ang="0">
                <a:pos x="798" y="908"/>
              </a:cxn>
              <a:cxn ang="0">
                <a:pos x="646" y="814"/>
              </a:cxn>
              <a:cxn ang="0">
                <a:pos x="572" y="760"/>
              </a:cxn>
              <a:cxn ang="0">
                <a:pos x="448" y="658"/>
              </a:cxn>
              <a:cxn ang="0">
                <a:pos x="332" y="548"/>
              </a:cxn>
              <a:cxn ang="0">
                <a:pos x="228" y="426"/>
              </a:cxn>
              <a:cxn ang="0">
                <a:pos x="136" y="292"/>
              </a:cxn>
              <a:cxn ang="0">
                <a:pos x="94" y="222"/>
              </a:cxn>
              <a:cxn ang="0">
                <a:pos x="58" y="150"/>
              </a:cxn>
              <a:cxn ang="0">
                <a:pos x="28" y="76"/>
              </a:cxn>
              <a:cxn ang="0">
                <a:pos x="0" y="0"/>
              </a:cxn>
            </a:cxnLst>
            <a:rect l="0" t="0" r="r" b="b"/>
            <a:pathLst>
              <a:path w="7044" h="4320">
                <a:moveTo>
                  <a:pt x="0" y="0"/>
                </a:moveTo>
                <a:lnTo>
                  <a:pt x="0" y="0"/>
                </a:lnTo>
                <a:lnTo>
                  <a:pt x="7044" y="0"/>
                </a:lnTo>
                <a:lnTo>
                  <a:pt x="7044" y="0"/>
                </a:lnTo>
                <a:lnTo>
                  <a:pt x="7044" y="4320"/>
                </a:lnTo>
                <a:lnTo>
                  <a:pt x="7044" y="4320"/>
                </a:lnTo>
                <a:lnTo>
                  <a:pt x="7040" y="4320"/>
                </a:lnTo>
                <a:lnTo>
                  <a:pt x="7040" y="4320"/>
                </a:lnTo>
                <a:lnTo>
                  <a:pt x="4170" y="4320"/>
                </a:lnTo>
                <a:lnTo>
                  <a:pt x="4170" y="4320"/>
                </a:lnTo>
                <a:lnTo>
                  <a:pt x="4160" y="4320"/>
                </a:lnTo>
                <a:lnTo>
                  <a:pt x="4150" y="4318"/>
                </a:lnTo>
                <a:lnTo>
                  <a:pt x="4140" y="4314"/>
                </a:lnTo>
                <a:lnTo>
                  <a:pt x="4132" y="4308"/>
                </a:lnTo>
                <a:lnTo>
                  <a:pt x="4132" y="4308"/>
                </a:lnTo>
                <a:lnTo>
                  <a:pt x="3522" y="3806"/>
                </a:lnTo>
                <a:lnTo>
                  <a:pt x="3522" y="3806"/>
                </a:lnTo>
                <a:lnTo>
                  <a:pt x="3468" y="3760"/>
                </a:lnTo>
                <a:lnTo>
                  <a:pt x="3416" y="3714"/>
                </a:lnTo>
                <a:lnTo>
                  <a:pt x="3416" y="3714"/>
                </a:lnTo>
                <a:lnTo>
                  <a:pt x="3454" y="3640"/>
                </a:lnTo>
                <a:lnTo>
                  <a:pt x="3492" y="3568"/>
                </a:lnTo>
                <a:lnTo>
                  <a:pt x="3492" y="3568"/>
                </a:lnTo>
                <a:lnTo>
                  <a:pt x="3522" y="3504"/>
                </a:lnTo>
                <a:lnTo>
                  <a:pt x="3552" y="3442"/>
                </a:lnTo>
                <a:lnTo>
                  <a:pt x="3578" y="3378"/>
                </a:lnTo>
                <a:lnTo>
                  <a:pt x="3600" y="3314"/>
                </a:lnTo>
                <a:lnTo>
                  <a:pt x="3622" y="3248"/>
                </a:lnTo>
                <a:lnTo>
                  <a:pt x="3638" y="3182"/>
                </a:lnTo>
                <a:lnTo>
                  <a:pt x="3652" y="3116"/>
                </a:lnTo>
                <a:lnTo>
                  <a:pt x="3664" y="3046"/>
                </a:lnTo>
                <a:lnTo>
                  <a:pt x="3664" y="3046"/>
                </a:lnTo>
                <a:lnTo>
                  <a:pt x="3668" y="3006"/>
                </a:lnTo>
                <a:lnTo>
                  <a:pt x="3670" y="2964"/>
                </a:lnTo>
                <a:lnTo>
                  <a:pt x="3670" y="2924"/>
                </a:lnTo>
                <a:lnTo>
                  <a:pt x="3670" y="2884"/>
                </a:lnTo>
                <a:lnTo>
                  <a:pt x="3666" y="2844"/>
                </a:lnTo>
                <a:lnTo>
                  <a:pt x="3662" y="2802"/>
                </a:lnTo>
                <a:lnTo>
                  <a:pt x="3656" y="2762"/>
                </a:lnTo>
                <a:lnTo>
                  <a:pt x="3648" y="2722"/>
                </a:lnTo>
                <a:lnTo>
                  <a:pt x="3648" y="2722"/>
                </a:lnTo>
                <a:lnTo>
                  <a:pt x="3632" y="2666"/>
                </a:lnTo>
                <a:lnTo>
                  <a:pt x="3612" y="2612"/>
                </a:lnTo>
                <a:lnTo>
                  <a:pt x="3590" y="2560"/>
                </a:lnTo>
                <a:lnTo>
                  <a:pt x="3564" y="2508"/>
                </a:lnTo>
                <a:lnTo>
                  <a:pt x="3536" y="2460"/>
                </a:lnTo>
                <a:lnTo>
                  <a:pt x="3504" y="2412"/>
                </a:lnTo>
                <a:lnTo>
                  <a:pt x="3470" y="2366"/>
                </a:lnTo>
                <a:lnTo>
                  <a:pt x="3434" y="2322"/>
                </a:lnTo>
                <a:lnTo>
                  <a:pt x="3434" y="2322"/>
                </a:lnTo>
                <a:lnTo>
                  <a:pt x="3388" y="2270"/>
                </a:lnTo>
                <a:lnTo>
                  <a:pt x="3338" y="2220"/>
                </a:lnTo>
                <a:lnTo>
                  <a:pt x="3288" y="2174"/>
                </a:lnTo>
                <a:lnTo>
                  <a:pt x="3236" y="2130"/>
                </a:lnTo>
                <a:lnTo>
                  <a:pt x="3182" y="2086"/>
                </a:lnTo>
                <a:lnTo>
                  <a:pt x="3126" y="2046"/>
                </a:lnTo>
                <a:lnTo>
                  <a:pt x="3070" y="2006"/>
                </a:lnTo>
                <a:lnTo>
                  <a:pt x="3012" y="1966"/>
                </a:lnTo>
                <a:lnTo>
                  <a:pt x="3012" y="1966"/>
                </a:lnTo>
                <a:lnTo>
                  <a:pt x="2932" y="1916"/>
                </a:lnTo>
                <a:lnTo>
                  <a:pt x="2850" y="1866"/>
                </a:lnTo>
                <a:lnTo>
                  <a:pt x="2766" y="1818"/>
                </a:lnTo>
                <a:lnTo>
                  <a:pt x="2682" y="1772"/>
                </a:lnTo>
                <a:lnTo>
                  <a:pt x="2598" y="1728"/>
                </a:lnTo>
                <a:lnTo>
                  <a:pt x="2512" y="1686"/>
                </a:lnTo>
                <a:lnTo>
                  <a:pt x="2340" y="1602"/>
                </a:lnTo>
                <a:lnTo>
                  <a:pt x="2340" y="1602"/>
                </a:lnTo>
                <a:lnTo>
                  <a:pt x="2198" y="1536"/>
                </a:lnTo>
                <a:lnTo>
                  <a:pt x="2056" y="1472"/>
                </a:lnTo>
                <a:lnTo>
                  <a:pt x="1772" y="1348"/>
                </a:lnTo>
                <a:lnTo>
                  <a:pt x="1486" y="1226"/>
                </a:lnTo>
                <a:lnTo>
                  <a:pt x="1200" y="1106"/>
                </a:lnTo>
                <a:lnTo>
                  <a:pt x="1200" y="1106"/>
                </a:lnTo>
                <a:lnTo>
                  <a:pt x="1118" y="1070"/>
                </a:lnTo>
                <a:lnTo>
                  <a:pt x="1036" y="1034"/>
                </a:lnTo>
                <a:lnTo>
                  <a:pt x="954" y="994"/>
                </a:lnTo>
                <a:lnTo>
                  <a:pt x="876" y="952"/>
                </a:lnTo>
                <a:lnTo>
                  <a:pt x="798" y="908"/>
                </a:lnTo>
                <a:lnTo>
                  <a:pt x="720" y="862"/>
                </a:lnTo>
                <a:lnTo>
                  <a:pt x="646" y="814"/>
                </a:lnTo>
                <a:lnTo>
                  <a:pt x="572" y="760"/>
                </a:lnTo>
                <a:lnTo>
                  <a:pt x="572" y="760"/>
                </a:lnTo>
                <a:lnTo>
                  <a:pt x="508" y="710"/>
                </a:lnTo>
                <a:lnTo>
                  <a:pt x="448" y="658"/>
                </a:lnTo>
                <a:lnTo>
                  <a:pt x="388" y="604"/>
                </a:lnTo>
                <a:lnTo>
                  <a:pt x="332" y="548"/>
                </a:lnTo>
                <a:lnTo>
                  <a:pt x="278" y="488"/>
                </a:lnTo>
                <a:lnTo>
                  <a:pt x="228" y="426"/>
                </a:lnTo>
                <a:lnTo>
                  <a:pt x="180" y="360"/>
                </a:lnTo>
                <a:lnTo>
                  <a:pt x="136" y="292"/>
                </a:lnTo>
                <a:lnTo>
                  <a:pt x="136" y="292"/>
                </a:lnTo>
                <a:lnTo>
                  <a:pt x="94" y="222"/>
                </a:lnTo>
                <a:lnTo>
                  <a:pt x="76" y="186"/>
                </a:lnTo>
                <a:lnTo>
                  <a:pt x="58" y="150"/>
                </a:lnTo>
                <a:lnTo>
                  <a:pt x="42" y="114"/>
                </a:lnTo>
                <a:lnTo>
                  <a:pt x="28" y="76"/>
                </a:lnTo>
                <a:lnTo>
                  <a:pt x="14" y="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65976" y="1690688"/>
            <a:ext cx="6234859" cy="1126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655320" y="622300"/>
            <a:ext cx="6260455" cy="1068388"/>
          </a:xfrm>
          <a:prstGeom prst="rect">
            <a:avLst/>
          </a:prstGeom>
        </p:spPr>
        <p:txBody>
          <a:bodyPr lIns="0" anchor="b"/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38652926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52092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47434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85086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58942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20836414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299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4228607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7160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3628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15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6" name="Object 1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Freeform 6"/>
          <p:cNvSpPr>
            <a:spLocks/>
          </p:cNvSpPr>
          <p:nvPr/>
        </p:nvSpPr>
        <p:spPr bwMode="auto">
          <a:xfrm>
            <a:off x="3771900" y="1847851"/>
            <a:ext cx="8420100" cy="5010150"/>
          </a:xfrm>
          <a:custGeom>
            <a:avLst/>
            <a:gdLst/>
            <a:ahLst/>
            <a:cxnLst>
              <a:cxn ang="0">
                <a:pos x="5302" y="3130"/>
              </a:cxn>
              <a:cxn ang="0">
                <a:pos x="5302" y="994"/>
              </a:cxn>
              <a:cxn ang="0">
                <a:pos x="5302" y="982"/>
              </a:cxn>
              <a:cxn ang="0">
                <a:pos x="5302" y="966"/>
              </a:cxn>
              <a:cxn ang="0">
                <a:pos x="5298" y="962"/>
              </a:cxn>
              <a:cxn ang="0">
                <a:pos x="5284" y="968"/>
              </a:cxn>
              <a:cxn ang="0">
                <a:pos x="5234" y="992"/>
              </a:cxn>
              <a:cxn ang="0">
                <a:pos x="5132" y="1030"/>
              </a:cxn>
              <a:cxn ang="0">
                <a:pos x="5080" y="1044"/>
              </a:cxn>
              <a:cxn ang="0">
                <a:pos x="4944" y="1076"/>
              </a:cxn>
              <a:cxn ang="0">
                <a:pos x="4806" y="1094"/>
              </a:cxn>
              <a:cxn ang="0">
                <a:pos x="4668" y="1104"/>
              </a:cxn>
              <a:cxn ang="0">
                <a:pos x="4528" y="1102"/>
              </a:cxn>
              <a:cxn ang="0">
                <a:pos x="4436" y="1098"/>
              </a:cxn>
              <a:cxn ang="0">
                <a:pos x="4254" y="1080"/>
              </a:cxn>
              <a:cxn ang="0">
                <a:pos x="4074" y="1054"/>
              </a:cxn>
              <a:cxn ang="0">
                <a:pos x="3894" y="1018"/>
              </a:cxn>
              <a:cxn ang="0">
                <a:pos x="3806" y="996"/>
              </a:cxn>
              <a:cxn ang="0">
                <a:pos x="3518" y="918"/>
              </a:cxn>
              <a:cxn ang="0">
                <a:pos x="3236" y="828"/>
              </a:cxn>
              <a:cxn ang="0">
                <a:pos x="2956" y="724"/>
              </a:cxn>
              <a:cxn ang="0">
                <a:pos x="2680" y="612"/>
              </a:cxn>
              <a:cxn ang="0">
                <a:pos x="2522" y="544"/>
              </a:cxn>
              <a:cxn ang="0">
                <a:pos x="2210" y="402"/>
              </a:cxn>
              <a:cxn ang="0">
                <a:pos x="1902" y="250"/>
              </a:cxn>
              <a:cxn ang="0">
                <a:pos x="1596" y="92"/>
              </a:cxn>
              <a:cxn ang="0">
                <a:pos x="1446" y="10"/>
              </a:cxn>
              <a:cxn ang="0">
                <a:pos x="1434" y="4"/>
              </a:cxn>
              <a:cxn ang="0">
                <a:pos x="1432" y="0"/>
              </a:cxn>
              <a:cxn ang="0">
                <a:pos x="1424" y="0"/>
              </a:cxn>
              <a:cxn ang="0">
                <a:pos x="1286" y="88"/>
              </a:cxn>
              <a:cxn ang="0">
                <a:pos x="1132" y="194"/>
              </a:cxn>
              <a:cxn ang="0">
                <a:pos x="982" y="304"/>
              </a:cxn>
              <a:cxn ang="0">
                <a:pos x="838" y="422"/>
              </a:cxn>
              <a:cxn ang="0">
                <a:pos x="702" y="548"/>
              </a:cxn>
              <a:cxn ang="0">
                <a:pos x="660" y="592"/>
              </a:cxn>
              <a:cxn ang="0">
                <a:pos x="578" y="678"/>
              </a:cxn>
              <a:cxn ang="0">
                <a:pos x="500" y="768"/>
              </a:cxn>
              <a:cxn ang="0">
                <a:pos x="428" y="862"/>
              </a:cxn>
              <a:cxn ang="0">
                <a:pos x="360" y="958"/>
              </a:cxn>
              <a:cxn ang="0">
                <a:pos x="296" y="1058"/>
              </a:cxn>
              <a:cxn ang="0">
                <a:pos x="240" y="1162"/>
              </a:cxn>
              <a:cxn ang="0">
                <a:pos x="188" y="1270"/>
              </a:cxn>
              <a:cxn ang="0">
                <a:pos x="164" y="1326"/>
              </a:cxn>
              <a:cxn ang="0">
                <a:pos x="114" y="1460"/>
              </a:cxn>
              <a:cxn ang="0">
                <a:pos x="72" y="1596"/>
              </a:cxn>
              <a:cxn ang="0">
                <a:pos x="42" y="1736"/>
              </a:cxn>
              <a:cxn ang="0">
                <a:pos x="18" y="1876"/>
              </a:cxn>
              <a:cxn ang="0">
                <a:pos x="10" y="1958"/>
              </a:cxn>
              <a:cxn ang="0">
                <a:pos x="4" y="2038"/>
              </a:cxn>
              <a:cxn ang="0">
                <a:pos x="2" y="2052"/>
              </a:cxn>
              <a:cxn ang="0">
                <a:pos x="0" y="2054"/>
              </a:cxn>
              <a:cxn ang="0">
                <a:pos x="0" y="2312"/>
              </a:cxn>
              <a:cxn ang="0">
                <a:pos x="6" y="2330"/>
              </a:cxn>
              <a:cxn ang="0">
                <a:pos x="6" y="2350"/>
              </a:cxn>
              <a:cxn ang="0">
                <a:pos x="26" y="2552"/>
              </a:cxn>
              <a:cxn ang="0">
                <a:pos x="56" y="2752"/>
              </a:cxn>
              <a:cxn ang="0">
                <a:pos x="100" y="2950"/>
              </a:cxn>
              <a:cxn ang="0">
                <a:pos x="150" y="3148"/>
              </a:cxn>
              <a:cxn ang="0">
                <a:pos x="154" y="3156"/>
              </a:cxn>
              <a:cxn ang="0">
                <a:pos x="5304" y="3156"/>
              </a:cxn>
              <a:cxn ang="0">
                <a:pos x="5302" y="3130"/>
              </a:cxn>
            </a:cxnLst>
            <a:rect l="0" t="0" r="r" b="b"/>
            <a:pathLst>
              <a:path w="5304" h="3156">
                <a:moveTo>
                  <a:pt x="5302" y="3130"/>
                </a:moveTo>
                <a:lnTo>
                  <a:pt x="5302" y="3130"/>
                </a:lnTo>
                <a:lnTo>
                  <a:pt x="5302" y="994"/>
                </a:lnTo>
                <a:lnTo>
                  <a:pt x="5302" y="994"/>
                </a:lnTo>
                <a:lnTo>
                  <a:pt x="5302" y="982"/>
                </a:lnTo>
                <a:lnTo>
                  <a:pt x="5302" y="982"/>
                </a:lnTo>
                <a:lnTo>
                  <a:pt x="5302" y="968"/>
                </a:lnTo>
                <a:lnTo>
                  <a:pt x="5302" y="966"/>
                </a:lnTo>
                <a:lnTo>
                  <a:pt x="5300" y="964"/>
                </a:lnTo>
                <a:lnTo>
                  <a:pt x="5298" y="962"/>
                </a:lnTo>
                <a:lnTo>
                  <a:pt x="5294" y="964"/>
                </a:lnTo>
                <a:lnTo>
                  <a:pt x="5284" y="968"/>
                </a:lnTo>
                <a:lnTo>
                  <a:pt x="5284" y="968"/>
                </a:lnTo>
                <a:lnTo>
                  <a:pt x="5234" y="992"/>
                </a:lnTo>
                <a:lnTo>
                  <a:pt x="5184" y="1012"/>
                </a:lnTo>
                <a:lnTo>
                  <a:pt x="5132" y="1030"/>
                </a:lnTo>
                <a:lnTo>
                  <a:pt x="5080" y="1044"/>
                </a:lnTo>
                <a:lnTo>
                  <a:pt x="5080" y="1044"/>
                </a:lnTo>
                <a:lnTo>
                  <a:pt x="5012" y="1062"/>
                </a:lnTo>
                <a:lnTo>
                  <a:pt x="4944" y="1076"/>
                </a:lnTo>
                <a:lnTo>
                  <a:pt x="4876" y="1086"/>
                </a:lnTo>
                <a:lnTo>
                  <a:pt x="4806" y="1094"/>
                </a:lnTo>
                <a:lnTo>
                  <a:pt x="4736" y="1100"/>
                </a:lnTo>
                <a:lnTo>
                  <a:pt x="4668" y="1104"/>
                </a:lnTo>
                <a:lnTo>
                  <a:pt x="4598" y="1104"/>
                </a:lnTo>
                <a:lnTo>
                  <a:pt x="4528" y="1102"/>
                </a:lnTo>
                <a:lnTo>
                  <a:pt x="4528" y="1102"/>
                </a:lnTo>
                <a:lnTo>
                  <a:pt x="4436" y="1098"/>
                </a:lnTo>
                <a:lnTo>
                  <a:pt x="4344" y="1090"/>
                </a:lnTo>
                <a:lnTo>
                  <a:pt x="4254" y="1080"/>
                </a:lnTo>
                <a:lnTo>
                  <a:pt x="4164" y="1068"/>
                </a:lnTo>
                <a:lnTo>
                  <a:pt x="4074" y="1054"/>
                </a:lnTo>
                <a:lnTo>
                  <a:pt x="3984" y="1036"/>
                </a:lnTo>
                <a:lnTo>
                  <a:pt x="3894" y="1018"/>
                </a:lnTo>
                <a:lnTo>
                  <a:pt x="3806" y="996"/>
                </a:lnTo>
                <a:lnTo>
                  <a:pt x="3806" y="996"/>
                </a:lnTo>
                <a:lnTo>
                  <a:pt x="3660" y="960"/>
                </a:lnTo>
                <a:lnTo>
                  <a:pt x="3518" y="918"/>
                </a:lnTo>
                <a:lnTo>
                  <a:pt x="3376" y="874"/>
                </a:lnTo>
                <a:lnTo>
                  <a:pt x="3236" y="828"/>
                </a:lnTo>
                <a:lnTo>
                  <a:pt x="3096" y="778"/>
                </a:lnTo>
                <a:lnTo>
                  <a:pt x="2956" y="724"/>
                </a:lnTo>
                <a:lnTo>
                  <a:pt x="2818" y="670"/>
                </a:lnTo>
                <a:lnTo>
                  <a:pt x="2680" y="612"/>
                </a:lnTo>
                <a:lnTo>
                  <a:pt x="2680" y="612"/>
                </a:lnTo>
                <a:lnTo>
                  <a:pt x="2522" y="544"/>
                </a:lnTo>
                <a:lnTo>
                  <a:pt x="2366" y="474"/>
                </a:lnTo>
                <a:lnTo>
                  <a:pt x="2210" y="402"/>
                </a:lnTo>
                <a:lnTo>
                  <a:pt x="2056" y="326"/>
                </a:lnTo>
                <a:lnTo>
                  <a:pt x="1902" y="250"/>
                </a:lnTo>
                <a:lnTo>
                  <a:pt x="1748" y="172"/>
                </a:lnTo>
                <a:lnTo>
                  <a:pt x="1596" y="92"/>
                </a:lnTo>
                <a:lnTo>
                  <a:pt x="1446" y="10"/>
                </a:lnTo>
                <a:lnTo>
                  <a:pt x="1446" y="10"/>
                </a:lnTo>
                <a:lnTo>
                  <a:pt x="1438" y="6"/>
                </a:lnTo>
                <a:lnTo>
                  <a:pt x="1434" y="4"/>
                </a:lnTo>
                <a:lnTo>
                  <a:pt x="1432" y="0"/>
                </a:lnTo>
                <a:lnTo>
                  <a:pt x="1432" y="0"/>
                </a:lnTo>
                <a:lnTo>
                  <a:pt x="1424" y="0"/>
                </a:lnTo>
                <a:lnTo>
                  <a:pt x="1424" y="0"/>
                </a:lnTo>
                <a:lnTo>
                  <a:pt x="1286" y="88"/>
                </a:lnTo>
                <a:lnTo>
                  <a:pt x="1286" y="88"/>
                </a:lnTo>
                <a:lnTo>
                  <a:pt x="1208" y="140"/>
                </a:lnTo>
                <a:lnTo>
                  <a:pt x="1132" y="194"/>
                </a:lnTo>
                <a:lnTo>
                  <a:pt x="1056" y="248"/>
                </a:lnTo>
                <a:lnTo>
                  <a:pt x="982" y="304"/>
                </a:lnTo>
                <a:lnTo>
                  <a:pt x="910" y="362"/>
                </a:lnTo>
                <a:lnTo>
                  <a:pt x="838" y="422"/>
                </a:lnTo>
                <a:lnTo>
                  <a:pt x="770" y="484"/>
                </a:lnTo>
                <a:lnTo>
                  <a:pt x="702" y="548"/>
                </a:lnTo>
                <a:lnTo>
                  <a:pt x="702" y="548"/>
                </a:lnTo>
                <a:lnTo>
                  <a:pt x="660" y="592"/>
                </a:lnTo>
                <a:lnTo>
                  <a:pt x="618" y="634"/>
                </a:lnTo>
                <a:lnTo>
                  <a:pt x="578" y="678"/>
                </a:lnTo>
                <a:lnTo>
                  <a:pt x="538" y="724"/>
                </a:lnTo>
                <a:lnTo>
                  <a:pt x="500" y="768"/>
                </a:lnTo>
                <a:lnTo>
                  <a:pt x="464" y="814"/>
                </a:lnTo>
                <a:lnTo>
                  <a:pt x="428" y="862"/>
                </a:lnTo>
                <a:lnTo>
                  <a:pt x="392" y="910"/>
                </a:lnTo>
                <a:lnTo>
                  <a:pt x="360" y="958"/>
                </a:lnTo>
                <a:lnTo>
                  <a:pt x="328" y="1008"/>
                </a:lnTo>
                <a:lnTo>
                  <a:pt x="296" y="1058"/>
                </a:lnTo>
                <a:lnTo>
                  <a:pt x="268" y="1110"/>
                </a:lnTo>
                <a:lnTo>
                  <a:pt x="240" y="1162"/>
                </a:lnTo>
                <a:lnTo>
                  <a:pt x="212" y="1216"/>
                </a:lnTo>
                <a:lnTo>
                  <a:pt x="188" y="1270"/>
                </a:lnTo>
                <a:lnTo>
                  <a:pt x="164" y="1326"/>
                </a:lnTo>
                <a:lnTo>
                  <a:pt x="164" y="1326"/>
                </a:lnTo>
                <a:lnTo>
                  <a:pt x="136" y="1392"/>
                </a:lnTo>
                <a:lnTo>
                  <a:pt x="114" y="1460"/>
                </a:lnTo>
                <a:lnTo>
                  <a:pt x="92" y="1528"/>
                </a:lnTo>
                <a:lnTo>
                  <a:pt x="72" y="1596"/>
                </a:lnTo>
                <a:lnTo>
                  <a:pt x="56" y="1666"/>
                </a:lnTo>
                <a:lnTo>
                  <a:pt x="42" y="1736"/>
                </a:lnTo>
                <a:lnTo>
                  <a:pt x="28" y="1806"/>
                </a:lnTo>
                <a:lnTo>
                  <a:pt x="18" y="1876"/>
                </a:lnTo>
                <a:lnTo>
                  <a:pt x="18" y="1876"/>
                </a:lnTo>
                <a:lnTo>
                  <a:pt x="10" y="1958"/>
                </a:lnTo>
                <a:lnTo>
                  <a:pt x="4" y="2038"/>
                </a:lnTo>
                <a:lnTo>
                  <a:pt x="4" y="2038"/>
                </a:lnTo>
                <a:lnTo>
                  <a:pt x="4" y="2048"/>
                </a:lnTo>
                <a:lnTo>
                  <a:pt x="2" y="2052"/>
                </a:lnTo>
                <a:lnTo>
                  <a:pt x="0" y="2054"/>
                </a:lnTo>
                <a:lnTo>
                  <a:pt x="0" y="2054"/>
                </a:lnTo>
                <a:lnTo>
                  <a:pt x="0" y="2312"/>
                </a:lnTo>
                <a:lnTo>
                  <a:pt x="0" y="2312"/>
                </a:lnTo>
                <a:lnTo>
                  <a:pt x="4" y="2320"/>
                </a:lnTo>
                <a:lnTo>
                  <a:pt x="6" y="2330"/>
                </a:lnTo>
                <a:lnTo>
                  <a:pt x="6" y="2350"/>
                </a:lnTo>
                <a:lnTo>
                  <a:pt x="6" y="2350"/>
                </a:lnTo>
                <a:lnTo>
                  <a:pt x="14" y="2452"/>
                </a:lnTo>
                <a:lnTo>
                  <a:pt x="26" y="2552"/>
                </a:lnTo>
                <a:lnTo>
                  <a:pt x="40" y="2652"/>
                </a:lnTo>
                <a:lnTo>
                  <a:pt x="56" y="2752"/>
                </a:lnTo>
                <a:lnTo>
                  <a:pt x="76" y="2852"/>
                </a:lnTo>
                <a:lnTo>
                  <a:pt x="100" y="2950"/>
                </a:lnTo>
                <a:lnTo>
                  <a:pt x="124" y="3050"/>
                </a:lnTo>
                <a:lnTo>
                  <a:pt x="150" y="3148"/>
                </a:lnTo>
                <a:lnTo>
                  <a:pt x="150" y="3148"/>
                </a:lnTo>
                <a:lnTo>
                  <a:pt x="154" y="3156"/>
                </a:lnTo>
                <a:lnTo>
                  <a:pt x="154" y="3156"/>
                </a:lnTo>
                <a:lnTo>
                  <a:pt x="5304" y="3156"/>
                </a:lnTo>
                <a:lnTo>
                  <a:pt x="5304" y="3156"/>
                </a:lnTo>
                <a:lnTo>
                  <a:pt x="5302" y="3130"/>
                </a:lnTo>
                <a:lnTo>
                  <a:pt x="5302" y="31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22" name="Group 14"/>
          <p:cNvGrpSpPr>
            <a:grpSpLocks noChangeAspect="1"/>
          </p:cNvGrpSpPr>
          <p:nvPr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165025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pos="257">
          <p15:clr>
            <a:srgbClr val="FBAE40"/>
          </p15:clr>
        </p15:guide>
        <p15:guide id="3" pos="3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page with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31801" y="1792974"/>
            <a:ext cx="11084078" cy="4588354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lang="en-US" sz="12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2717" indent="-180957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893674" indent="-180957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074631" indent="-180957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31801" y="1032038"/>
            <a:ext cx="11424839" cy="395288"/>
          </a:xfr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 marL="0" indent="0" algn="ctr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1600" kern="1200" baseline="0" dirty="0">
                <a:solidFill>
                  <a:schemeClr val="accent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9347200" y="6713541"/>
            <a:ext cx="2844800" cy="1492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FE18414C-AFB7-479D-8D57-D06F8146E9B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1328664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96DFF08F-DC6B-4601-B491-B0F83F6DD2DA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67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4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4" name="Object 1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Freeform 7"/>
          <p:cNvSpPr>
            <a:spLocks/>
          </p:cNvSpPr>
          <p:nvPr/>
        </p:nvSpPr>
        <p:spPr bwMode="auto">
          <a:xfrm>
            <a:off x="5892403" y="1"/>
            <a:ext cx="6327776" cy="5670550"/>
          </a:xfrm>
          <a:custGeom>
            <a:avLst/>
            <a:gdLst/>
            <a:ahLst/>
            <a:cxnLst>
              <a:cxn ang="0">
                <a:pos x="3986" y="2526"/>
              </a:cxn>
              <a:cxn ang="0">
                <a:pos x="3986" y="2512"/>
              </a:cxn>
              <a:cxn ang="0">
                <a:pos x="3986" y="0"/>
              </a:cxn>
              <a:cxn ang="0">
                <a:pos x="648" y="0"/>
              </a:cxn>
              <a:cxn ang="0">
                <a:pos x="682" y="84"/>
              </a:cxn>
              <a:cxn ang="0">
                <a:pos x="698" y="132"/>
              </a:cxn>
              <a:cxn ang="0">
                <a:pos x="724" y="230"/>
              </a:cxn>
              <a:cxn ang="0">
                <a:pos x="738" y="328"/>
              </a:cxn>
              <a:cxn ang="0">
                <a:pos x="744" y="428"/>
              </a:cxn>
              <a:cxn ang="0">
                <a:pos x="744" y="478"/>
              </a:cxn>
              <a:cxn ang="0">
                <a:pos x="734" y="656"/>
              </a:cxn>
              <a:cxn ang="0">
                <a:pos x="710" y="830"/>
              </a:cxn>
              <a:cxn ang="0">
                <a:pos x="674" y="1002"/>
              </a:cxn>
              <a:cxn ang="0">
                <a:pos x="628" y="1172"/>
              </a:cxn>
              <a:cxn ang="0">
                <a:pos x="590" y="1296"/>
              </a:cxn>
              <a:cxn ang="0">
                <a:pos x="504" y="1542"/>
              </a:cxn>
              <a:cxn ang="0">
                <a:pos x="406" y="1782"/>
              </a:cxn>
              <a:cxn ang="0">
                <a:pos x="300" y="2020"/>
              </a:cxn>
              <a:cxn ang="0">
                <a:pos x="244" y="2136"/>
              </a:cxn>
              <a:cxn ang="0">
                <a:pos x="128" y="2366"/>
              </a:cxn>
              <a:cxn ang="0">
                <a:pos x="8" y="2594"/>
              </a:cxn>
              <a:cxn ang="0">
                <a:pos x="0" y="2608"/>
              </a:cxn>
              <a:cxn ang="0">
                <a:pos x="0" y="2612"/>
              </a:cxn>
              <a:cxn ang="0">
                <a:pos x="50" y="2690"/>
              </a:cxn>
              <a:cxn ang="0">
                <a:pos x="100" y="2766"/>
              </a:cxn>
              <a:cxn ang="0">
                <a:pos x="190" y="2890"/>
              </a:cxn>
              <a:cxn ang="0">
                <a:pos x="286" y="3006"/>
              </a:cxn>
              <a:cxn ang="0">
                <a:pos x="390" y="3116"/>
              </a:cxn>
              <a:cxn ang="0">
                <a:pos x="502" y="3220"/>
              </a:cxn>
              <a:cxn ang="0">
                <a:pos x="540" y="3252"/>
              </a:cxn>
              <a:cxn ang="0">
                <a:pos x="622" y="3312"/>
              </a:cxn>
              <a:cxn ang="0">
                <a:pos x="706" y="3366"/>
              </a:cxn>
              <a:cxn ang="0">
                <a:pos x="792" y="3414"/>
              </a:cxn>
              <a:cxn ang="0">
                <a:pos x="882" y="3456"/>
              </a:cxn>
              <a:cxn ang="0">
                <a:pos x="976" y="3492"/>
              </a:cxn>
              <a:cxn ang="0">
                <a:pos x="1070" y="3520"/>
              </a:cxn>
              <a:cxn ang="0">
                <a:pos x="1170" y="3542"/>
              </a:cxn>
              <a:cxn ang="0">
                <a:pos x="1220" y="3552"/>
              </a:cxn>
              <a:cxn ang="0">
                <a:pos x="1374" y="3568"/>
              </a:cxn>
              <a:cxn ang="0">
                <a:pos x="1382" y="3568"/>
              </a:cxn>
              <a:cxn ang="0">
                <a:pos x="1390" y="3572"/>
              </a:cxn>
              <a:cxn ang="0">
                <a:pos x="1420" y="3572"/>
              </a:cxn>
              <a:cxn ang="0">
                <a:pos x="1544" y="3572"/>
              </a:cxn>
              <a:cxn ang="0">
                <a:pos x="1544" y="3568"/>
              </a:cxn>
              <a:cxn ang="0">
                <a:pos x="1610" y="3564"/>
              </a:cxn>
              <a:cxn ang="0">
                <a:pos x="1740" y="3552"/>
              </a:cxn>
              <a:cxn ang="0">
                <a:pos x="1870" y="3530"/>
              </a:cxn>
              <a:cxn ang="0">
                <a:pos x="1998" y="3502"/>
              </a:cxn>
              <a:cxn ang="0">
                <a:pos x="2062" y="3486"/>
              </a:cxn>
              <a:cxn ang="0">
                <a:pos x="2262" y="3426"/>
              </a:cxn>
              <a:cxn ang="0">
                <a:pos x="2458" y="3356"/>
              </a:cxn>
              <a:cxn ang="0">
                <a:pos x="2650" y="3276"/>
              </a:cxn>
              <a:cxn ang="0">
                <a:pos x="2840" y="3190"/>
              </a:cxn>
              <a:cxn ang="0">
                <a:pos x="2966" y="3128"/>
              </a:cxn>
              <a:cxn ang="0">
                <a:pos x="3218" y="2996"/>
              </a:cxn>
              <a:cxn ang="0">
                <a:pos x="3464" y="2858"/>
              </a:cxn>
              <a:cxn ang="0">
                <a:pos x="3708" y="2714"/>
              </a:cxn>
              <a:cxn ang="0">
                <a:pos x="3828" y="2640"/>
              </a:cxn>
              <a:cxn ang="0">
                <a:pos x="3974" y="2548"/>
              </a:cxn>
              <a:cxn ang="0">
                <a:pos x="3984" y="2540"/>
              </a:cxn>
              <a:cxn ang="0">
                <a:pos x="3986" y="2526"/>
              </a:cxn>
            </a:cxnLst>
            <a:rect l="0" t="0" r="r" b="b"/>
            <a:pathLst>
              <a:path w="3986" h="3572">
                <a:moveTo>
                  <a:pt x="3986" y="2526"/>
                </a:moveTo>
                <a:lnTo>
                  <a:pt x="3986" y="2526"/>
                </a:lnTo>
                <a:lnTo>
                  <a:pt x="3986" y="2512"/>
                </a:lnTo>
                <a:lnTo>
                  <a:pt x="3986" y="2512"/>
                </a:lnTo>
                <a:lnTo>
                  <a:pt x="3986" y="0"/>
                </a:lnTo>
                <a:lnTo>
                  <a:pt x="3986" y="0"/>
                </a:lnTo>
                <a:lnTo>
                  <a:pt x="648" y="0"/>
                </a:lnTo>
                <a:lnTo>
                  <a:pt x="648" y="0"/>
                </a:lnTo>
                <a:lnTo>
                  <a:pt x="666" y="42"/>
                </a:lnTo>
                <a:lnTo>
                  <a:pt x="682" y="84"/>
                </a:lnTo>
                <a:lnTo>
                  <a:pt x="682" y="84"/>
                </a:lnTo>
                <a:lnTo>
                  <a:pt x="698" y="132"/>
                </a:lnTo>
                <a:lnTo>
                  <a:pt x="712" y="182"/>
                </a:lnTo>
                <a:lnTo>
                  <a:pt x="724" y="230"/>
                </a:lnTo>
                <a:lnTo>
                  <a:pt x="732" y="280"/>
                </a:lnTo>
                <a:lnTo>
                  <a:pt x="738" y="328"/>
                </a:lnTo>
                <a:lnTo>
                  <a:pt x="742" y="378"/>
                </a:lnTo>
                <a:lnTo>
                  <a:pt x="744" y="428"/>
                </a:lnTo>
                <a:lnTo>
                  <a:pt x="744" y="478"/>
                </a:lnTo>
                <a:lnTo>
                  <a:pt x="744" y="478"/>
                </a:lnTo>
                <a:lnTo>
                  <a:pt x="742" y="568"/>
                </a:lnTo>
                <a:lnTo>
                  <a:pt x="734" y="656"/>
                </a:lnTo>
                <a:lnTo>
                  <a:pt x="724" y="742"/>
                </a:lnTo>
                <a:lnTo>
                  <a:pt x="710" y="830"/>
                </a:lnTo>
                <a:lnTo>
                  <a:pt x="694" y="916"/>
                </a:lnTo>
                <a:lnTo>
                  <a:pt x="674" y="1002"/>
                </a:lnTo>
                <a:lnTo>
                  <a:pt x="652" y="1088"/>
                </a:lnTo>
                <a:lnTo>
                  <a:pt x="628" y="1172"/>
                </a:lnTo>
                <a:lnTo>
                  <a:pt x="628" y="1172"/>
                </a:lnTo>
                <a:lnTo>
                  <a:pt x="590" y="1296"/>
                </a:lnTo>
                <a:lnTo>
                  <a:pt x="548" y="1420"/>
                </a:lnTo>
                <a:lnTo>
                  <a:pt x="504" y="1542"/>
                </a:lnTo>
                <a:lnTo>
                  <a:pt x="456" y="1662"/>
                </a:lnTo>
                <a:lnTo>
                  <a:pt x="406" y="1782"/>
                </a:lnTo>
                <a:lnTo>
                  <a:pt x="354" y="1900"/>
                </a:lnTo>
                <a:lnTo>
                  <a:pt x="300" y="2020"/>
                </a:lnTo>
                <a:lnTo>
                  <a:pt x="244" y="2136"/>
                </a:lnTo>
                <a:lnTo>
                  <a:pt x="244" y="2136"/>
                </a:lnTo>
                <a:lnTo>
                  <a:pt x="188" y="2252"/>
                </a:lnTo>
                <a:lnTo>
                  <a:pt x="128" y="2366"/>
                </a:lnTo>
                <a:lnTo>
                  <a:pt x="70" y="2480"/>
                </a:lnTo>
                <a:lnTo>
                  <a:pt x="8" y="2594"/>
                </a:lnTo>
                <a:lnTo>
                  <a:pt x="8" y="2594"/>
                </a:lnTo>
                <a:lnTo>
                  <a:pt x="0" y="2608"/>
                </a:lnTo>
                <a:lnTo>
                  <a:pt x="0" y="2608"/>
                </a:lnTo>
                <a:lnTo>
                  <a:pt x="0" y="2612"/>
                </a:lnTo>
                <a:lnTo>
                  <a:pt x="0" y="2612"/>
                </a:lnTo>
                <a:lnTo>
                  <a:pt x="50" y="2690"/>
                </a:lnTo>
                <a:lnTo>
                  <a:pt x="100" y="2766"/>
                </a:lnTo>
                <a:lnTo>
                  <a:pt x="100" y="2766"/>
                </a:lnTo>
                <a:lnTo>
                  <a:pt x="144" y="2828"/>
                </a:lnTo>
                <a:lnTo>
                  <a:pt x="190" y="2890"/>
                </a:lnTo>
                <a:lnTo>
                  <a:pt x="236" y="2948"/>
                </a:lnTo>
                <a:lnTo>
                  <a:pt x="286" y="3006"/>
                </a:lnTo>
                <a:lnTo>
                  <a:pt x="336" y="3062"/>
                </a:lnTo>
                <a:lnTo>
                  <a:pt x="390" y="3116"/>
                </a:lnTo>
                <a:lnTo>
                  <a:pt x="444" y="3170"/>
                </a:lnTo>
                <a:lnTo>
                  <a:pt x="502" y="3220"/>
                </a:lnTo>
                <a:lnTo>
                  <a:pt x="502" y="3220"/>
                </a:lnTo>
                <a:lnTo>
                  <a:pt x="540" y="3252"/>
                </a:lnTo>
                <a:lnTo>
                  <a:pt x="582" y="3282"/>
                </a:lnTo>
                <a:lnTo>
                  <a:pt x="622" y="3312"/>
                </a:lnTo>
                <a:lnTo>
                  <a:pt x="664" y="3340"/>
                </a:lnTo>
                <a:lnTo>
                  <a:pt x="706" y="3366"/>
                </a:lnTo>
                <a:lnTo>
                  <a:pt x="750" y="3390"/>
                </a:lnTo>
                <a:lnTo>
                  <a:pt x="792" y="3414"/>
                </a:lnTo>
                <a:lnTo>
                  <a:pt x="838" y="3436"/>
                </a:lnTo>
                <a:lnTo>
                  <a:pt x="882" y="3456"/>
                </a:lnTo>
                <a:lnTo>
                  <a:pt x="928" y="3474"/>
                </a:lnTo>
                <a:lnTo>
                  <a:pt x="976" y="3492"/>
                </a:lnTo>
                <a:lnTo>
                  <a:pt x="1022" y="3506"/>
                </a:lnTo>
                <a:lnTo>
                  <a:pt x="1070" y="3520"/>
                </a:lnTo>
                <a:lnTo>
                  <a:pt x="1120" y="3532"/>
                </a:lnTo>
                <a:lnTo>
                  <a:pt x="1170" y="3542"/>
                </a:lnTo>
                <a:lnTo>
                  <a:pt x="1220" y="3552"/>
                </a:lnTo>
                <a:lnTo>
                  <a:pt x="1220" y="3552"/>
                </a:lnTo>
                <a:lnTo>
                  <a:pt x="1296" y="3562"/>
                </a:lnTo>
                <a:lnTo>
                  <a:pt x="1374" y="3568"/>
                </a:lnTo>
                <a:lnTo>
                  <a:pt x="1374" y="3568"/>
                </a:lnTo>
                <a:lnTo>
                  <a:pt x="1382" y="3568"/>
                </a:lnTo>
                <a:lnTo>
                  <a:pt x="1386" y="3568"/>
                </a:lnTo>
                <a:lnTo>
                  <a:pt x="1390" y="3572"/>
                </a:lnTo>
                <a:lnTo>
                  <a:pt x="1390" y="3572"/>
                </a:lnTo>
                <a:lnTo>
                  <a:pt x="1420" y="3572"/>
                </a:lnTo>
                <a:lnTo>
                  <a:pt x="1420" y="3572"/>
                </a:lnTo>
                <a:lnTo>
                  <a:pt x="1544" y="3572"/>
                </a:lnTo>
                <a:lnTo>
                  <a:pt x="1544" y="3572"/>
                </a:lnTo>
                <a:lnTo>
                  <a:pt x="1544" y="3568"/>
                </a:lnTo>
                <a:lnTo>
                  <a:pt x="1544" y="3568"/>
                </a:lnTo>
                <a:lnTo>
                  <a:pt x="1610" y="3564"/>
                </a:lnTo>
                <a:lnTo>
                  <a:pt x="1676" y="3558"/>
                </a:lnTo>
                <a:lnTo>
                  <a:pt x="1740" y="3552"/>
                </a:lnTo>
                <a:lnTo>
                  <a:pt x="1806" y="3542"/>
                </a:lnTo>
                <a:lnTo>
                  <a:pt x="1870" y="3530"/>
                </a:lnTo>
                <a:lnTo>
                  <a:pt x="1934" y="3516"/>
                </a:lnTo>
                <a:lnTo>
                  <a:pt x="1998" y="3502"/>
                </a:lnTo>
                <a:lnTo>
                  <a:pt x="2062" y="3486"/>
                </a:lnTo>
                <a:lnTo>
                  <a:pt x="2062" y="3486"/>
                </a:lnTo>
                <a:lnTo>
                  <a:pt x="2162" y="3458"/>
                </a:lnTo>
                <a:lnTo>
                  <a:pt x="2262" y="3426"/>
                </a:lnTo>
                <a:lnTo>
                  <a:pt x="2360" y="3392"/>
                </a:lnTo>
                <a:lnTo>
                  <a:pt x="2458" y="3356"/>
                </a:lnTo>
                <a:lnTo>
                  <a:pt x="2554" y="3316"/>
                </a:lnTo>
                <a:lnTo>
                  <a:pt x="2650" y="3276"/>
                </a:lnTo>
                <a:lnTo>
                  <a:pt x="2746" y="3234"/>
                </a:lnTo>
                <a:lnTo>
                  <a:pt x="2840" y="3190"/>
                </a:lnTo>
                <a:lnTo>
                  <a:pt x="2840" y="3190"/>
                </a:lnTo>
                <a:lnTo>
                  <a:pt x="2966" y="3128"/>
                </a:lnTo>
                <a:lnTo>
                  <a:pt x="3092" y="3062"/>
                </a:lnTo>
                <a:lnTo>
                  <a:pt x="3218" y="2996"/>
                </a:lnTo>
                <a:lnTo>
                  <a:pt x="3342" y="2928"/>
                </a:lnTo>
                <a:lnTo>
                  <a:pt x="3464" y="2858"/>
                </a:lnTo>
                <a:lnTo>
                  <a:pt x="3586" y="2786"/>
                </a:lnTo>
                <a:lnTo>
                  <a:pt x="3708" y="2714"/>
                </a:lnTo>
                <a:lnTo>
                  <a:pt x="3828" y="2640"/>
                </a:lnTo>
                <a:lnTo>
                  <a:pt x="3828" y="2640"/>
                </a:lnTo>
                <a:lnTo>
                  <a:pt x="3974" y="2548"/>
                </a:lnTo>
                <a:lnTo>
                  <a:pt x="3974" y="2548"/>
                </a:lnTo>
                <a:lnTo>
                  <a:pt x="3980" y="2544"/>
                </a:lnTo>
                <a:lnTo>
                  <a:pt x="3984" y="2540"/>
                </a:lnTo>
                <a:lnTo>
                  <a:pt x="3986" y="2534"/>
                </a:lnTo>
                <a:lnTo>
                  <a:pt x="3986" y="2526"/>
                </a:lnTo>
                <a:lnTo>
                  <a:pt x="3986" y="2526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339788"/>
            <a:ext cx="4967932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93255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7200" y="-1588"/>
            <a:ext cx="66548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pt-PT"/>
          </a:p>
        </p:txBody>
      </p:sp>
      <p:grpSp>
        <p:nvGrpSpPr>
          <p:cNvPr id="17" name="Group 14"/>
          <p:cNvGrpSpPr>
            <a:grpSpLocks noChangeAspect="1"/>
          </p:cNvGrpSpPr>
          <p:nvPr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786614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57">
          <p15:clr>
            <a:srgbClr val="FBAE40"/>
          </p15:clr>
        </p15:guide>
        <p15:guide id="2" orient="horz" pos="9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ACF5-47AC-4128-9A15-1F2934051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10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473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251440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9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16630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ags" Target="../tags/tag6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oleObject" Target="../embeddings/oleObject6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oleObject" Target="../embeddings/oleObject10.bin"/><Relationship Id="rId5" Type="http://schemas.openxmlformats.org/officeDocument/2006/relationships/slideLayout" Target="../slideLayouts/slideLayout20.xml"/><Relationship Id="rId10" Type="http://schemas.openxmlformats.org/officeDocument/2006/relationships/tags" Target="../tags/tag10.xml"/><Relationship Id="rId4" Type="http://schemas.openxmlformats.org/officeDocument/2006/relationships/slideLayout" Target="../slideLayouts/slideLayout19.xml"/><Relationship Id="rId9" Type="http://schemas.openxmlformats.org/officeDocument/2006/relationships/vmlDrawing" Target="../drawings/vmlDrawing10.v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oleObject" Target="../embeddings/oleObject13.bin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ags" Target="../tags/tag1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vmlDrawing" Target="../drawings/vmlDrawing13.vml"/><Relationship Id="rId5" Type="http://schemas.openxmlformats.org/officeDocument/2006/relationships/slideLayout" Target="../slideLayouts/slideLayout27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603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5" r:id="rId5"/>
  </p:sldLayoutIdLst>
  <p:hf hdr="0" ftr="0" dt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539750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900113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60475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620838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750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2018.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Blockchain Intercompany &amp; FCCR | UL TIO | June 2018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2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Blockchain Intercompany &amp; FCCR | UL TIO | June 2018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5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think-cell Slide" r:id="rId13" imgW="270" imgH="270" progId="TCLayout.ActiveDocument.1">
                  <p:embed/>
                </p:oleObj>
              </mc:Choice>
              <mc:Fallback>
                <p:oleObj name="think-cell Slide" r:id="rId13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Calibri" panose="020F0502020204030204" pitchFamily="34" charset="0"/>
              </a:endParaRPr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Calibri" panose="020F0502020204030204" pitchFamily="34" charset="0"/>
              </a:endParaRPr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806172" y="6650661"/>
            <a:ext cx="121828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© Capgemini 2018. All rights reserved  </a:t>
            </a: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13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Calibri" panose="020F050202020403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57A2-3158-46DF-AA55-1DB282C2E2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Sprint 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476F6-2F67-47CD-80E0-2DB34AA0C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01/10/18</a:t>
            </a:r>
          </a:p>
        </p:txBody>
      </p:sp>
    </p:spTree>
    <p:extLst>
      <p:ext uri="{BB962C8B-B14F-4D97-AF65-F5344CB8AC3E}">
        <p14:creationId xmlns:p14="http://schemas.microsoft.com/office/powerpoint/2010/main" val="8040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1F90C0F-FBF6-49F7-824E-0E8112D0AB5B}"/>
              </a:ext>
            </a:extLst>
          </p:cNvPr>
          <p:cNvSpPr/>
          <p:nvPr/>
        </p:nvSpPr>
        <p:spPr>
          <a:xfrm>
            <a:off x="535137" y="3854121"/>
            <a:ext cx="5369053" cy="16372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The Agile Manifesto states that: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Individuals and interactions over processes and tools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Working software over comprehensive documentation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Customer collaboration over contract negotiation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Responding to change over following a plan</a:t>
            </a:r>
          </a:p>
        </p:txBody>
      </p:sp>
      <p:pic>
        <p:nvPicPr>
          <p:cNvPr id="6146" name="Picture 2" descr="http://1.bp.blogspot.com/-GpKn_skNjXE/T-q-6cUmSJI/AAAAAAAAACg/av7BTBDt28g/s1600/Sr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775" y="1651297"/>
            <a:ext cx="5630710" cy="408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0C174F-94CA-4044-8556-222E9EA366E6}"/>
              </a:ext>
            </a:extLst>
          </p:cNvPr>
          <p:cNvSpPr/>
          <p:nvPr/>
        </p:nvSpPr>
        <p:spPr>
          <a:xfrm>
            <a:off x="451715" y="1791731"/>
            <a:ext cx="5369053" cy="16372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Agile is a group of development methodologies based on iterative development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Requirements and solutions evolve through collaboration between self-organizing cross-functional teams.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Encourages teamwork, self-organization and accountability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9376229" y="5573486"/>
            <a:ext cx="957942" cy="6821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7B179-5B88-43B3-A884-15D2C091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Agile and what are SCRUM ceremonies?</a:t>
            </a:r>
          </a:p>
        </p:txBody>
      </p:sp>
    </p:spTree>
    <p:extLst>
      <p:ext uri="{BB962C8B-B14F-4D97-AF65-F5344CB8AC3E}">
        <p14:creationId xmlns:p14="http://schemas.microsoft.com/office/powerpoint/2010/main" val="13340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C8C19-CC59-4230-8707-3131FF159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 for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502EF-26BF-48C0-9AC6-4220E0149D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4651" y="1049482"/>
            <a:ext cx="11700000" cy="5462154"/>
          </a:xfrm>
        </p:spPr>
        <p:txBody>
          <a:bodyPr>
            <a:normAutofit/>
          </a:bodyPr>
          <a:lstStyle/>
          <a:p>
            <a:r>
              <a:rPr lang="en-GB" u="sng" dirty="0"/>
              <a:t>IC Blockchain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G/L account 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&lt;€2k exception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MCO admin workaround for exceptions (2 and 23)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WHT exception completion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AR Request preview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719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DA12-E30B-4371-88B1-62D7C638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Goal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8896F1A6-68BB-4261-828C-7210F2EC6EBB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227013" y="1104900"/>
            <a:ext cx="11699875" cy="5610225"/>
          </a:xfrm>
          <a:prstGeom prst="rect">
            <a:avLst/>
          </a:prstGeom>
        </p:spPr>
        <p:txBody>
          <a:bodyPr vert="horz" lIns="0" tIns="0" rIns="0" bIns="0" numCol="2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/>
              <a:t>IC Blockchain </a:t>
            </a:r>
          </a:p>
          <a:p>
            <a:pPr marL="609600" lvl="1" indent="-342900">
              <a:buFont typeface="Arial" panose="020B0604020202020204" pitchFamily="34" charset="0"/>
              <a:buChar char="•"/>
            </a:pPr>
            <a:r>
              <a:rPr lang="en-GB" dirty="0"/>
              <a:t>GL account will be validated against master data when submitting IC form</a:t>
            </a:r>
          </a:p>
          <a:p>
            <a:pPr marL="609600" lvl="1" indent="-342900">
              <a:buFont typeface="Arial" panose="020B0604020202020204" pitchFamily="34" charset="0"/>
              <a:buChar char="•"/>
            </a:pPr>
            <a:r>
              <a:rPr lang="en-GB" dirty="0"/>
              <a:t>Exceptions: </a:t>
            </a:r>
          </a:p>
          <a:p>
            <a:pPr marL="787400" lvl="2" indent="-342900"/>
            <a:r>
              <a:rPr lang="en-GB"/>
              <a:t>WHT completion (x2), MCO admin (5 and 25), </a:t>
            </a:r>
            <a:r>
              <a:rPr lang="en-GB" dirty="0"/>
              <a:t>&lt;€2k</a:t>
            </a:r>
          </a:p>
          <a:p>
            <a:pPr marL="609600" lvl="1" indent="-342900">
              <a:buFont typeface="Arial" panose="020B0604020202020204" pitchFamily="34" charset="0"/>
              <a:buChar char="•"/>
            </a:pPr>
            <a:r>
              <a:rPr lang="en-GB" dirty="0"/>
              <a:t>Request preview page</a:t>
            </a:r>
          </a:p>
          <a:p>
            <a:pPr marL="609600" lvl="1" indent="-342900">
              <a:buFont typeface="Arial" panose="020B0604020202020204" pitchFamily="34" charset="0"/>
              <a:buChar char="•"/>
            </a:pPr>
            <a:r>
              <a:rPr lang="en-GB" dirty="0"/>
              <a:t>Input file for RPA to read</a:t>
            </a:r>
          </a:p>
          <a:p>
            <a:pPr marL="342900" indent="-342900"/>
            <a:endParaRPr lang="en-GB" dirty="0"/>
          </a:p>
          <a:p>
            <a:pPr lvl="1"/>
            <a:r>
              <a:rPr lang="en-GB" dirty="0"/>
              <a:t>FCCR development</a:t>
            </a:r>
          </a:p>
          <a:p>
            <a:pPr marL="342900" indent="-342900"/>
            <a:endParaRPr lang="en-GB" dirty="0"/>
          </a:p>
          <a:p>
            <a:pPr lvl="1"/>
            <a:r>
              <a:rPr lang="en-GB" dirty="0"/>
              <a:t>Infrastructure</a:t>
            </a:r>
          </a:p>
          <a:p>
            <a:pPr marL="609600" lvl="1" indent="-342900">
              <a:buFont typeface="Arial" panose="020B0604020202020204" pitchFamily="34" charset="0"/>
              <a:buChar char="•"/>
            </a:pPr>
            <a:r>
              <a:rPr lang="en-GB" b="1" dirty="0"/>
              <a:t>Complete Dev Environment setup</a:t>
            </a:r>
          </a:p>
          <a:p>
            <a:pPr marL="609600" lvl="1" indent="-342900">
              <a:buFont typeface="Arial" panose="020B0604020202020204" pitchFamily="34" charset="0"/>
              <a:buChar char="•"/>
            </a:pPr>
            <a:r>
              <a:rPr lang="en-GB" dirty="0"/>
              <a:t>SharePoint access and API calling complete</a:t>
            </a:r>
          </a:p>
          <a:p>
            <a:pPr marL="6096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lvl="1"/>
            <a:r>
              <a:rPr lang="en-GB" dirty="0"/>
              <a:t>RPA </a:t>
            </a:r>
          </a:p>
          <a:p>
            <a:pPr marL="609600" lvl="1" indent="-342900">
              <a:buFont typeface="Arial" panose="020B0604020202020204" pitchFamily="34" charset="0"/>
              <a:buChar char="•"/>
            </a:pPr>
            <a:r>
              <a:rPr lang="en-GB" dirty="0"/>
              <a:t>Credentials for robots (to be completed)</a:t>
            </a:r>
          </a:p>
          <a:p>
            <a:pPr marL="609600" lvl="1" indent="-342900">
              <a:buFont typeface="Arial" panose="020B0604020202020204" pitchFamily="34" charset="0"/>
              <a:buChar char="•"/>
            </a:pPr>
            <a:r>
              <a:rPr lang="en-GB" dirty="0"/>
              <a:t>PDD and SDD review with UL (IC)</a:t>
            </a:r>
          </a:p>
          <a:p>
            <a:pPr marL="609600" lvl="1" indent="-342900">
              <a:buFont typeface="Arial" panose="020B0604020202020204" pitchFamily="34" charset="0"/>
              <a:buChar char="•"/>
            </a:pPr>
            <a:r>
              <a:rPr lang="en-GB" dirty="0"/>
              <a:t>SDDs for FCCR reviewed with business</a:t>
            </a:r>
          </a:p>
          <a:p>
            <a:pPr marL="609600" lvl="1" indent="-342900">
              <a:buFont typeface="Arial" panose="020B0604020202020204" pitchFamily="34" charset="0"/>
              <a:buChar char="•"/>
            </a:pPr>
            <a:r>
              <a:rPr lang="en-GB" dirty="0"/>
              <a:t>Confirm master data template for IC</a:t>
            </a:r>
          </a:p>
          <a:p>
            <a:pPr marL="609600" lvl="1" indent="-342900">
              <a:buFont typeface="Arial" panose="020B0604020202020204" pitchFamily="34" charset="0"/>
              <a:buChar char="•"/>
            </a:pPr>
            <a:r>
              <a:rPr lang="en-GB" dirty="0"/>
              <a:t>Exceptions design for IC incorporated to SDD</a:t>
            </a:r>
          </a:p>
          <a:p>
            <a:pPr marL="609600" lvl="1" indent="-342900">
              <a:buFont typeface="Arial" panose="020B0604020202020204" pitchFamily="34" charset="0"/>
              <a:buChar char="•"/>
            </a:pPr>
            <a:r>
              <a:rPr lang="en-GB" dirty="0"/>
              <a:t>SDD completion – AR and AP Posting IC </a:t>
            </a:r>
          </a:p>
          <a:p>
            <a:pPr marL="609600" lvl="1" indent="-342900">
              <a:buFont typeface="Arial" panose="020B0604020202020204" pitchFamily="34" charset="0"/>
              <a:buChar char="•"/>
            </a:pPr>
            <a:r>
              <a:rPr lang="en-GB" dirty="0"/>
              <a:t>FCCR PDDs</a:t>
            </a:r>
          </a:p>
          <a:p>
            <a:pPr marL="6096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6096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609600" lvl="1" indent="-342900">
              <a:buFont typeface="Arial" panose="020B0604020202020204" pitchFamily="34" charset="0"/>
              <a:buChar char="•"/>
            </a:pPr>
            <a:r>
              <a:rPr lang="en-GB" dirty="0"/>
              <a:t>Change </a:t>
            </a:r>
            <a:r>
              <a:rPr lang="en-GB" dirty="0" err="1"/>
              <a:t>Mgt</a:t>
            </a:r>
            <a:endParaRPr lang="en-GB" dirty="0"/>
          </a:p>
          <a:p>
            <a:pPr marL="787400" lvl="2" indent="-342900"/>
            <a:r>
              <a:rPr lang="en-GB" dirty="0"/>
              <a:t>Next review with IC Aditya</a:t>
            </a:r>
          </a:p>
          <a:p>
            <a:pPr marL="787400" lvl="2" indent="-342900"/>
            <a:r>
              <a:rPr lang="en-GB" dirty="0"/>
              <a:t>Walk through planned with IC stakeholders including Demo</a:t>
            </a:r>
          </a:p>
          <a:p>
            <a:pPr marL="787400" lvl="2" indent="-342900"/>
            <a:r>
              <a:rPr lang="en-GB" dirty="0"/>
              <a:t>Review of approach with FCCR stakeholders</a:t>
            </a:r>
          </a:p>
          <a:p>
            <a:pPr marL="787400" lvl="2" indent="-342900"/>
            <a:endParaRPr lang="en-GB" dirty="0"/>
          </a:p>
          <a:p>
            <a:pPr lvl="1">
              <a:defRPr/>
            </a:pPr>
            <a:endParaRPr lang="en-GB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GB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58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864C-C07B-40D2-9FCF-4222B510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Actions / Priorities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D3BC67-DBFE-40BB-983B-28219DD516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1868557"/>
            <a:ext cx="11700000" cy="4341742"/>
          </a:xfrm>
        </p:spPr>
        <p:txBody>
          <a:bodyPr>
            <a:normAutofit/>
          </a:bodyPr>
          <a:lstStyle/>
          <a:p>
            <a:pPr marL="6096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609600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B32FAAF-4A79-4332-9317-3236720C6EF6}"/>
              </a:ext>
            </a:extLst>
          </p:cNvPr>
          <p:cNvSpPr txBox="1">
            <a:spLocks/>
          </p:cNvSpPr>
          <p:nvPr/>
        </p:nvSpPr>
        <p:spPr>
          <a:xfrm>
            <a:off x="227349" y="1104900"/>
            <a:ext cx="11700000" cy="57531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2450" lvl="1" indent="-285750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1594819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ver options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35941" tIns="35941" rIns="35941" bIns="35941" rtlCol="0" anchor="t">
        <a:noAutofit/>
      </a:bodyPr>
      <a:lstStyle>
        <a:defPPr marL="342900" indent="-342900" algn="l">
          <a:buClr>
            <a:srgbClr val="B10034"/>
          </a:buClr>
          <a:buSzPct val="80000"/>
          <a:buFont typeface="Wingdings" panose="05000000000000000000" pitchFamily="2" charset="2"/>
          <a:buChar char="n"/>
          <a:defRPr sz="1400" smtClean="0">
            <a:solidFill>
              <a:srgbClr val="484848"/>
            </a:solidFill>
            <a:latin typeface="Calibri" panose="020F0502020204030204" pitchFamily="34" charset="0"/>
          </a:defRPr>
        </a:defPPr>
      </a:lstStyle>
    </a:txDef>
  </a:objectDefaults>
  <a:extraClrSchemeLst>
    <a:extraClrScheme>
      <a:clrScheme name="">
        <a:dk1>
          <a:srgbClr val="000000"/>
        </a:dk1>
        <a:lt1>
          <a:srgbClr val="FFFFFF"/>
        </a:lt1>
        <a:dk2>
          <a:srgbClr val="484848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-template.potx" id="{6288A6B4-8D07-4938-A82F-A0093CB90658}" vid="{01A55E89-FC83-4782-8FAE-7DDB55FEF934}"/>
    </a:ext>
  </a:extLst>
</a:theme>
</file>

<file path=ppt/theme/theme2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84848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-template.potx" id="{6288A6B4-8D07-4938-A82F-A0093CB90658}" vid="{E773FF80-0C60-4FD3-859A-2513E72AB802}"/>
    </a:ext>
  </a:extLst>
</a:theme>
</file>

<file path=ppt/theme/theme3.xml><?xml version="1.0" encoding="utf-8"?>
<a:theme xmlns:a="http://schemas.openxmlformats.org/drawingml/2006/main" name="1_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  -  Read-Only" id="{606B0086-9724-4D30-9E61-F70D68582A98}" vid="{0F8D7AF1-E772-4562-A982-520C00FBAFBE}"/>
    </a:ext>
  </a:extLst>
</a:theme>
</file>

<file path=ppt/theme/theme4.xml><?xml version="1.0" encoding="utf-8"?>
<a:theme xmlns:a="http://schemas.openxmlformats.org/drawingml/2006/main" name="2_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  -  Read-Only" id="{606B0086-9724-4D30-9E61-F70D68582A98}" vid="{0F8D7AF1-E772-4562-A982-520C00FBAFB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IntercompanyFCCRv0.7</Template>
  <TotalTime>20535</TotalTime>
  <Words>206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Tahoma</vt:lpstr>
      <vt:lpstr>Verdana</vt:lpstr>
      <vt:lpstr>Wingdings</vt:lpstr>
      <vt:lpstr>Cover options</vt:lpstr>
      <vt:lpstr>Capgemini Master</vt:lpstr>
      <vt:lpstr>1_Capgemini Master</vt:lpstr>
      <vt:lpstr>2_Capgemini Master</vt:lpstr>
      <vt:lpstr>think-cell Slide</vt:lpstr>
      <vt:lpstr>Sprint Planning</vt:lpstr>
      <vt:lpstr>What is Agile and what are SCRUM ceremonies?</vt:lpstr>
      <vt:lpstr>Features for development</vt:lpstr>
      <vt:lpstr>Sprint Goal</vt:lpstr>
      <vt:lpstr>Actions / Priorities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Planning</dc:title>
  <dc:creator>Cannon, Daniel</dc:creator>
  <cp:lastModifiedBy>Patil, Sachin</cp:lastModifiedBy>
  <cp:revision>23</cp:revision>
  <dcterms:created xsi:type="dcterms:W3CDTF">2018-08-13T08:28:45Z</dcterms:created>
  <dcterms:modified xsi:type="dcterms:W3CDTF">2018-10-01T10:56:43Z</dcterms:modified>
</cp:coreProperties>
</file>