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58AEE-2231-4DF0-97CB-B15633273F7B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29873-F4AE-463F-9A5A-6443BC360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026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58AEE-2231-4DF0-97CB-B15633273F7B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29873-F4AE-463F-9A5A-6443BC360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085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58AEE-2231-4DF0-97CB-B15633273F7B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29873-F4AE-463F-9A5A-6443BC360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064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58AEE-2231-4DF0-97CB-B15633273F7B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29873-F4AE-463F-9A5A-6443BC360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381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58AEE-2231-4DF0-97CB-B15633273F7B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29873-F4AE-463F-9A5A-6443BC360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068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58AEE-2231-4DF0-97CB-B15633273F7B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29873-F4AE-463F-9A5A-6443BC360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761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58AEE-2231-4DF0-97CB-B15633273F7B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29873-F4AE-463F-9A5A-6443BC360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599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58AEE-2231-4DF0-97CB-B15633273F7B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29873-F4AE-463F-9A5A-6443BC360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637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58AEE-2231-4DF0-97CB-B15633273F7B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29873-F4AE-463F-9A5A-6443BC360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67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58AEE-2231-4DF0-97CB-B15633273F7B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29873-F4AE-463F-9A5A-6443BC360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259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58AEE-2231-4DF0-97CB-B15633273F7B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29873-F4AE-463F-9A5A-6443BC360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532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358AEE-2231-4DF0-97CB-B15633273F7B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C29873-F4AE-463F-9A5A-6443BC360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554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512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Topics:-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1. Introduction                                               </a:t>
            </a:r>
          </a:p>
          <a:p>
            <a:pPr marL="0" indent="0">
              <a:buNone/>
            </a:pPr>
            <a:r>
              <a:rPr lang="en-US" dirty="0" smtClean="0"/>
              <a:t>2. Getting Started With </a:t>
            </a:r>
            <a:r>
              <a:rPr lang="en-US" smtClean="0"/>
              <a:t>Jenkins                  </a:t>
            </a:r>
          </a:p>
          <a:p>
            <a:pPr marL="0" indent="0">
              <a:buNone/>
            </a:pPr>
            <a:r>
              <a:rPr lang="en-US" smtClean="0"/>
              <a:t> </a:t>
            </a:r>
            <a:r>
              <a:rPr lang="en-US" dirty="0" smtClean="0"/>
              <a:t>3. CI &amp; CD Pipeline with Jenkins &amp; Maven (30 </a:t>
            </a:r>
            <a:r>
              <a:rPr lang="en-US" dirty="0" err="1" smtClean="0"/>
              <a:t>mins</a:t>
            </a:r>
            <a:r>
              <a:rPr lang="en-US" dirty="0" smtClean="0"/>
              <a:t> Hands-on)</a:t>
            </a:r>
          </a:p>
          <a:p>
            <a:pPr marL="0" indent="0">
              <a:buNone/>
            </a:pPr>
            <a:r>
              <a:rPr lang="en-US" dirty="0" smtClean="0"/>
              <a:t>4.Git Basics                                                          </a:t>
            </a:r>
          </a:p>
          <a:p>
            <a:pPr marL="0" indent="0">
              <a:buNone/>
            </a:pPr>
            <a:r>
              <a:rPr lang="en-US" dirty="0" smtClean="0"/>
              <a:t> 5. Setting Up </a:t>
            </a:r>
            <a:r>
              <a:rPr lang="en-US" dirty="0" err="1" smtClean="0"/>
              <a:t>Github</a:t>
            </a:r>
            <a:r>
              <a:rPr lang="en-US" dirty="0" smtClean="0"/>
              <a:t>                                      </a:t>
            </a:r>
          </a:p>
          <a:p>
            <a:pPr marL="0" indent="0">
              <a:buNone/>
            </a:pPr>
            <a:r>
              <a:rPr lang="en-US" dirty="0" smtClean="0"/>
              <a:t>6.Working with Local &amp; remote repositories (30 </a:t>
            </a:r>
            <a:r>
              <a:rPr lang="en-US" dirty="0" err="1" smtClean="0"/>
              <a:t>mins</a:t>
            </a:r>
            <a:r>
              <a:rPr lang="en-US" dirty="0" smtClean="0"/>
              <a:t> Hands-on)</a:t>
            </a:r>
          </a:p>
          <a:p>
            <a:pPr marL="0" indent="0">
              <a:buNone/>
            </a:pPr>
            <a:r>
              <a:rPr lang="en-US" dirty="0" smtClean="0"/>
              <a:t>7. Continuous Integration &amp; Continuous Delivery with Jenkins (30 </a:t>
            </a:r>
            <a:r>
              <a:rPr lang="en-US" dirty="0" err="1" smtClean="0"/>
              <a:t>mins</a:t>
            </a:r>
            <a:r>
              <a:rPr lang="en-US" dirty="0" smtClean="0"/>
              <a:t> Hands-on)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481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Topics:-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</cp:revision>
  <dcterms:created xsi:type="dcterms:W3CDTF">2023-08-30T23:20:04Z</dcterms:created>
  <dcterms:modified xsi:type="dcterms:W3CDTF">2023-08-30T23:20:19Z</dcterms:modified>
</cp:coreProperties>
</file>