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3.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2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3.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png" ContentType="image/png"/>
  <Override PartName="/ppt/media/image8.jpeg" ContentType="image/jpeg"/>
  <Override PartName="/ppt/media/image6.jpeg" ContentType="image/jpeg"/>
  <Override PartName="/ppt/media/image7.jpeg" ContentType="image/jpeg"/>
  <Override PartName="/ppt/media/image10.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3.xml"/><Relationship Id="rId4" Type="http://schemas.openxmlformats.org/officeDocument/2006/relationships/slideMaster" Target="slideMasters/slideMaster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s://bit.ly/3A1uf1Q" TargetMode="External"/><Relationship Id="rId6" Type="http://schemas.openxmlformats.org/officeDocument/2006/relationships/hyperlink" Target="http://bit.ly/2TtBDfr" TargetMode="Externa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grpSp>
        <p:nvGrpSpPr>
          <p:cNvPr id="0" name="Google Shape;9;p2"/>
          <p:cNvGrpSpPr/>
          <p:nvPr/>
        </p:nvGrpSpPr>
        <p:grpSpPr>
          <a:xfrm>
            <a:off x="84960" y="78480"/>
            <a:ext cx="8973720" cy="4924800"/>
            <a:chOff x="84960" y="78480"/>
            <a:chExt cx="8973720" cy="4924800"/>
          </a:xfrm>
        </p:grpSpPr>
        <p:pic>
          <p:nvPicPr>
            <p:cNvPr id="1" name="Google Shape;10;p2" descr=""/>
            <p:cNvPicPr/>
            <p:nvPr/>
          </p:nvPicPr>
          <p:blipFill>
            <a:blip r:embed="rId2"/>
            <a:stretch/>
          </p:blipFill>
          <p:spPr>
            <a:xfrm>
              <a:off x="84960" y="78480"/>
              <a:ext cx="8973720" cy="4924800"/>
            </a:xfrm>
            <a:prstGeom prst="rect">
              <a:avLst/>
            </a:prstGeom>
            <a:noFill/>
            <a:ln w="0">
              <a:noFill/>
            </a:ln>
          </p:spPr>
        </p:pic>
        <p:pic>
          <p:nvPicPr>
            <p:cNvPr id="2" name="Google Shape;11;p2" descr=""/>
            <p:cNvPicPr/>
            <p:nvPr/>
          </p:nvPicPr>
          <p:blipFill>
            <a:blip r:embed="rId3"/>
            <a:stretch/>
          </p:blipFill>
          <p:spPr>
            <a:xfrm>
              <a:off x="270360" y="196560"/>
              <a:ext cx="8644680" cy="307800"/>
            </a:xfrm>
            <a:prstGeom prst="rect">
              <a:avLst/>
            </a:prstGeom>
            <a:noFill/>
            <a:ln w="0">
              <a:noFill/>
            </a:ln>
          </p:spPr>
        </p:pic>
      </p:grpSp>
      <p:sp>
        <p:nvSpPr>
          <p:cNvPr id="3" name="PlaceHolder 1"/>
          <p:cNvSpPr>
            <a:spLocks noGrp="1"/>
          </p:cNvSpPr>
          <p:nvPr>
            <p:ph type="body"/>
          </p:nvPr>
        </p:nvSpPr>
        <p:spPr>
          <a:xfrm>
            <a:off x="5805360" y="1317240"/>
            <a:ext cx="2831400" cy="2647800"/>
          </a:xfrm>
          <a:prstGeom prst="rect">
            <a:avLst/>
          </a:prstGeom>
          <a:noFill/>
          <a:ln w="19080">
            <a:solidFill>
              <a:schemeClr val="dk2"/>
            </a:solidFill>
            <a:round/>
          </a:ln>
        </p:spPr>
        <p:txBody>
          <a:bodyPr lIns="90000" rIns="90000" tIns="45000" bIns="45000" anchor="t">
            <a:normAutofit fontScale="3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4" name="PlaceHolder 2"/>
          <p:cNvSpPr>
            <a:spLocks noGrp="1"/>
          </p:cNvSpPr>
          <p:nvPr>
            <p:ph type="title"/>
          </p:nvPr>
        </p:nvSpPr>
        <p:spPr>
          <a:xfrm>
            <a:off x="606960" y="849600"/>
            <a:ext cx="5060520" cy="2462040"/>
          </a:xfrm>
          <a:prstGeom prst="rect">
            <a:avLst/>
          </a:prstGeom>
          <a:noFill/>
          <a:ln w="0">
            <a:noFill/>
          </a:ln>
        </p:spPr>
        <p:txBody>
          <a:bodyPr lIns="91440" rIns="91440" tIns="91440" bIns="91440" anchor="t">
            <a:noAutofit/>
          </a:bodyPr>
          <a:p>
            <a:pPr indent="0">
              <a:buNone/>
            </a:pPr>
            <a:r>
              <a:rPr b="0" lang="fr-FR" sz="5600" strike="noStrike" u="none">
                <a:solidFill>
                  <a:schemeClr val="dk1"/>
                </a:solidFill>
                <a:effectLst/>
                <a:uFillTx/>
                <a:latin typeface="Arial"/>
              </a:rPr>
              <a:t>Click to edit the title text format</a:t>
            </a:r>
            <a:endParaRPr b="0" lang="fr-FR" sz="5600" strike="noStrike" u="none">
              <a:solidFill>
                <a:schemeClr val="dk1"/>
              </a:solidFill>
              <a:effectLst/>
              <a:uFillTx/>
              <a:latin typeface="Arial"/>
            </a:endParaRPr>
          </a:p>
        </p:txBody>
      </p:sp>
      <p:pic>
        <p:nvPicPr>
          <p:cNvPr id="5" name="Google Shape;15;p2" descr=""/>
          <p:cNvPicPr/>
          <p:nvPr/>
        </p:nvPicPr>
        <p:blipFill>
          <a:blip r:embed="rId4"/>
          <a:srcRect l="61974" t="0" r="0" b="0"/>
          <a:stretch/>
        </p:blipFill>
        <p:spPr>
          <a:xfrm>
            <a:off x="5805360" y="1051560"/>
            <a:ext cx="2831400" cy="265320"/>
          </a:xfrm>
          <a:prstGeom prst="rect">
            <a:avLst/>
          </a:prstGeom>
          <a:noFill/>
          <a:ln w="9525">
            <a:solidFill>
              <a:srgbClr val="707070"/>
            </a:solidFill>
            <a:round/>
          </a:ln>
        </p:spPr>
      </p:pic>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grpSp>
        <p:nvGrpSpPr>
          <p:cNvPr id="87" name="Google Shape;47;p7"/>
          <p:cNvGrpSpPr/>
          <p:nvPr/>
        </p:nvGrpSpPr>
        <p:grpSpPr>
          <a:xfrm>
            <a:off x="84960" y="78480"/>
            <a:ext cx="8973720" cy="4924800"/>
            <a:chOff x="84960" y="78480"/>
            <a:chExt cx="8973720" cy="4924800"/>
          </a:xfrm>
        </p:grpSpPr>
        <p:pic>
          <p:nvPicPr>
            <p:cNvPr id="88" name="Google Shape;48;p7" descr=""/>
            <p:cNvPicPr/>
            <p:nvPr/>
          </p:nvPicPr>
          <p:blipFill>
            <a:blip r:embed="rId2"/>
            <a:stretch/>
          </p:blipFill>
          <p:spPr>
            <a:xfrm>
              <a:off x="84960" y="78480"/>
              <a:ext cx="8973720" cy="4924800"/>
            </a:xfrm>
            <a:prstGeom prst="rect">
              <a:avLst/>
            </a:prstGeom>
            <a:noFill/>
            <a:ln w="0">
              <a:noFill/>
            </a:ln>
          </p:spPr>
        </p:pic>
        <p:pic>
          <p:nvPicPr>
            <p:cNvPr id="89" name="Google Shape;49;p7" descr=""/>
            <p:cNvPicPr/>
            <p:nvPr/>
          </p:nvPicPr>
          <p:blipFill>
            <a:blip r:embed="rId3"/>
            <a:stretch/>
          </p:blipFill>
          <p:spPr>
            <a:xfrm>
              <a:off x="270360" y="196560"/>
              <a:ext cx="8644680" cy="307800"/>
            </a:xfrm>
            <a:prstGeom prst="rect">
              <a:avLst/>
            </a:prstGeom>
            <a:noFill/>
            <a:ln w="0">
              <a:noFill/>
            </a:ln>
          </p:spPr>
        </p:pic>
      </p:grpSp>
      <p:sp>
        <p:nvSpPr>
          <p:cNvPr id="90"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91"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92"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grpSp>
        <p:nvGrpSpPr>
          <p:cNvPr id="93" name="Google Shape;54;p8"/>
          <p:cNvGrpSpPr/>
          <p:nvPr/>
        </p:nvGrpSpPr>
        <p:grpSpPr>
          <a:xfrm>
            <a:off x="84960" y="78480"/>
            <a:ext cx="8973720" cy="4924800"/>
            <a:chOff x="84960" y="78480"/>
            <a:chExt cx="8973720" cy="4924800"/>
          </a:xfrm>
        </p:grpSpPr>
        <p:pic>
          <p:nvPicPr>
            <p:cNvPr id="94" name="Google Shape;55;p8" descr=""/>
            <p:cNvPicPr/>
            <p:nvPr/>
          </p:nvPicPr>
          <p:blipFill>
            <a:blip r:embed="rId2"/>
            <a:stretch/>
          </p:blipFill>
          <p:spPr>
            <a:xfrm>
              <a:off x="84960" y="78480"/>
              <a:ext cx="8973720" cy="4924800"/>
            </a:xfrm>
            <a:prstGeom prst="rect">
              <a:avLst/>
            </a:prstGeom>
            <a:noFill/>
            <a:ln w="0">
              <a:noFill/>
            </a:ln>
          </p:spPr>
        </p:pic>
        <p:pic>
          <p:nvPicPr>
            <p:cNvPr id="95" name="Google Shape;56;p8" descr=""/>
            <p:cNvPicPr/>
            <p:nvPr/>
          </p:nvPicPr>
          <p:blipFill>
            <a:blip r:embed="rId3"/>
            <a:stretch/>
          </p:blipFill>
          <p:spPr>
            <a:xfrm>
              <a:off x="270360" y="196560"/>
              <a:ext cx="8644680" cy="307800"/>
            </a:xfrm>
            <a:prstGeom prst="rect">
              <a:avLst/>
            </a:prstGeom>
            <a:noFill/>
            <a:ln w="0">
              <a:noFill/>
            </a:ln>
          </p:spPr>
        </p:pic>
      </p:grpSp>
      <p:sp>
        <p:nvSpPr>
          <p:cNvPr id="96"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grpSp>
        <p:nvGrpSpPr>
          <p:cNvPr id="97" name="Google Shape;59;p9"/>
          <p:cNvGrpSpPr/>
          <p:nvPr/>
        </p:nvGrpSpPr>
        <p:grpSpPr>
          <a:xfrm>
            <a:off x="84960" y="78480"/>
            <a:ext cx="8973720" cy="4924800"/>
            <a:chOff x="84960" y="78480"/>
            <a:chExt cx="8973720" cy="4924800"/>
          </a:xfrm>
        </p:grpSpPr>
        <p:pic>
          <p:nvPicPr>
            <p:cNvPr id="98" name="Google Shape;60;p9" descr=""/>
            <p:cNvPicPr/>
            <p:nvPr/>
          </p:nvPicPr>
          <p:blipFill>
            <a:blip r:embed="rId2"/>
            <a:stretch/>
          </p:blipFill>
          <p:spPr>
            <a:xfrm>
              <a:off x="84960" y="78480"/>
              <a:ext cx="8973720" cy="4924800"/>
            </a:xfrm>
            <a:prstGeom prst="rect">
              <a:avLst/>
            </a:prstGeom>
            <a:noFill/>
            <a:ln w="0">
              <a:noFill/>
            </a:ln>
          </p:spPr>
        </p:pic>
        <p:pic>
          <p:nvPicPr>
            <p:cNvPr id="99" name="Google Shape;61;p9" descr=""/>
            <p:cNvPicPr/>
            <p:nvPr/>
          </p:nvPicPr>
          <p:blipFill>
            <a:blip r:embed="rId3"/>
            <a:stretch/>
          </p:blipFill>
          <p:spPr>
            <a:xfrm>
              <a:off x="270360" y="196560"/>
              <a:ext cx="8644680" cy="307800"/>
            </a:xfrm>
            <a:prstGeom prst="rect">
              <a:avLst/>
            </a:prstGeom>
            <a:noFill/>
            <a:ln w="0">
              <a:noFill/>
            </a:ln>
          </p:spPr>
        </p:pic>
      </p:grpSp>
      <p:sp>
        <p:nvSpPr>
          <p:cNvPr id="10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solidFill>
          <a:schemeClr val="lt1"/>
        </a:solidFill>
      </p:bgPr>
    </p:bg>
    <p:spTree>
      <p:nvGrpSpPr>
        <p:cNvPr id="1" name=""/>
        <p:cNvGrpSpPr/>
        <p:nvPr/>
      </p:nvGrpSpPr>
      <p:grpSpPr>
        <a:xfrm>
          <a:off x="0" y="0"/>
          <a:ext cx="0" cy="0"/>
          <a:chOff x="0" y="0"/>
          <a:chExt cx="0" cy="0"/>
        </a:xfrm>
      </p:grpSpPr>
      <p:pic>
        <p:nvPicPr>
          <p:cNvPr id="10" name="Google Shape;78;p13" descr=""/>
          <p:cNvPicPr/>
          <p:nvPr/>
        </p:nvPicPr>
        <p:blipFill>
          <a:blip r:embed="rId2"/>
          <a:stretch/>
        </p:blipFill>
        <p:spPr>
          <a:xfrm>
            <a:off x="84960" y="78480"/>
            <a:ext cx="8973720" cy="4924800"/>
          </a:xfrm>
          <a:prstGeom prst="rect">
            <a:avLst/>
          </a:prstGeom>
          <a:noFill/>
          <a:ln w="0">
            <a:noFill/>
          </a:ln>
        </p:spPr>
      </p:pic>
      <p:sp>
        <p:nvSpPr>
          <p:cNvPr id="11" name="PlaceHolder 1"/>
          <p:cNvSpPr>
            <a:spLocks noGrp="1"/>
          </p:cNvSpPr>
          <p:nvPr>
            <p:ph type="title"/>
          </p:nvPr>
        </p:nvSpPr>
        <p:spPr>
          <a:xfrm>
            <a:off x="342000" y="654840"/>
            <a:ext cx="8453160" cy="60192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sp>
        <p:nvSpPr>
          <p:cNvPr id="12" name="PlaceHolder 2"/>
          <p:cNvSpPr>
            <a:spLocks noGrp="1"/>
          </p:cNvSpPr>
          <p:nvPr>
            <p:ph type="title"/>
          </p:nvPr>
        </p:nvSpPr>
        <p:spPr>
          <a:xfrm>
            <a:off x="342000" y="3849480"/>
            <a:ext cx="76500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3" name="PlaceHolder 3"/>
          <p:cNvSpPr>
            <a:spLocks noGrp="1"/>
          </p:cNvSpPr>
          <p:nvPr>
            <p:ph type="title"/>
          </p:nvPr>
        </p:nvSpPr>
        <p:spPr>
          <a:xfrm>
            <a:off x="342000" y="2560680"/>
            <a:ext cx="76500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4" name="PlaceHolder 4"/>
          <p:cNvSpPr>
            <a:spLocks noGrp="1"/>
          </p:cNvSpPr>
          <p:nvPr>
            <p:ph type="title"/>
          </p:nvPr>
        </p:nvSpPr>
        <p:spPr>
          <a:xfrm>
            <a:off x="342720" y="1916640"/>
            <a:ext cx="76392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5" name="PlaceHolder 5"/>
          <p:cNvSpPr>
            <a:spLocks noGrp="1"/>
          </p:cNvSpPr>
          <p:nvPr>
            <p:ph type="title"/>
          </p:nvPr>
        </p:nvSpPr>
        <p:spPr>
          <a:xfrm>
            <a:off x="342000" y="3205080"/>
            <a:ext cx="76500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6" name="PlaceHolder 6"/>
          <p:cNvSpPr>
            <a:spLocks noGrp="1"/>
          </p:cNvSpPr>
          <p:nvPr>
            <p:ph type="title"/>
          </p:nvPr>
        </p:nvSpPr>
        <p:spPr>
          <a:xfrm>
            <a:off x="3985920" y="256104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7" name="PlaceHolder 7"/>
          <p:cNvSpPr>
            <a:spLocks noGrp="1"/>
          </p:cNvSpPr>
          <p:nvPr>
            <p:ph type="title"/>
          </p:nvPr>
        </p:nvSpPr>
        <p:spPr>
          <a:xfrm>
            <a:off x="3985920" y="320544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8" name="PlaceHolder 8"/>
          <p:cNvSpPr>
            <a:spLocks noGrp="1"/>
          </p:cNvSpPr>
          <p:nvPr>
            <p:ph type="title"/>
          </p:nvPr>
        </p:nvSpPr>
        <p:spPr>
          <a:xfrm>
            <a:off x="3985920" y="384948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sp>
        <p:nvSpPr>
          <p:cNvPr id="19" name="PlaceHolder 9"/>
          <p:cNvSpPr>
            <a:spLocks noGrp="1"/>
          </p:cNvSpPr>
          <p:nvPr>
            <p:ph type="title"/>
          </p:nvPr>
        </p:nvSpPr>
        <p:spPr>
          <a:xfrm>
            <a:off x="3985920" y="191664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trike="noStrike" u="none">
                <a:solidFill>
                  <a:schemeClr val="dk2"/>
                </a:solidFill>
                <a:effectLst/>
                <a:uFillTx/>
                <a:latin typeface="VT323"/>
                <a:ea typeface="VT323"/>
              </a:rPr>
              <a:t>xx%</a:t>
            </a:r>
            <a:endParaRPr b="0" lang="fr-FR" sz="2700" strike="noStrike" u="none">
              <a:solidFill>
                <a:schemeClr val="dk1"/>
              </a:solidFill>
              <a:effectLst/>
              <a:uFillTx/>
              <a:latin typeface="Arial"/>
            </a:endParaRPr>
          </a:p>
        </p:txBody>
      </p:sp>
      <p:pic>
        <p:nvPicPr>
          <p:cNvPr id="20" name="Google Shape;96;p13"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solidFill>
          <a:schemeClr val="lt1"/>
        </a:solidFill>
      </p:bgPr>
    </p:bg>
    <p:spTree>
      <p:nvGrpSpPr>
        <p:cNvPr id="1" name=""/>
        <p:cNvGrpSpPr/>
        <p:nvPr/>
      </p:nvGrpSpPr>
      <p:grpSpPr>
        <a:xfrm>
          <a:off x="0" y="0"/>
          <a:ext cx="0" cy="0"/>
          <a:chOff x="0" y="0"/>
          <a:chExt cx="0" cy="0"/>
        </a:xfrm>
      </p:grpSpPr>
      <p:pic>
        <p:nvPicPr>
          <p:cNvPr id="21" name="Google Shape;98;p14" descr=""/>
          <p:cNvPicPr/>
          <p:nvPr/>
        </p:nvPicPr>
        <p:blipFill>
          <a:blip r:embed="rId2"/>
          <a:stretch/>
        </p:blipFill>
        <p:spPr>
          <a:xfrm>
            <a:off x="84960" y="78480"/>
            <a:ext cx="8973720" cy="4924800"/>
          </a:xfrm>
          <a:prstGeom prst="rect">
            <a:avLst/>
          </a:prstGeom>
          <a:noFill/>
          <a:ln w="0">
            <a:noFill/>
          </a:ln>
        </p:spPr>
      </p:pic>
      <p:sp>
        <p:nvSpPr>
          <p:cNvPr id="22" name="PlaceHolder 1"/>
          <p:cNvSpPr>
            <a:spLocks noGrp="1"/>
          </p:cNvSpPr>
          <p:nvPr>
            <p:ph type="title"/>
          </p:nvPr>
        </p:nvSpPr>
        <p:spPr>
          <a:xfrm>
            <a:off x="679320" y="794520"/>
            <a:ext cx="7866360" cy="698040"/>
          </a:xfrm>
          <a:prstGeom prst="rect">
            <a:avLst/>
          </a:prstGeom>
          <a:noFill/>
          <a:ln w="0">
            <a:noFill/>
          </a:ln>
        </p:spPr>
        <p:txBody>
          <a:bodyPr lIns="91440" rIns="91440" tIns="91440" bIns="91440" anchor="t">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pic>
        <p:nvPicPr>
          <p:cNvPr id="23" name="Google Shape;101;p14" descr=""/>
          <p:cNvPicPr/>
          <p:nvPr/>
        </p:nvPicPr>
        <p:blipFill>
          <a:blip r:embed="rId3"/>
          <a:stretch/>
        </p:blipFill>
        <p:spPr>
          <a:xfrm>
            <a:off x="270360" y="196560"/>
            <a:ext cx="8644680" cy="307800"/>
          </a:xfrm>
          <a:prstGeom prst="rect">
            <a:avLst/>
          </a:prstGeom>
          <a:noFill/>
          <a:ln w="0">
            <a:noFill/>
          </a:ln>
        </p:spPr>
      </p:pic>
      <p:sp>
        <p:nvSpPr>
          <p:cNvPr id="2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solidFill>
          <a:schemeClr val="lt1"/>
        </a:solidFill>
      </p:bgPr>
    </p:bg>
    <p:spTree>
      <p:nvGrpSpPr>
        <p:cNvPr id="1" name=""/>
        <p:cNvGrpSpPr/>
        <p:nvPr/>
      </p:nvGrpSpPr>
      <p:grpSpPr>
        <a:xfrm>
          <a:off x="0" y="0"/>
          <a:ext cx="0" cy="0"/>
          <a:chOff x="0" y="0"/>
          <a:chExt cx="0" cy="0"/>
        </a:xfrm>
      </p:grpSpPr>
      <p:pic>
        <p:nvPicPr>
          <p:cNvPr id="25" name="Google Shape;103;p15" descr=""/>
          <p:cNvPicPr/>
          <p:nvPr/>
        </p:nvPicPr>
        <p:blipFill>
          <a:blip r:embed="rId2"/>
          <a:stretch/>
        </p:blipFill>
        <p:spPr>
          <a:xfrm>
            <a:off x="84960" y="78480"/>
            <a:ext cx="8973720" cy="4924800"/>
          </a:xfrm>
          <a:prstGeom prst="rect">
            <a:avLst/>
          </a:prstGeom>
          <a:noFill/>
          <a:ln w="0">
            <a:noFill/>
          </a:ln>
        </p:spPr>
      </p:pic>
      <p:sp>
        <p:nvSpPr>
          <p:cNvPr id="26" name="PlaceHolder 1"/>
          <p:cNvSpPr>
            <a:spLocks noGrp="1"/>
          </p:cNvSpPr>
          <p:nvPr>
            <p:ph type="title"/>
          </p:nvPr>
        </p:nvSpPr>
        <p:spPr>
          <a:xfrm>
            <a:off x="3789360" y="795960"/>
            <a:ext cx="4547520" cy="125532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sp>
        <p:nvSpPr>
          <p:cNvPr id="27" name="PlaceHolder 2"/>
          <p:cNvSpPr>
            <a:spLocks noGrp="1"/>
          </p:cNvSpPr>
          <p:nvPr>
            <p:ph type="body"/>
          </p:nvPr>
        </p:nvSpPr>
        <p:spPr>
          <a:xfrm>
            <a:off x="3789360" y="2229480"/>
            <a:ext cx="4939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28" name="PlaceHolder 3"/>
          <p:cNvSpPr>
            <a:spLocks noGrp="1"/>
          </p:cNvSpPr>
          <p:nvPr>
            <p:ph type="body"/>
          </p:nvPr>
        </p:nvSpPr>
        <p:spPr>
          <a:xfrm>
            <a:off x="522360" y="1195200"/>
            <a:ext cx="2946960" cy="3341160"/>
          </a:xfrm>
          <a:prstGeom prst="rect">
            <a:avLst/>
          </a:prstGeom>
          <a:noFill/>
          <a:ln w="9360">
            <a:solidFill>
              <a:schemeClr val="dk2"/>
            </a:solidFill>
            <a:round/>
          </a:ln>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pic>
        <p:nvPicPr>
          <p:cNvPr id="29" name="Google Shape;107;p15"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solidFill>
          <a:schemeClr val="lt1"/>
        </a:solidFill>
      </p:bgPr>
    </p:bg>
    <p:spTree>
      <p:nvGrpSpPr>
        <p:cNvPr id="1" name=""/>
        <p:cNvGrpSpPr/>
        <p:nvPr/>
      </p:nvGrpSpPr>
      <p:grpSpPr>
        <a:xfrm>
          <a:off x="0" y="0"/>
          <a:ext cx="0" cy="0"/>
          <a:chOff x="0" y="0"/>
          <a:chExt cx="0" cy="0"/>
        </a:xfrm>
      </p:grpSpPr>
      <p:pic>
        <p:nvPicPr>
          <p:cNvPr id="30" name="Google Shape;109;p16" descr=""/>
          <p:cNvPicPr/>
          <p:nvPr/>
        </p:nvPicPr>
        <p:blipFill>
          <a:blip r:embed="rId2"/>
          <a:stretch/>
        </p:blipFill>
        <p:spPr>
          <a:xfrm>
            <a:off x="84960" y="78480"/>
            <a:ext cx="8973720" cy="4924800"/>
          </a:xfrm>
          <a:prstGeom prst="rect">
            <a:avLst/>
          </a:prstGeom>
          <a:noFill/>
          <a:ln w="0">
            <a:noFill/>
          </a:ln>
        </p:spPr>
      </p:pic>
      <p:sp>
        <p:nvSpPr>
          <p:cNvPr id="31" name="PlaceHolder 1"/>
          <p:cNvSpPr>
            <a:spLocks noGrp="1"/>
          </p:cNvSpPr>
          <p:nvPr>
            <p:ph type="title"/>
          </p:nvPr>
        </p:nvSpPr>
        <p:spPr>
          <a:xfrm>
            <a:off x="342000" y="689760"/>
            <a:ext cx="8460000" cy="57240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pic>
        <p:nvPicPr>
          <p:cNvPr id="32" name="Google Shape;111;p16"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solidFill>
          <a:schemeClr val="lt1"/>
        </a:solidFill>
      </p:bgPr>
    </p:bg>
    <p:spTree>
      <p:nvGrpSpPr>
        <p:cNvPr id="1" name=""/>
        <p:cNvGrpSpPr/>
        <p:nvPr/>
      </p:nvGrpSpPr>
      <p:grpSpPr>
        <a:xfrm>
          <a:off x="0" y="0"/>
          <a:ext cx="0" cy="0"/>
          <a:chOff x="0" y="0"/>
          <a:chExt cx="0" cy="0"/>
        </a:xfrm>
      </p:grpSpPr>
      <p:pic>
        <p:nvPicPr>
          <p:cNvPr id="37" name="Google Shape;118;p18" descr=""/>
          <p:cNvPicPr/>
          <p:nvPr/>
        </p:nvPicPr>
        <p:blipFill>
          <a:blip r:embed="rId2"/>
          <a:stretch/>
        </p:blipFill>
        <p:spPr>
          <a:xfrm>
            <a:off x="84960" y="78480"/>
            <a:ext cx="8973720" cy="4924800"/>
          </a:xfrm>
          <a:prstGeom prst="rect">
            <a:avLst/>
          </a:prstGeom>
          <a:noFill/>
          <a:ln w="0">
            <a:noFill/>
          </a:ln>
        </p:spPr>
      </p:pic>
      <p:sp>
        <p:nvSpPr>
          <p:cNvPr id="38" name="PlaceHolder 1"/>
          <p:cNvSpPr>
            <a:spLocks noGrp="1"/>
          </p:cNvSpPr>
          <p:nvPr>
            <p:ph type="title"/>
          </p:nvPr>
        </p:nvSpPr>
        <p:spPr>
          <a:xfrm>
            <a:off x="3144600" y="1706400"/>
            <a:ext cx="69840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2"/>
                </a:solidFill>
                <a:effectLst/>
                <a:uFillTx/>
                <a:latin typeface="VT323"/>
                <a:ea typeface="VT323"/>
              </a:rPr>
              <a:t>xx%</a:t>
            </a:r>
            <a:endParaRPr b="0" lang="fr-FR" sz="2300" strike="noStrike" u="none">
              <a:solidFill>
                <a:schemeClr val="dk1"/>
              </a:solidFill>
              <a:effectLst/>
              <a:uFillTx/>
              <a:latin typeface="Arial"/>
            </a:endParaRPr>
          </a:p>
        </p:txBody>
      </p:sp>
      <p:sp>
        <p:nvSpPr>
          <p:cNvPr id="39" name="PlaceHolder 2"/>
          <p:cNvSpPr>
            <a:spLocks noGrp="1"/>
          </p:cNvSpPr>
          <p:nvPr>
            <p:ph type="title"/>
          </p:nvPr>
        </p:nvSpPr>
        <p:spPr>
          <a:xfrm>
            <a:off x="342000" y="1706400"/>
            <a:ext cx="69732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2"/>
                </a:solidFill>
                <a:effectLst/>
                <a:uFillTx/>
                <a:latin typeface="VT323"/>
                <a:ea typeface="VT323"/>
              </a:rPr>
              <a:t>xx%</a:t>
            </a:r>
            <a:endParaRPr b="0" lang="fr-FR" sz="2300" strike="noStrike" u="none">
              <a:solidFill>
                <a:schemeClr val="dk1"/>
              </a:solidFill>
              <a:effectLst/>
              <a:uFillTx/>
              <a:latin typeface="Arial"/>
            </a:endParaRPr>
          </a:p>
        </p:txBody>
      </p:sp>
      <p:sp>
        <p:nvSpPr>
          <p:cNvPr id="40" name="PlaceHolder 3"/>
          <p:cNvSpPr>
            <a:spLocks noGrp="1"/>
          </p:cNvSpPr>
          <p:nvPr>
            <p:ph type="title"/>
          </p:nvPr>
        </p:nvSpPr>
        <p:spPr>
          <a:xfrm>
            <a:off x="5948280" y="1706400"/>
            <a:ext cx="69840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2"/>
                </a:solidFill>
                <a:effectLst/>
                <a:uFillTx/>
                <a:latin typeface="VT323"/>
                <a:ea typeface="VT323"/>
              </a:rPr>
              <a:t>xx%</a:t>
            </a:r>
            <a:endParaRPr b="0" lang="fr-FR" sz="2300" strike="noStrike" u="none">
              <a:solidFill>
                <a:schemeClr val="dk1"/>
              </a:solidFill>
              <a:effectLst/>
              <a:uFillTx/>
              <a:latin typeface="Arial"/>
            </a:endParaRPr>
          </a:p>
        </p:txBody>
      </p:sp>
      <p:sp>
        <p:nvSpPr>
          <p:cNvPr id="41" name="PlaceHolder 4"/>
          <p:cNvSpPr>
            <a:spLocks noGrp="1"/>
          </p:cNvSpPr>
          <p:nvPr>
            <p:ph type="title"/>
          </p:nvPr>
        </p:nvSpPr>
        <p:spPr>
          <a:xfrm>
            <a:off x="342000" y="654840"/>
            <a:ext cx="8249400" cy="60228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pic>
        <p:nvPicPr>
          <p:cNvPr id="42" name="Google Shape;126;p18"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solidFill>
          <a:schemeClr val="lt1"/>
        </a:solidFill>
      </p:bgPr>
    </p:bg>
    <p:spTree>
      <p:nvGrpSpPr>
        <p:cNvPr id="1" name=""/>
        <p:cNvGrpSpPr/>
        <p:nvPr/>
      </p:nvGrpSpPr>
      <p:grpSpPr>
        <a:xfrm>
          <a:off x="0" y="0"/>
          <a:ext cx="0" cy="0"/>
          <a:chOff x="0" y="0"/>
          <a:chExt cx="0" cy="0"/>
        </a:xfrm>
      </p:grpSpPr>
      <p:pic>
        <p:nvPicPr>
          <p:cNvPr id="43" name="Google Shape;128;p19" descr=""/>
          <p:cNvPicPr/>
          <p:nvPr/>
        </p:nvPicPr>
        <p:blipFill>
          <a:blip r:embed="rId2"/>
          <a:stretch/>
        </p:blipFill>
        <p:spPr>
          <a:xfrm>
            <a:off x="84960" y="78480"/>
            <a:ext cx="8973720" cy="4924800"/>
          </a:xfrm>
          <a:prstGeom prst="rect">
            <a:avLst/>
          </a:prstGeom>
          <a:noFill/>
          <a:ln w="0">
            <a:noFill/>
          </a:ln>
        </p:spPr>
      </p:pic>
      <p:sp>
        <p:nvSpPr>
          <p:cNvPr id="44" name="PlaceHolder 1"/>
          <p:cNvSpPr>
            <a:spLocks noGrp="1"/>
          </p:cNvSpPr>
          <p:nvPr>
            <p:ph type="title"/>
          </p:nvPr>
        </p:nvSpPr>
        <p:spPr>
          <a:xfrm>
            <a:off x="342000" y="654840"/>
            <a:ext cx="7703640" cy="60192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sp>
        <p:nvSpPr>
          <p:cNvPr id="45" name="PlaceHolder 2"/>
          <p:cNvSpPr>
            <a:spLocks noGrp="1"/>
          </p:cNvSpPr>
          <p:nvPr>
            <p:ph type="title"/>
          </p:nvPr>
        </p:nvSpPr>
        <p:spPr>
          <a:xfrm>
            <a:off x="6132600" y="3071520"/>
            <a:ext cx="257436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1"/>
                </a:solidFill>
                <a:effectLst/>
                <a:uFillTx/>
                <a:latin typeface="VT323"/>
                <a:ea typeface="VT323"/>
              </a:rPr>
              <a:t>xx%</a:t>
            </a:r>
            <a:endParaRPr b="0" lang="fr-FR" sz="2300" strike="noStrike" u="none">
              <a:solidFill>
                <a:schemeClr val="dk1"/>
              </a:solidFill>
              <a:effectLst/>
              <a:uFillTx/>
              <a:latin typeface="Arial"/>
            </a:endParaRPr>
          </a:p>
        </p:txBody>
      </p:sp>
      <p:sp>
        <p:nvSpPr>
          <p:cNvPr id="46" name="PlaceHolder 3"/>
          <p:cNvSpPr>
            <a:spLocks noGrp="1"/>
          </p:cNvSpPr>
          <p:nvPr>
            <p:ph type="title"/>
          </p:nvPr>
        </p:nvSpPr>
        <p:spPr>
          <a:xfrm>
            <a:off x="6132600" y="1677240"/>
            <a:ext cx="257436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1"/>
                </a:solidFill>
                <a:effectLst/>
                <a:uFillTx/>
                <a:latin typeface="VT323"/>
                <a:ea typeface="VT323"/>
              </a:rPr>
              <a:t>xx%</a:t>
            </a:r>
            <a:endParaRPr b="0" lang="fr-FR" sz="2300" strike="noStrike" u="none">
              <a:solidFill>
                <a:schemeClr val="dk1"/>
              </a:solidFill>
              <a:effectLst/>
              <a:uFillTx/>
              <a:latin typeface="Arial"/>
            </a:endParaRPr>
          </a:p>
        </p:txBody>
      </p:sp>
      <p:sp>
        <p:nvSpPr>
          <p:cNvPr id="47" name="PlaceHolder 4"/>
          <p:cNvSpPr>
            <a:spLocks noGrp="1"/>
          </p:cNvSpPr>
          <p:nvPr>
            <p:ph type="title"/>
          </p:nvPr>
        </p:nvSpPr>
        <p:spPr>
          <a:xfrm>
            <a:off x="3240000" y="1677600"/>
            <a:ext cx="257436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1"/>
                </a:solidFill>
                <a:effectLst/>
                <a:uFillTx/>
                <a:latin typeface="VT323"/>
                <a:ea typeface="VT323"/>
              </a:rPr>
              <a:t>xx%</a:t>
            </a:r>
            <a:endParaRPr b="0" lang="fr-FR" sz="2300" strike="noStrike" u="none">
              <a:solidFill>
                <a:schemeClr val="dk1"/>
              </a:solidFill>
              <a:effectLst/>
              <a:uFillTx/>
              <a:latin typeface="Arial"/>
            </a:endParaRPr>
          </a:p>
        </p:txBody>
      </p:sp>
      <p:sp>
        <p:nvSpPr>
          <p:cNvPr id="48" name="PlaceHolder 5"/>
          <p:cNvSpPr>
            <a:spLocks noGrp="1"/>
          </p:cNvSpPr>
          <p:nvPr>
            <p:ph type="title"/>
          </p:nvPr>
        </p:nvSpPr>
        <p:spPr>
          <a:xfrm>
            <a:off x="3237840" y="3071520"/>
            <a:ext cx="257904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1"/>
                </a:solidFill>
                <a:effectLst/>
                <a:uFillTx/>
                <a:latin typeface="VT323"/>
                <a:ea typeface="VT323"/>
              </a:rPr>
              <a:t>xx%</a:t>
            </a:r>
            <a:endParaRPr b="0" lang="fr-FR" sz="2300" strike="noStrike" u="none">
              <a:solidFill>
                <a:schemeClr val="dk1"/>
              </a:solidFill>
              <a:effectLst/>
              <a:uFillTx/>
              <a:latin typeface="Arial"/>
            </a:endParaRPr>
          </a:p>
        </p:txBody>
      </p:sp>
      <p:sp>
        <p:nvSpPr>
          <p:cNvPr id="49" name="PlaceHolder 6"/>
          <p:cNvSpPr>
            <a:spLocks noGrp="1"/>
          </p:cNvSpPr>
          <p:nvPr>
            <p:ph type="title"/>
          </p:nvPr>
        </p:nvSpPr>
        <p:spPr>
          <a:xfrm>
            <a:off x="342720" y="1677240"/>
            <a:ext cx="257904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1"/>
                </a:solidFill>
                <a:effectLst/>
                <a:uFillTx/>
                <a:latin typeface="VT323"/>
                <a:ea typeface="VT323"/>
              </a:rPr>
              <a:t>xx%</a:t>
            </a:r>
            <a:endParaRPr b="0" lang="fr-FR" sz="2300" strike="noStrike" u="none">
              <a:solidFill>
                <a:schemeClr val="dk1"/>
              </a:solidFill>
              <a:effectLst/>
              <a:uFillTx/>
              <a:latin typeface="Arial"/>
            </a:endParaRPr>
          </a:p>
        </p:txBody>
      </p:sp>
      <p:sp>
        <p:nvSpPr>
          <p:cNvPr id="50" name="PlaceHolder 7"/>
          <p:cNvSpPr>
            <a:spLocks noGrp="1"/>
          </p:cNvSpPr>
          <p:nvPr>
            <p:ph type="title"/>
          </p:nvPr>
        </p:nvSpPr>
        <p:spPr>
          <a:xfrm>
            <a:off x="342720" y="3071520"/>
            <a:ext cx="2579040" cy="310320"/>
          </a:xfrm>
          <a:prstGeom prst="rect">
            <a:avLst/>
          </a:prstGeom>
          <a:noFill/>
          <a:ln w="0">
            <a:noFill/>
          </a:ln>
        </p:spPr>
        <p:txBody>
          <a:bodyPr lIns="91440" rIns="91440" tIns="91440" bIns="91440" anchor="ctr">
            <a:noAutofit/>
          </a:bodyPr>
          <a:p>
            <a:pPr indent="0">
              <a:lnSpc>
                <a:spcPct val="100000"/>
              </a:lnSpc>
              <a:buNone/>
            </a:pPr>
            <a:r>
              <a:rPr b="0" lang="fr-FR" sz="2300" strike="noStrike" u="none">
                <a:solidFill>
                  <a:schemeClr val="dk1"/>
                </a:solidFill>
                <a:effectLst/>
                <a:uFillTx/>
                <a:latin typeface="VT323"/>
                <a:ea typeface="VT323"/>
              </a:rPr>
              <a:t>xx%</a:t>
            </a:r>
            <a:endParaRPr b="0" lang="fr-FR" sz="2300" strike="noStrike" u="none">
              <a:solidFill>
                <a:schemeClr val="dk1"/>
              </a:solidFill>
              <a:effectLst/>
              <a:uFillTx/>
              <a:latin typeface="Arial"/>
            </a:endParaRPr>
          </a:p>
        </p:txBody>
      </p:sp>
      <p:pic>
        <p:nvPicPr>
          <p:cNvPr id="51" name="Google Shape;142;p19"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grpSp>
        <p:nvGrpSpPr>
          <p:cNvPr id="6" name="Google Shape;71;p11"/>
          <p:cNvGrpSpPr/>
          <p:nvPr/>
        </p:nvGrpSpPr>
        <p:grpSpPr>
          <a:xfrm>
            <a:off x="84960" y="78480"/>
            <a:ext cx="8973720" cy="4924800"/>
            <a:chOff x="84960" y="78480"/>
            <a:chExt cx="8973720" cy="4924800"/>
          </a:xfrm>
        </p:grpSpPr>
        <p:pic>
          <p:nvPicPr>
            <p:cNvPr id="7" name="Google Shape;72;p11" descr=""/>
            <p:cNvPicPr/>
            <p:nvPr/>
          </p:nvPicPr>
          <p:blipFill>
            <a:blip r:embed="rId2"/>
            <a:stretch/>
          </p:blipFill>
          <p:spPr>
            <a:xfrm>
              <a:off x="84960" y="78480"/>
              <a:ext cx="8973720" cy="4924800"/>
            </a:xfrm>
            <a:prstGeom prst="rect">
              <a:avLst/>
            </a:prstGeom>
            <a:noFill/>
            <a:ln w="0">
              <a:noFill/>
            </a:ln>
          </p:spPr>
        </p:pic>
        <p:pic>
          <p:nvPicPr>
            <p:cNvPr id="8" name="Google Shape;73;p11" descr=""/>
            <p:cNvPicPr/>
            <p:nvPr/>
          </p:nvPicPr>
          <p:blipFill>
            <a:blip r:embed="rId3"/>
            <a:stretch/>
          </p:blipFill>
          <p:spPr>
            <a:xfrm>
              <a:off x="270360" y="196560"/>
              <a:ext cx="8644680" cy="307800"/>
            </a:xfrm>
            <a:prstGeom prst="rect">
              <a:avLst/>
            </a:prstGeom>
            <a:noFill/>
            <a:ln w="0">
              <a:noFill/>
            </a:ln>
          </p:spPr>
        </p:pic>
      </p:grpSp>
      <p:sp>
        <p:nvSpPr>
          <p:cNvPr id="9"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accent1"/>
                </a:solidFill>
                <a:effectLst/>
                <a:uFillTx/>
                <a:latin typeface="VT323"/>
                <a:ea typeface="VT323"/>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solidFill>
          <a:schemeClr val="lt1"/>
        </a:solidFill>
      </p:bgPr>
    </p:bg>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pic>
        <p:nvPicPr>
          <p:cNvPr id="79" name="Google Shape;33;p5" descr=""/>
          <p:cNvPicPr/>
          <p:nvPr/>
        </p:nvPicPr>
        <p:blipFill>
          <a:blip r:embed="rId2"/>
          <a:stretch/>
        </p:blipFill>
        <p:spPr>
          <a:xfrm>
            <a:off x="84960" y="78480"/>
            <a:ext cx="8973720" cy="4924800"/>
          </a:xfrm>
          <a:prstGeom prst="rect">
            <a:avLst/>
          </a:prstGeom>
          <a:noFill/>
          <a:ln w="0">
            <a:noFill/>
          </a:ln>
        </p:spPr>
      </p:pic>
      <p:sp>
        <p:nvSpPr>
          <p:cNvPr id="80" name="PlaceHolder 1"/>
          <p:cNvSpPr>
            <a:spLocks noGrp="1"/>
          </p:cNvSpPr>
          <p:nvPr>
            <p:ph type="title"/>
          </p:nvPr>
        </p:nvSpPr>
        <p:spPr>
          <a:xfrm>
            <a:off x="342000" y="654840"/>
            <a:ext cx="8573400" cy="60192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pic>
        <p:nvPicPr>
          <p:cNvPr id="81" name="Google Shape;39;p5"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pic>
        <p:nvPicPr>
          <p:cNvPr id="101" name="Google Shape;66;p10" descr=""/>
          <p:cNvPicPr/>
          <p:nvPr/>
        </p:nvPicPr>
        <p:blipFill>
          <a:blip r:embed="rId2"/>
          <a:stretch/>
        </p:blipFill>
        <p:spPr>
          <a:xfrm>
            <a:off x="84960" y="78480"/>
            <a:ext cx="8973720" cy="4924800"/>
          </a:xfrm>
          <a:prstGeom prst="rect">
            <a:avLst/>
          </a:prstGeom>
          <a:noFill/>
          <a:ln w="0">
            <a:noFill/>
          </a:ln>
        </p:spPr>
      </p:pic>
      <p:sp>
        <p:nvSpPr>
          <p:cNvPr id="102" name="PlaceHolder 1"/>
          <p:cNvSpPr>
            <a:spLocks noGrp="1"/>
          </p:cNvSpPr>
          <p:nvPr>
            <p:ph type="body"/>
          </p:nvPr>
        </p:nvSpPr>
        <p:spPr>
          <a:xfrm>
            <a:off x="191520" y="686160"/>
            <a:ext cx="8757720" cy="41299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03" name="PlaceHolder 2"/>
          <p:cNvSpPr>
            <a:spLocks noGrp="1"/>
          </p:cNvSpPr>
          <p:nvPr>
            <p:ph type="title"/>
          </p:nvPr>
        </p:nvSpPr>
        <p:spPr>
          <a:xfrm>
            <a:off x="6584040" y="3792960"/>
            <a:ext cx="2003760" cy="694080"/>
          </a:xfrm>
          <a:prstGeom prst="rect">
            <a:avLst/>
          </a:prstGeom>
          <a:solidFill>
            <a:schemeClr val="lt1"/>
          </a:solidFill>
          <a:ln w="0">
            <a:noFill/>
          </a:ln>
        </p:spPr>
        <p:txBody>
          <a:bodyPr lIns="91440" rIns="91440" tIns="91440" bIns="91440" anchor="t">
            <a:noAutofit/>
          </a:bodyPr>
          <a:p>
            <a:pPr indent="0">
              <a:buNone/>
            </a:pPr>
            <a:r>
              <a:rPr b="0" lang="fr-FR" sz="1500" strike="noStrike" u="none">
                <a:solidFill>
                  <a:schemeClr val="dk1"/>
                </a:solidFill>
                <a:effectLst/>
                <a:uFillTx/>
                <a:latin typeface="Arial"/>
              </a:rPr>
              <a:t>Click to edit the title text format</a:t>
            </a:r>
            <a:endParaRPr b="0" lang="fr-FR" sz="1500" strike="noStrike" u="none">
              <a:solidFill>
                <a:schemeClr val="dk1"/>
              </a:solidFill>
              <a:effectLst/>
              <a:uFillTx/>
              <a:latin typeface="Arial"/>
            </a:endParaRPr>
          </a:p>
        </p:txBody>
      </p:sp>
      <p:pic>
        <p:nvPicPr>
          <p:cNvPr id="104" name="Google Shape;69;p10" descr=""/>
          <p:cNvPicPr/>
          <p:nvPr/>
        </p:nvPicPr>
        <p:blipFill>
          <a:blip r:embed="rId3"/>
          <a:stretch/>
        </p:blipFill>
        <p:spPr>
          <a:xfrm>
            <a:off x="270360" y="196560"/>
            <a:ext cx="8644680" cy="307800"/>
          </a:xfrm>
          <a:prstGeom prst="rect">
            <a:avLst/>
          </a:prstGeom>
          <a:noFill/>
          <a:ln w="0">
            <a:noFill/>
          </a:ln>
        </p:spPr>
      </p:pic>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105" name="Google Shape;169;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06"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107" name="Google Shape;172;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08"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109"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bg>
      <p:bgPr>
        <a:solidFill>
          <a:schemeClr val="lt1"/>
        </a:solidFill>
      </p:bgPr>
    </p:bg>
    <p:spTree>
      <p:nvGrpSpPr>
        <p:cNvPr id="1" name=""/>
        <p:cNvGrpSpPr/>
        <p:nvPr/>
      </p:nvGrpSpPr>
      <p:grpSpPr>
        <a:xfrm>
          <a:off x="0" y="0"/>
          <a:ext cx="0" cy="0"/>
          <a:chOff x="0" y="0"/>
          <a:chExt cx="0" cy="0"/>
        </a:xfrm>
      </p:grpSpPr>
      <p:grpSp>
        <p:nvGrpSpPr>
          <p:cNvPr id="33" name="Google Shape;113;p17"/>
          <p:cNvGrpSpPr/>
          <p:nvPr/>
        </p:nvGrpSpPr>
        <p:grpSpPr>
          <a:xfrm>
            <a:off x="84960" y="78480"/>
            <a:ext cx="8973720" cy="4924800"/>
            <a:chOff x="84960" y="78480"/>
            <a:chExt cx="8973720" cy="4924800"/>
          </a:xfrm>
        </p:grpSpPr>
        <p:pic>
          <p:nvPicPr>
            <p:cNvPr id="34" name="Google Shape;114;p17" descr=""/>
            <p:cNvPicPr/>
            <p:nvPr/>
          </p:nvPicPr>
          <p:blipFill>
            <a:blip r:embed="rId2"/>
            <a:stretch/>
          </p:blipFill>
          <p:spPr>
            <a:xfrm>
              <a:off x="84960" y="78480"/>
              <a:ext cx="8973720" cy="4924800"/>
            </a:xfrm>
            <a:prstGeom prst="rect">
              <a:avLst/>
            </a:prstGeom>
            <a:noFill/>
            <a:ln w="0">
              <a:noFill/>
            </a:ln>
          </p:spPr>
        </p:pic>
        <p:pic>
          <p:nvPicPr>
            <p:cNvPr id="35" name="Google Shape;115;p17" descr=""/>
            <p:cNvPicPr/>
            <p:nvPr/>
          </p:nvPicPr>
          <p:blipFill>
            <a:blip r:embed="rId3"/>
            <a:stretch/>
          </p:blipFill>
          <p:spPr>
            <a:xfrm>
              <a:off x="270360" y="196560"/>
              <a:ext cx="8644680" cy="307800"/>
            </a:xfrm>
            <a:prstGeom prst="rect">
              <a:avLst/>
            </a:prstGeom>
            <a:noFill/>
            <a:ln w="0">
              <a:noFill/>
            </a:ln>
          </p:spPr>
        </p:pic>
      </p:grpSp>
      <p:sp>
        <p:nvSpPr>
          <p:cNvPr id="3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chemeClr val="lt1"/>
        </a:solidFill>
      </p:bgPr>
    </p:bg>
    <p:spTree>
      <p:nvGrpSpPr>
        <p:cNvPr id="1" name=""/>
        <p:cNvGrpSpPr/>
        <p:nvPr/>
      </p:nvGrpSpPr>
      <p:grpSpPr>
        <a:xfrm>
          <a:off x="0" y="0"/>
          <a:ext cx="0" cy="0"/>
          <a:chOff x="0" y="0"/>
          <a:chExt cx="0" cy="0"/>
        </a:xfrm>
      </p:grpSpPr>
      <p:grpSp>
        <p:nvGrpSpPr>
          <p:cNvPr id="52" name="Google Shape;144;p20"/>
          <p:cNvGrpSpPr/>
          <p:nvPr/>
        </p:nvGrpSpPr>
        <p:grpSpPr>
          <a:xfrm>
            <a:off x="84960" y="78480"/>
            <a:ext cx="8973720" cy="4924800"/>
            <a:chOff x="84960" y="78480"/>
            <a:chExt cx="8973720" cy="4924800"/>
          </a:xfrm>
        </p:grpSpPr>
        <p:pic>
          <p:nvPicPr>
            <p:cNvPr id="53" name="Google Shape;145;p20" descr=""/>
            <p:cNvPicPr/>
            <p:nvPr/>
          </p:nvPicPr>
          <p:blipFill>
            <a:blip r:embed="rId2"/>
            <a:stretch/>
          </p:blipFill>
          <p:spPr>
            <a:xfrm>
              <a:off x="84960" y="78480"/>
              <a:ext cx="8973720" cy="4924800"/>
            </a:xfrm>
            <a:prstGeom prst="rect">
              <a:avLst/>
            </a:prstGeom>
            <a:noFill/>
            <a:ln w="0">
              <a:noFill/>
            </a:ln>
          </p:spPr>
        </p:pic>
        <p:pic>
          <p:nvPicPr>
            <p:cNvPr id="54" name="Google Shape;146;p20" descr=""/>
            <p:cNvPicPr/>
            <p:nvPr/>
          </p:nvPicPr>
          <p:blipFill>
            <a:blip r:embed="rId3"/>
            <a:stretch/>
          </p:blipFill>
          <p:spPr>
            <a:xfrm>
              <a:off x="270360" y="196560"/>
              <a:ext cx="8644680" cy="307800"/>
            </a:xfrm>
            <a:prstGeom prst="rect">
              <a:avLst/>
            </a:prstGeom>
            <a:noFill/>
            <a:ln w="0">
              <a:noFill/>
            </a:ln>
          </p:spPr>
        </p:pic>
      </p:grpSp>
      <p:sp>
        <p:nvSpPr>
          <p:cNvPr id="55" name="PlaceHolder 1"/>
          <p:cNvSpPr>
            <a:spLocks noGrp="1"/>
          </p:cNvSpPr>
          <p:nvPr>
            <p:ph type="title"/>
          </p:nvPr>
        </p:nvSpPr>
        <p:spPr>
          <a:xfrm>
            <a:off x="792720" y="974880"/>
            <a:ext cx="3876120" cy="754560"/>
          </a:xfrm>
          <a:prstGeom prst="rect">
            <a:avLst/>
          </a:prstGeom>
          <a:noFill/>
          <a:ln w="0">
            <a:noFill/>
          </a:ln>
        </p:spPr>
        <p:txBody>
          <a:bodyPr lIns="91440" rIns="91440" tIns="91440" bIns="91440" anchor="b">
            <a:noAutofit/>
          </a:bodyPr>
          <a:p>
            <a:pPr indent="0" algn="ctr">
              <a:lnSpc>
                <a:spcPct val="100000"/>
              </a:lnSpc>
              <a:buNone/>
            </a:pPr>
            <a:r>
              <a:rPr b="0" lang="fr-FR" sz="4500" strike="noStrike" u="none">
                <a:solidFill>
                  <a:schemeClr val="dk2"/>
                </a:solidFill>
                <a:effectLst/>
                <a:uFillTx/>
                <a:latin typeface="VT323"/>
                <a:ea typeface="VT323"/>
              </a:rPr>
              <a:t>xx%</a:t>
            </a:r>
            <a:endParaRPr b="0" lang="fr-FR" sz="4500" strike="noStrike" u="none">
              <a:solidFill>
                <a:schemeClr val="dk1"/>
              </a:solidFill>
              <a:effectLst/>
              <a:uFillTx/>
              <a:latin typeface="Arial"/>
            </a:endParaRPr>
          </a:p>
        </p:txBody>
      </p:sp>
      <p:sp>
        <p:nvSpPr>
          <p:cNvPr id="56" name="PlaceHolder 2"/>
          <p:cNvSpPr>
            <a:spLocks noGrp="1"/>
          </p:cNvSpPr>
          <p:nvPr>
            <p:ph type="title"/>
          </p:nvPr>
        </p:nvSpPr>
        <p:spPr>
          <a:xfrm>
            <a:off x="4298760" y="2743560"/>
            <a:ext cx="3928680" cy="754560"/>
          </a:xfrm>
          <a:prstGeom prst="rect">
            <a:avLst/>
          </a:prstGeom>
          <a:noFill/>
          <a:ln w="0">
            <a:noFill/>
          </a:ln>
        </p:spPr>
        <p:txBody>
          <a:bodyPr lIns="91440" rIns="91440" tIns="91440" bIns="91440" anchor="b">
            <a:noAutofit/>
          </a:bodyPr>
          <a:p>
            <a:pPr indent="0" algn="ctr">
              <a:lnSpc>
                <a:spcPct val="100000"/>
              </a:lnSpc>
              <a:buNone/>
            </a:pPr>
            <a:r>
              <a:rPr b="0" lang="fr-FR" sz="4500" strike="noStrike" u="none">
                <a:solidFill>
                  <a:schemeClr val="dk2"/>
                </a:solidFill>
                <a:effectLst/>
                <a:uFillTx/>
                <a:latin typeface="VT323"/>
                <a:ea typeface="VT323"/>
              </a:rPr>
              <a:t>xx%</a:t>
            </a:r>
            <a:endParaRPr b="0" lang="fr-FR" sz="45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grpSp>
        <p:nvGrpSpPr>
          <p:cNvPr id="57" name="Google Shape;17;p3"/>
          <p:cNvGrpSpPr/>
          <p:nvPr/>
        </p:nvGrpSpPr>
        <p:grpSpPr>
          <a:xfrm>
            <a:off x="84960" y="78480"/>
            <a:ext cx="8973720" cy="4924800"/>
            <a:chOff x="84960" y="78480"/>
            <a:chExt cx="8973720" cy="4924800"/>
          </a:xfrm>
        </p:grpSpPr>
        <p:pic>
          <p:nvPicPr>
            <p:cNvPr id="58" name="Google Shape;18;p3" descr=""/>
            <p:cNvPicPr/>
            <p:nvPr/>
          </p:nvPicPr>
          <p:blipFill>
            <a:blip r:embed="rId2"/>
            <a:stretch/>
          </p:blipFill>
          <p:spPr>
            <a:xfrm>
              <a:off x="84960" y="78480"/>
              <a:ext cx="8973720" cy="4924800"/>
            </a:xfrm>
            <a:prstGeom prst="rect">
              <a:avLst/>
            </a:prstGeom>
            <a:noFill/>
            <a:ln w="0">
              <a:noFill/>
            </a:ln>
          </p:spPr>
        </p:pic>
        <p:pic>
          <p:nvPicPr>
            <p:cNvPr id="59" name="Google Shape;19;p3" descr=""/>
            <p:cNvPicPr/>
            <p:nvPr/>
          </p:nvPicPr>
          <p:blipFill>
            <a:blip r:embed="rId3"/>
            <a:stretch/>
          </p:blipFill>
          <p:spPr>
            <a:xfrm>
              <a:off x="270360" y="196560"/>
              <a:ext cx="8644680" cy="307800"/>
            </a:xfrm>
            <a:prstGeom prst="rect">
              <a:avLst/>
            </a:prstGeom>
            <a:noFill/>
            <a:ln w="0">
              <a:noFill/>
            </a:ln>
          </p:spPr>
        </p:pic>
      </p:grpSp>
      <p:pic>
        <p:nvPicPr>
          <p:cNvPr id="60" name="Google Shape;20;p3" descr=""/>
          <p:cNvPicPr/>
          <p:nvPr/>
        </p:nvPicPr>
        <p:blipFill>
          <a:blip r:embed="rId4"/>
          <a:stretch/>
        </p:blipFill>
        <p:spPr>
          <a:xfrm>
            <a:off x="3233160" y="3371400"/>
            <a:ext cx="5515200" cy="1351440"/>
          </a:xfrm>
          <a:prstGeom prst="rect">
            <a:avLst/>
          </a:prstGeom>
          <a:noFill/>
          <a:ln w="0">
            <a:noFill/>
          </a:ln>
        </p:spPr>
      </p:pic>
      <p:pic>
        <p:nvPicPr>
          <p:cNvPr id="61" name="Google Shape;21;p3" descr=""/>
          <p:cNvPicPr/>
          <p:nvPr/>
        </p:nvPicPr>
        <p:blipFill>
          <a:blip r:embed="rId5"/>
          <a:stretch/>
        </p:blipFill>
        <p:spPr>
          <a:xfrm>
            <a:off x="555480" y="817920"/>
            <a:ext cx="5398920" cy="3024000"/>
          </a:xfrm>
          <a:prstGeom prst="rect">
            <a:avLst/>
          </a:prstGeom>
          <a:noFill/>
          <a:ln w="0">
            <a:noFill/>
          </a:ln>
        </p:spPr>
      </p:pic>
      <p:sp>
        <p:nvSpPr>
          <p:cNvPr id="62" name="PlaceHolder 1"/>
          <p:cNvSpPr>
            <a:spLocks noGrp="1"/>
          </p:cNvSpPr>
          <p:nvPr>
            <p:ph type="title"/>
          </p:nvPr>
        </p:nvSpPr>
        <p:spPr>
          <a:xfrm>
            <a:off x="1860480" y="1532520"/>
            <a:ext cx="3458520" cy="1520640"/>
          </a:xfrm>
          <a:prstGeom prst="rect">
            <a:avLst/>
          </a:prstGeom>
          <a:noFill/>
          <a:ln w="0">
            <a:noFill/>
          </a:ln>
        </p:spPr>
        <p:txBody>
          <a:bodyPr lIns="91440" rIns="91440" tIns="91440" bIns="91440" anchor="ctr">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63" name="PlaceHolder 2"/>
          <p:cNvSpPr>
            <a:spLocks noGrp="1"/>
          </p:cNvSpPr>
          <p:nvPr>
            <p:ph type="title"/>
          </p:nvPr>
        </p:nvSpPr>
        <p:spPr>
          <a:xfrm>
            <a:off x="779760" y="1910880"/>
            <a:ext cx="777960" cy="763920"/>
          </a:xfrm>
          <a:prstGeom prst="rect">
            <a:avLst/>
          </a:prstGeom>
          <a:noFill/>
          <a:ln w="0">
            <a:noFill/>
          </a:ln>
        </p:spPr>
        <p:txBody>
          <a:bodyPr lIns="91440" rIns="91440" tIns="91440" bIns="91440" anchor="ctr">
            <a:noAutofit/>
          </a:bodyPr>
          <a:p>
            <a:pPr indent="0" algn="ctr">
              <a:lnSpc>
                <a:spcPct val="100000"/>
              </a:lnSpc>
              <a:buNone/>
            </a:pPr>
            <a:r>
              <a:rPr b="0" lang="fr-FR" sz="5000" strike="noStrike" u="none">
                <a:solidFill>
                  <a:schemeClr val="dk2"/>
                </a:solidFill>
                <a:effectLst/>
                <a:uFillTx/>
                <a:latin typeface="VT323"/>
                <a:ea typeface="VT323"/>
              </a:rPr>
              <a:t>xx%</a:t>
            </a:r>
            <a:endParaRPr b="0" lang="fr-FR" sz="5000" strike="noStrike" u="none">
              <a:solidFill>
                <a:schemeClr val="dk1"/>
              </a:solidFill>
              <a:effectLst/>
              <a:uFillTx/>
              <a:latin typeface="Arial"/>
            </a:endParaRPr>
          </a:p>
        </p:txBody>
      </p:sp>
      <p:sp>
        <p:nvSpPr>
          <p:cNvPr id="64" name="PlaceHolder 3"/>
          <p:cNvSpPr>
            <a:spLocks noGrp="1"/>
          </p:cNvSpPr>
          <p:nvPr>
            <p:ph type="body"/>
          </p:nvPr>
        </p:nvSpPr>
        <p:spPr>
          <a:xfrm>
            <a:off x="6387120" y="947160"/>
            <a:ext cx="2107080" cy="2067120"/>
          </a:xfrm>
          <a:prstGeom prst="rect">
            <a:avLst/>
          </a:prstGeom>
          <a:noFill/>
          <a:ln w="19080">
            <a:solidFill>
              <a:schemeClr val="dk2"/>
            </a:solidFill>
            <a:round/>
          </a:ln>
        </p:spPr>
        <p:txBody>
          <a:bodyPr lIns="90000" rIns="90000" tIns="45000" bIns="45000" anchor="t">
            <a:normAutofit fontScale="25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chemeClr val="lt1"/>
        </a:solidFill>
      </p:bgPr>
    </p:bg>
    <p:spTree>
      <p:nvGrpSpPr>
        <p:cNvPr id="1" name=""/>
        <p:cNvGrpSpPr/>
        <p:nvPr/>
      </p:nvGrpSpPr>
      <p:grpSpPr>
        <a:xfrm>
          <a:off x="0" y="0"/>
          <a:ext cx="0" cy="0"/>
          <a:chOff x="0" y="0"/>
          <a:chExt cx="0" cy="0"/>
        </a:xfrm>
      </p:grpSpPr>
      <p:grpSp>
        <p:nvGrpSpPr>
          <p:cNvPr id="65" name="Google Shape;152;p21"/>
          <p:cNvGrpSpPr/>
          <p:nvPr/>
        </p:nvGrpSpPr>
        <p:grpSpPr>
          <a:xfrm>
            <a:off x="84960" y="78480"/>
            <a:ext cx="8973720" cy="4924800"/>
            <a:chOff x="84960" y="78480"/>
            <a:chExt cx="8973720" cy="4924800"/>
          </a:xfrm>
        </p:grpSpPr>
        <p:pic>
          <p:nvPicPr>
            <p:cNvPr id="66" name="Google Shape;153;p21" descr=""/>
            <p:cNvPicPr/>
            <p:nvPr/>
          </p:nvPicPr>
          <p:blipFill>
            <a:blip r:embed="rId2"/>
            <a:stretch/>
          </p:blipFill>
          <p:spPr>
            <a:xfrm>
              <a:off x="84960" y="78480"/>
              <a:ext cx="8973720" cy="4924800"/>
            </a:xfrm>
            <a:prstGeom prst="rect">
              <a:avLst/>
            </a:prstGeom>
            <a:noFill/>
            <a:ln w="0">
              <a:noFill/>
            </a:ln>
          </p:spPr>
        </p:pic>
        <p:pic>
          <p:nvPicPr>
            <p:cNvPr id="67" name="Google Shape;154;p21" descr=""/>
            <p:cNvPicPr/>
            <p:nvPr/>
          </p:nvPicPr>
          <p:blipFill>
            <a:blip r:embed="rId3"/>
            <a:stretch/>
          </p:blipFill>
          <p:spPr>
            <a:xfrm>
              <a:off x="270360" y="196560"/>
              <a:ext cx="8644680" cy="307800"/>
            </a:xfrm>
            <a:prstGeom prst="rect">
              <a:avLst/>
            </a:prstGeom>
            <a:noFill/>
            <a:ln w="0">
              <a:noFill/>
            </a:ln>
          </p:spPr>
        </p:pic>
      </p:grpSp>
      <p:sp>
        <p:nvSpPr>
          <p:cNvPr id="68" name="PlaceHolder 1"/>
          <p:cNvSpPr>
            <a:spLocks noGrp="1"/>
          </p:cNvSpPr>
          <p:nvPr>
            <p:ph type="title"/>
          </p:nvPr>
        </p:nvSpPr>
        <p:spPr>
          <a:xfrm>
            <a:off x="669600" y="1143000"/>
            <a:ext cx="3852000" cy="563760"/>
          </a:xfrm>
          <a:prstGeom prst="rect">
            <a:avLst/>
          </a:prstGeom>
          <a:noFill/>
          <a:ln w="0">
            <a:noFill/>
          </a:ln>
        </p:spPr>
        <p:txBody>
          <a:bodyPr lIns="91440" rIns="91440" tIns="91440" bIns="91440" anchor="ctr">
            <a:noAutofit/>
          </a:bodyPr>
          <a:p>
            <a:pPr indent="0">
              <a:buNone/>
            </a:pPr>
            <a:r>
              <a:rPr b="0" lang="fr-FR" sz="4800" strike="noStrike" u="none">
                <a:solidFill>
                  <a:schemeClr val="dk1"/>
                </a:solidFill>
                <a:effectLst/>
                <a:uFillTx/>
                <a:latin typeface="Arial"/>
              </a:rPr>
              <a:t>Click to edit the title text format</a:t>
            </a:r>
            <a:endParaRPr b="0" lang="fr-FR" sz="4800" strike="noStrike" u="none">
              <a:solidFill>
                <a:schemeClr val="dk1"/>
              </a:solidFill>
              <a:effectLst/>
              <a:uFillTx/>
              <a:latin typeface="Arial"/>
            </a:endParaRPr>
          </a:p>
        </p:txBody>
      </p:sp>
      <p:pic>
        <p:nvPicPr>
          <p:cNvPr id="69" name="Google Shape;157;p21" descr=""/>
          <p:cNvPicPr/>
          <p:nvPr/>
        </p:nvPicPr>
        <p:blipFill>
          <a:blip r:embed="rId4"/>
          <a:srcRect l="19759" t="14674" r="19444" b="47101"/>
          <a:stretch/>
        </p:blipFill>
        <p:spPr>
          <a:xfrm>
            <a:off x="4549320" y="1778400"/>
            <a:ext cx="3952800" cy="2484720"/>
          </a:xfrm>
          <a:prstGeom prst="rect">
            <a:avLst/>
          </a:prstGeom>
          <a:noFill/>
          <a:ln w="0">
            <a:noFill/>
          </a:ln>
        </p:spPr>
      </p:pic>
      <p:sp>
        <p:nvSpPr>
          <p:cNvPr id="70" name="Google Shape;158;p21"/>
          <p:cNvSpPr/>
          <p:nvPr/>
        </p:nvSpPr>
        <p:spPr>
          <a:xfrm>
            <a:off x="4865400" y="2464560"/>
            <a:ext cx="3320280" cy="51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 sz="1000" strike="noStrike" u="none">
                <a:solidFill>
                  <a:schemeClr val="dk1"/>
                </a:solidFill>
                <a:effectLst/>
                <a:uFillTx/>
                <a:latin typeface="Roboto Mono"/>
                <a:ea typeface="Roboto Mono"/>
              </a:rPr>
              <a:t>CREDITS:</a:t>
            </a:r>
            <a:r>
              <a:rPr b="0" lang="en" sz="1000" strike="noStrike" u="none">
                <a:solidFill>
                  <a:schemeClr val="dk1"/>
                </a:solidFill>
                <a:effectLst/>
                <a:uFillTx/>
                <a:latin typeface="Roboto Mono"/>
                <a:ea typeface="Roboto Mono"/>
              </a:rPr>
              <a:t> This presentation template was created by </a:t>
            </a:r>
            <a:r>
              <a:rPr b="1" lang="en" sz="1000" strike="noStrike" u="sng">
                <a:solidFill>
                  <a:schemeClr val="dk1"/>
                </a:solidFill>
                <a:effectLst/>
                <a:uFillTx/>
                <a:latin typeface="Roboto Mono"/>
                <a:ea typeface="Roboto Mono"/>
                <a:hlinkClick r:id="rId5"/>
              </a:rPr>
              <a:t>Slidesgo</a:t>
            </a:r>
            <a:r>
              <a:rPr b="0" lang="en" sz="1000" strike="noStrike" u="none">
                <a:solidFill>
                  <a:schemeClr val="dk1"/>
                </a:solidFill>
                <a:effectLst/>
                <a:uFillTx/>
                <a:latin typeface="Roboto Mono"/>
                <a:ea typeface="Roboto Mono"/>
              </a:rPr>
              <a:t>, and includes icons, infographics &amp; images by </a:t>
            </a:r>
            <a:r>
              <a:rPr b="1" lang="en" sz="1000" strike="noStrike" u="sng">
                <a:solidFill>
                  <a:schemeClr val="dk1"/>
                </a:solidFill>
                <a:effectLst/>
                <a:uFillTx/>
                <a:latin typeface="Roboto Mono"/>
                <a:ea typeface="Roboto Mono"/>
                <a:hlinkClick r:id="rId6"/>
              </a:rPr>
              <a:t>Freepik</a:t>
            </a:r>
            <a:r>
              <a:rPr b="0" lang="en" sz="1000" strike="noStrike" u="none">
                <a:solidFill>
                  <a:schemeClr val="dk1"/>
                </a:solidFill>
                <a:effectLst/>
                <a:uFillTx/>
                <a:latin typeface="Roboto Mono"/>
                <a:ea typeface="Roboto Mono"/>
              </a:rPr>
              <a:t> </a:t>
            </a:r>
            <a:endParaRPr b="0" lang="en-US" sz="1000" strike="noStrike" u="none">
              <a:solidFill>
                <a:srgbClr val="000000"/>
              </a:solidFill>
              <a:effectLst/>
              <a:uFillTx/>
              <a:latin typeface="OpenSymbo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solidFill>
          <a:schemeClr val="lt1"/>
        </a:solidFill>
      </p:bgPr>
    </p:bg>
    <p:spTree>
      <p:nvGrpSpPr>
        <p:cNvPr id="1" name=""/>
        <p:cNvGrpSpPr/>
        <p:nvPr/>
      </p:nvGrpSpPr>
      <p:grpSpPr>
        <a:xfrm>
          <a:off x="0" y="0"/>
          <a:ext cx="0" cy="0"/>
          <a:chOff x="0" y="0"/>
          <a:chExt cx="0" cy="0"/>
        </a:xfrm>
      </p:grpSpPr>
      <p:grpSp>
        <p:nvGrpSpPr>
          <p:cNvPr id="71" name="Google Shape;160;p22"/>
          <p:cNvGrpSpPr/>
          <p:nvPr/>
        </p:nvGrpSpPr>
        <p:grpSpPr>
          <a:xfrm>
            <a:off x="84960" y="78480"/>
            <a:ext cx="8973720" cy="4924800"/>
            <a:chOff x="84960" y="78480"/>
            <a:chExt cx="8973720" cy="4924800"/>
          </a:xfrm>
        </p:grpSpPr>
        <p:pic>
          <p:nvPicPr>
            <p:cNvPr id="72" name="Google Shape;161;p22" descr=""/>
            <p:cNvPicPr/>
            <p:nvPr/>
          </p:nvPicPr>
          <p:blipFill>
            <a:blip r:embed="rId2"/>
            <a:stretch/>
          </p:blipFill>
          <p:spPr>
            <a:xfrm>
              <a:off x="84960" y="78480"/>
              <a:ext cx="8973720" cy="4924800"/>
            </a:xfrm>
            <a:prstGeom prst="rect">
              <a:avLst/>
            </a:prstGeom>
            <a:noFill/>
            <a:ln w="0">
              <a:noFill/>
            </a:ln>
          </p:spPr>
        </p:pic>
        <p:pic>
          <p:nvPicPr>
            <p:cNvPr id="73" name="Google Shape;162;p22" descr=""/>
            <p:cNvPicPr/>
            <p:nvPr/>
          </p:nvPicPr>
          <p:blipFill>
            <a:blip r:embed="rId3"/>
            <a:stretch/>
          </p:blipFill>
          <p:spPr>
            <a:xfrm>
              <a:off x="270360" y="196560"/>
              <a:ext cx="8644680" cy="307800"/>
            </a:xfrm>
            <a:prstGeom prst="rect">
              <a:avLst/>
            </a:prstGeom>
            <a:noFill/>
            <a:ln w="0">
              <a:noFill/>
            </a:ln>
          </p:spPr>
        </p:pic>
      </p:gr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grpSp>
        <p:nvGrpSpPr>
          <p:cNvPr id="74" name="Google Shape;27;p4"/>
          <p:cNvGrpSpPr/>
          <p:nvPr/>
        </p:nvGrpSpPr>
        <p:grpSpPr>
          <a:xfrm>
            <a:off x="84960" y="78480"/>
            <a:ext cx="8973720" cy="4924800"/>
            <a:chOff x="84960" y="78480"/>
            <a:chExt cx="8973720" cy="4924800"/>
          </a:xfrm>
        </p:grpSpPr>
        <p:pic>
          <p:nvPicPr>
            <p:cNvPr id="75" name="Google Shape;28;p4" descr=""/>
            <p:cNvPicPr/>
            <p:nvPr/>
          </p:nvPicPr>
          <p:blipFill>
            <a:blip r:embed="rId2"/>
            <a:stretch/>
          </p:blipFill>
          <p:spPr>
            <a:xfrm>
              <a:off x="84960" y="78480"/>
              <a:ext cx="8973720" cy="4924800"/>
            </a:xfrm>
            <a:prstGeom prst="rect">
              <a:avLst/>
            </a:prstGeom>
            <a:noFill/>
            <a:ln w="0">
              <a:noFill/>
            </a:ln>
          </p:spPr>
        </p:pic>
        <p:pic>
          <p:nvPicPr>
            <p:cNvPr id="76" name="Google Shape;29;p4" descr=""/>
            <p:cNvPicPr/>
            <p:nvPr/>
          </p:nvPicPr>
          <p:blipFill>
            <a:blip r:embed="rId3"/>
            <a:stretch/>
          </p:blipFill>
          <p:spPr>
            <a:xfrm>
              <a:off x="270360" y="196560"/>
              <a:ext cx="8644680" cy="307800"/>
            </a:xfrm>
            <a:prstGeom prst="rect">
              <a:avLst/>
            </a:prstGeom>
            <a:noFill/>
            <a:ln w="0">
              <a:noFill/>
            </a:ln>
          </p:spPr>
        </p:pic>
      </p:grpSp>
      <p:sp>
        <p:nvSpPr>
          <p:cNvPr id="7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78"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grpSp>
        <p:nvGrpSpPr>
          <p:cNvPr id="82" name="Google Shape;41;p6"/>
          <p:cNvGrpSpPr/>
          <p:nvPr/>
        </p:nvGrpSpPr>
        <p:grpSpPr>
          <a:xfrm>
            <a:off x="84960" y="78480"/>
            <a:ext cx="8973720" cy="4924800"/>
            <a:chOff x="84960" y="78480"/>
            <a:chExt cx="8973720" cy="4924800"/>
          </a:xfrm>
        </p:grpSpPr>
        <p:pic>
          <p:nvPicPr>
            <p:cNvPr id="83" name="Google Shape;42;p6" descr=""/>
            <p:cNvPicPr/>
            <p:nvPr/>
          </p:nvPicPr>
          <p:blipFill>
            <a:blip r:embed="rId2"/>
            <a:stretch/>
          </p:blipFill>
          <p:spPr>
            <a:xfrm>
              <a:off x="84960" y="78480"/>
              <a:ext cx="8973720" cy="4924800"/>
            </a:xfrm>
            <a:prstGeom prst="rect">
              <a:avLst/>
            </a:prstGeom>
            <a:noFill/>
            <a:ln w="0">
              <a:noFill/>
            </a:ln>
          </p:spPr>
        </p:pic>
        <p:pic>
          <p:nvPicPr>
            <p:cNvPr id="84" name="Google Shape;43;p6" descr=""/>
            <p:cNvPicPr/>
            <p:nvPr/>
          </p:nvPicPr>
          <p:blipFill>
            <a:blip r:embed="rId3"/>
            <a:stretch/>
          </p:blipFill>
          <p:spPr>
            <a:xfrm>
              <a:off x="270360" y="196560"/>
              <a:ext cx="8644680" cy="307800"/>
            </a:xfrm>
            <a:prstGeom prst="rect">
              <a:avLst/>
            </a:prstGeom>
            <a:noFill/>
            <a:ln w="0">
              <a:noFill/>
            </a:ln>
          </p:spPr>
        </p:pic>
      </p:grpSp>
      <p:sp>
        <p:nvSpPr>
          <p:cNvPr id="85" name="PlaceHolder 1"/>
          <p:cNvSpPr>
            <a:spLocks noGrp="1"/>
          </p:cNvSpPr>
          <p:nvPr>
            <p:ph type="title"/>
          </p:nvPr>
        </p:nvSpPr>
        <p:spPr>
          <a:xfrm>
            <a:off x="342000" y="654840"/>
            <a:ext cx="8460000" cy="601920"/>
          </a:xfrm>
          <a:prstGeom prst="rect">
            <a:avLst/>
          </a:prstGeom>
          <a:noFill/>
          <a:ln w="0">
            <a:noFill/>
          </a:ln>
        </p:spPr>
        <p:txBody>
          <a:bodyPr lIns="91440" rIns="91440" tIns="91440" bIns="91440" anchor="t">
            <a:noAutofit/>
          </a:bodyPr>
          <a:p>
            <a:pPr indent="0">
              <a:buNone/>
            </a:pPr>
            <a:r>
              <a:rPr b="0" lang="fr-FR" sz="3200" strike="noStrike" u="none">
                <a:solidFill>
                  <a:schemeClr val="dk1"/>
                </a:solidFill>
                <a:effectLst/>
                <a:uFillTx/>
                <a:latin typeface="Arial"/>
              </a:rPr>
              <a:t>Click to edit the title text format</a:t>
            </a:r>
            <a:endParaRPr b="0" lang="fr-FR" sz="3200" strike="noStrike" u="none">
              <a:solidFill>
                <a:schemeClr val="dk1"/>
              </a:solidFill>
              <a:effectLst/>
              <a:uFillTx/>
              <a:latin typeface="Arial"/>
            </a:endParaRPr>
          </a:p>
        </p:txBody>
      </p:sp>
      <p:pic>
        <p:nvPicPr>
          <p:cNvPr id="86" name="Google Shape;45;p6" descr=""/>
          <p:cNvPicPr/>
          <p:nvPr/>
        </p:nvPicPr>
        <p:blipFill>
          <a:blip r:embed="rId4"/>
          <a:stretch/>
        </p:blipFill>
        <p:spPr>
          <a:xfrm>
            <a:off x="270360" y="196560"/>
            <a:ext cx="8644680" cy="307800"/>
          </a:xfrm>
          <a:prstGeom prst="rect">
            <a:avLst/>
          </a:prstGeom>
          <a:noFill/>
          <a:ln w="0">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2"/>
    <p:sldLayoutId id="2147483674" r:id="rId3"/>
    <p:sldLayoutId id="2147483675"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Google Shape;179;p28" descr=""/>
          <p:cNvPicPr/>
          <p:nvPr/>
        </p:nvPicPr>
        <p:blipFill>
          <a:blip r:embed="rId1"/>
          <a:srcRect l="31656" t="9673" r="9488" b="0"/>
          <a:stretch/>
        </p:blipFill>
        <p:spPr>
          <a:xfrm>
            <a:off x="5805360" y="1317240"/>
            <a:ext cx="2831400" cy="2647800"/>
          </a:xfrm>
          <a:prstGeom prst="rect">
            <a:avLst/>
          </a:prstGeom>
          <a:noFill/>
          <a:ln w="19050">
            <a:solidFill>
              <a:srgbClr val="707070"/>
            </a:solidFill>
            <a:round/>
          </a:ln>
        </p:spPr>
      </p:pic>
      <p:sp>
        <p:nvSpPr>
          <p:cNvPr id="111" name="PlaceHolder 1"/>
          <p:cNvSpPr>
            <a:spLocks noGrp="1"/>
          </p:cNvSpPr>
          <p:nvPr>
            <p:ph type="title"/>
          </p:nvPr>
        </p:nvSpPr>
        <p:spPr>
          <a:xfrm>
            <a:off x="609480" y="847800"/>
            <a:ext cx="5057280" cy="2466720"/>
          </a:xfrm>
          <a:prstGeom prst="rect">
            <a:avLst/>
          </a:prstGeom>
          <a:noFill/>
          <a:ln w="0">
            <a:noFill/>
          </a:ln>
        </p:spPr>
        <p:txBody>
          <a:bodyPr lIns="91440" rIns="91440" tIns="91440" bIns="91440" anchor="t">
            <a:normAutofit/>
          </a:bodyPr>
          <a:p>
            <a:pPr indent="0">
              <a:lnSpc>
                <a:spcPct val="120000"/>
              </a:lnSpc>
              <a:buNone/>
              <a:tabLst>
                <a:tab algn="l" pos="0"/>
              </a:tabLst>
            </a:pPr>
            <a:r>
              <a:rPr b="0" lang="en-US" sz="5600" strike="noStrike" u="none">
                <a:solidFill>
                  <a:srgbClr val="191919"/>
                </a:solidFill>
                <a:effectLst/>
                <a:uFillTx/>
                <a:latin typeface="Calibri"/>
                <a:ea typeface="VT323"/>
              </a:rPr>
              <a:t>Cookbooks Overview</a:t>
            </a:r>
            <a:endParaRPr b="0" lang="fr-FR" sz="5600" strike="noStrike" u="none">
              <a:solidFill>
                <a:schemeClr val="dk1"/>
              </a:solidFill>
              <a:effectLst/>
              <a:uFillTx/>
              <a:latin typeface="Arial"/>
            </a:endParaRPr>
          </a:p>
        </p:txBody>
      </p:sp>
      <p:sp>
        <p:nvSpPr>
          <p:cNvPr id="112" name="PlaceHolder 2"/>
          <p:cNvSpPr>
            <a:spLocks noGrp="1"/>
          </p:cNvSpPr>
          <p:nvPr>
            <p:ph type="subTitle"/>
          </p:nvPr>
        </p:nvSpPr>
        <p:spPr>
          <a:xfrm>
            <a:off x="609480" y="3362400"/>
            <a:ext cx="4352400" cy="1133280"/>
          </a:xfrm>
          <a:prstGeom prst="rect">
            <a:avLst/>
          </a:prstGeom>
          <a:noFill/>
          <a:ln w="0">
            <a:noFill/>
          </a:ln>
        </p:spPr>
        <p:txBody>
          <a:bodyPr lIns="91440" rIns="91440" tIns="91440" bIns="91440" anchor="t">
            <a:normAutofit fontScale="92500" lnSpcReduction="9999"/>
          </a:bodyPr>
          <a:p>
            <a:pPr indent="0">
              <a:lnSpc>
                <a:spcPct val="120000"/>
              </a:lnSpc>
              <a:buNone/>
              <a:tabLst>
                <a:tab algn="l" pos="0"/>
              </a:tabLst>
            </a:pPr>
            <a:r>
              <a:rPr b="0" lang="en-US" sz="1200" strike="noStrike" u="none">
                <a:solidFill>
                  <a:srgbClr val="191919"/>
                </a:solidFill>
                <a:effectLst/>
                <a:uFillTx/>
                <a:latin typeface="Calibri"/>
                <a:ea typeface="Roboto Mono"/>
              </a:rPr>
              <a:t>Cookbooks serve as essential resources that compile diverse culinary knowledge and practices. They provide structured recipes and crucial cooking techniques, enabling both novices and experienced chefs to elevate their culinary skills. This overview highlights the significance and various components integral to effective cookbooks.</a:t>
            </a:r>
            <a:endParaRPr b="0" lang="en-US" sz="1200" strike="noStrike" u="none">
              <a:solidFill>
                <a:srgbClr val="000000"/>
              </a:solidFill>
              <a:effectLst/>
              <a:uFillTx/>
              <a:latin typeface="OpenSymbol"/>
            </a:endParaRPr>
          </a:p>
        </p:txBody>
      </p:sp>
      <p:sp>
        <p:nvSpPr>
          <p:cNvPr id="113" name="Google Shape;182;p28"/>
          <p:cNvSpPr/>
          <p:nvPr/>
        </p:nvSpPr>
        <p:spPr>
          <a:xfrm>
            <a:off x="438120" y="209520"/>
            <a:ext cx="4476240" cy="266400"/>
          </a:xfrm>
          <a:prstGeom prst="rect">
            <a:avLst/>
          </a:prstGeom>
          <a:noFill/>
          <a:ln w="0">
            <a:noFill/>
          </a:ln>
        </p:spPr>
        <p:style>
          <a:lnRef idx="0"/>
          <a:fillRef idx="0"/>
          <a:effectRef idx="0"/>
          <a:fontRef idx="minor"/>
        </p:style>
        <p:txBody>
          <a:bodyPr lIns="0" rIns="0" tIns="0" bIns="0" anchor="t">
            <a:spAutoFit/>
          </a:bodyPr>
          <a:p>
            <a:pPr defTabSz="914400">
              <a:lnSpc>
                <a:spcPct val="100000"/>
              </a:lnSpc>
              <a:tabLst>
                <a:tab algn="l" pos="0"/>
              </a:tabLst>
            </a:pPr>
            <a:r>
              <a:rPr b="0" lang="en" sz="1600" strike="noStrike" u="none">
                <a:solidFill>
                  <a:schemeClr val="dk1"/>
                </a:solidFill>
                <a:effectLst/>
                <a:uFillTx/>
                <a:latin typeface="Arial"/>
              </a:rPr>
              <a:t>Write your Name</a:t>
            </a:r>
            <a:endParaRPr b="0" lang="en-US" sz="16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5000" lnSpcReduction="19999"/>
          </a:bodyPr>
          <a:p>
            <a:pPr indent="0">
              <a:lnSpc>
                <a:spcPct val="120000"/>
              </a:lnSpc>
              <a:buNone/>
              <a:tabLst>
                <a:tab algn="l" pos="0"/>
              </a:tabLst>
            </a:pPr>
            <a:r>
              <a:rPr b="0" lang="en-US" sz="4000" strike="noStrike" u="none">
                <a:solidFill>
                  <a:srgbClr val="191919"/>
                </a:solidFill>
                <a:effectLst/>
                <a:uFillTx/>
                <a:latin typeface="Calibri"/>
                <a:ea typeface="VT323"/>
              </a:rPr>
              <a:t>Cooking Tips and Techniques</a:t>
            </a:r>
            <a:endParaRPr b="0" lang="fr-FR" sz="4000" strike="noStrike" u="none">
              <a:solidFill>
                <a:schemeClr val="dk1"/>
              </a:solidFill>
              <a:effectLst/>
              <a:uFillTx/>
              <a:latin typeface="Arial"/>
            </a:endParaRPr>
          </a:p>
        </p:txBody>
      </p:sp>
      <p:sp>
        <p:nvSpPr>
          <p:cNvPr id="141"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191919"/>
                </a:solidFill>
                <a:effectLst/>
                <a:uFillTx/>
                <a:latin typeface="Calibri"/>
                <a:ea typeface="Roboto Mono"/>
              </a:rPr>
              <a:t>Useful tips and methods enhance cooking efficiency and outcomes. They include advice on ingredient selection, cooking tools, and alternative techniques for flexibility.</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5000" lnSpcReduction="19999"/>
          </a:bodyPr>
          <a:p>
            <a:pPr indent="0">
              <a:lnSpc>
                <a:spcPct val="120000"/>
              </a:lnSpc>
              <a:buNone/>
              <a:tabLst>
                <a:tab algn="l" pos="0"/>
              </a:tabLst>
            </a:pPr>
            <a:r>
              <a:rPr b="0" lang="en-US" sz="4000" strike="noStrike" u="none">
                <a:solidFill>
                  <a:srgbClr val="191919"/>
                </a:solidFill>
                <a:effectLst/>
                <a:uFillTx/>
                <a:latin typeface="Calibri"/>
                <a:ea typeface="VT323"/>
              </a:rPr>
              <a:t>Conclusions</a:t>
            </a:r>
            <a:endParaRPr b="0" lang="fr-FR" sz="4000" strike="noStrike" u="none">
              <a:solidFill>
                <a:schemeClr val="dk1"/>
              </a:solidFill>
              <a:effectLst/>
              <a:uFillTx/>
              <a:latin typeface="Arial"/>
            </a:endParaRPr>
          </a:p>
        </p:txBody>
      </p:sp>
      <p:sp>
        <p:nvSpPr>
          <p:cNvPr id="143"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191919"/>
                </a:solidFill>
                <a:effectLst/>
                <a:uFillTx/>
                <a:latin typeface="Calibri"/>
                <a:ea typeface="Roboto Mono"/>
              </a:rPr>
              <a:t>Cookbooks are vital culinary tools combining historical knowledge and practical details. Their structured content supports diverse cooking needs, inspiring both amateurs and professionals.</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66720" y="1143000"/>
            <a:ext cx="3847680" cy="561600"/>
          </a:xfrm>
          <a:prstGeom prst="rect">
            <a:avLst/>
          </a:prstGeom>
          <a:noFill/>
          <a:ln w="0">
            <a:noFill/>
          </a:ln>
        </p:spPr>
        <p:txBody>
          <a:bodyPr lIns="91440" rIns="91440" tIns="91440" bIns="91440" anchor="ctr">
            <a:normAutofit/>
          </a:bodyPr>
          <a:p>
            <a:pPr indent="0">
              <a:lnSpc>
                <a:spcPct val="120000"/>
              </a:lnSpc>
              <a:buNone/>
              <a:tabLst>
                <a:tab algn="l" pos="0"/>
              </a:tabLst>
            </a:pPr>
            <a:r>
              <a:rPr b="0" lang="en-US" sz="1200" strike="noStrike" u="none">
                <a:solidFill>
                  <a:srgbClr val="000000"/>
                </a:solidFill>
                <a:effectLst/>
                <a:uFillTx/>
                <a:latin typeface="Calibri"/>
                <a:ea typeface="VT323"/>
              </a:rPr>
              <a:t>Thank you!</a:t>
            </a:r>
            <a:endParaRPr b="0" lang="fr-FR" sz="1200" strike="noStrike" u="none">
              <a:solidFill>
                <a:schemeClr val="dk1"/>
              </a:solidFill>
              <a:effectLst/>
              <a:uFillTx/>
              <a:latin typeface="Arial"/>
            </a:endParaRPr>
          </a:p>
        </p:txBody>
      </p:sp>
      <p:sp>
        <p:nvSpPr>
          <p:cNvPr id="145" name="PlaceHolder 2"/>
          <p:cNvSpPr>
            <a:spLocks noGrp="1"/>
          </p:cNvSpPr>
          <p:nvPr>
            <p:ph type="subTitle"/>
          </p:nvPr>
        </p:nvSpPr>
        <p:spPr>
          <a:xfrm>
            <a:off x="666720" y="1847880"/>
            <a:ext cx="3685680" cy="98064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000000"/>
                </a:solidFill>
                <a:effectLst/>
                <a:uFillTx/>
                <a:latin typeface="Calibri"/>
                <a:ea typeface="Roboto Mono"/>
              </a:rPr>
              <a:t>Do you have any questions?</a:t>
            </a:r>
            <a:endParaRPr b="0" lang="en-US" sz="1200" strike="noStrike" u="none">
              <a:solidFill>
                <a:srgbClr val="000000"/>
              </a:solidFill>
              <a:effectLst/>
              <a:uFillTx/>
              <a:latin typeface="OpenSymbol"/>
            </a:endParaRPr>
          </a:p>
        </p:txBody>
      </p:sp>
      <p:sp>
        <p:nvSpPr>
          <p:cNvPr id="146" name="Google Shape;374;p41"/>
          <p:cNvSpPr/>
          <p:nvPr/>
        </p:nvSpPr>
        <p:spPr>
          <a:xfrm>
            <a:off x="4943520" y="3181320"/>
            <a:ext cx="3209400" cy="256680"/>
          </a:xfrm>
          <a:prstGeom prst="rect">
            <a:avLst/>
          </a:prstGeom>
          <a:noFill/>
          <a:ln w="0">
            <a:noFill/>
          </a:ln>
        </p:spPr>
        <p:style>
          <a:lnRef idx="0"/>
          <a:fillRef idx="0"/>
          <a:effectRef idx="0"/>
          <a:fontRef idx="minor"/>
        </p:style>
        <p:txBody>
          <a:bodyPr lIns="0" rIns="0" tIns="0" bIns="0" anchor="t">
            <a:normAutofit/>
          </a:bodyPr>
          <a:p>
            <a:pPr defTabSz="914400">
              <a:lnSpc>
                <a:spcPct val="120000"/>
              </a:lnSpc>
              <a:tabLst>
                <a:tab algn="l" pos="0"/>
              </a:tabLst>
            </a:pPr>
            <a:r>
              <a:rPr b="0" lang="en-US" sz="1200" strike="noStrike" u="none">
                <a:solidFill>
                  <a:srgbClr val="000000"/>
                </a:solidFill>
                <a:effectLst/>
                <a:uFillTx/>
                <a:latin typeface="Roboto Mono"/>
              </a:rPr>
              <a:t>+00 000 000 000</a:t>
            </a:r>
            <a:endParaRPr b="0" lang="en-US" sz="1200" strike="noStrike" u="none">
              <a:solidFill>
                <a:srgbClr val="000000"/>
              </a:solidFill>
              <a:effectLst/>
              <a:uFillTx/>
              <a:latin typeface="OpenSymbol"/>
            </a:endParaRPr>
          </a:p>
        </p:txBody>
      </p:sp>
      <p:grpSp>
        <p:nvGrpSpPr>
          <p:cNvPr id="147" name="Google Shape;375;p41"/>
          <p:cNvGrpSpPr/>
          <p:nvPr/>
        </p:nvGrpSpPr>
        <p:grpSpPr>
          <a:xfrm>
            <a:off x="786240" y="3047400"/>
            <a:ext cx="437040" cy="437040"/>
            <a:chOff x="786240" y="3047400"/>
            <a:chExt cx="437040" cy="437040"/>
          </a:xfrm>
        </p:grpSpPr>
        <p:sp>
          <p:nvSpPr>
            <p:cNvPr id="148" name="Google Shape;376;p41"/>
            <p:cNvSpPr/>
            <p:nvPr/>
          </p:nvSpPr>
          <p:spPr>
            <a:xfrm>
              <a:off x="786240" y="3047400"/>
              <a:ext cx="437040" cy="4370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49" name="Google Shape;377;p41"/>
            <p:cNvGrpSpPr/>
            <p:nvPr/>
          </p:nvGrpSpPr>
          <p:grpSpPr>
            <a:xfrm>
              <a:off x="873360" y="3126960"/>
              <a:ext cx="275760" cy="275760"/>
              <a:chOff x="873360" y="3126960"/>
              <a:chExt cx="275760" cy="275760"/>
            </a:xfrm>
          </p:grpSpPr>
          <p:sp>
            <p:nvSpPr>
              <p:cNvPr id="150" name="Google Shape;378;p41"/>
              <p:cNvSpPr/>
              <p:nvPr/>
            </p:nvSpPr>
            <p:spPr>
              <a:xfrm>
                <a:off x="873360" y="312696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 name="Google Shape;379;p41"/>
              <p:cNvSpPr/>
              <p:nvPr/>
            </p:nvSpPr>
            <p:spPr>
              <a:xfrm>
                <a:off x="937800" y="319248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 name="Google Shape;380;p41"/>
              <p:cNvSpPr/>
              <p:nvPr/>
            </p:nvSpPr>
            <p:spPr>
              <a:xfrm>
                <a:off x="1067400" y="31622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153" name="Google Shape;381;p41"/>
          <p:cNvGrpSpPr/>
          <p:nvPr/>
        </p:nvGrpSpPr>
        <p:grpSpPr>
          <a:xfrm>
            <a:off x="1358640" y="3047400"/>
            <a:ext cx="437040" cy="437040"/>
            <a:chOff x="1358640" y="3047400"/>
            <a:chExt cx="437040" cy="437040"/>
          </a:xfrm>
        </p:grpSpPr>
        <p:sp>
          <p:nvSpPr>
            <p:cNvPr id="154" name="Google Shape;382;p41"/>
            <p:cNvSpPr/>
            <p:nvPr/>
          </p:nvSpPr>
          <p:spPr>
            <a:xfrm>
              <a:off x="1358640" y="3047400"/>
              <a:ext cx="437040" cy="4370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55" name="Google Shape;383;p41"/>
            <p:cNvGrpSpPr/>
            <p:nvPr/>
          </p:nvGrpSpPr>
          <p:grpSpPr>
            <a:xfrm>
              <a:off x="1443960" y="3145320"/>
              <a:ext cx="266400" cy="238320"/>
              <a:chOff x="1443960" y="3145320"/>
              <a:chExt cx="266400" cy="238320"/>
            </a:xfrm>
          </p:grpSpPr>
          <p:sp>
            <p:nvSpPr>
              <p:cNvPr id="156" name="Google Shape;384;p41"/>
              <p:cNvSpPr/>
              <p:nvPr/>
            </p:nvSpPr>
            <p:spPr>
              <a:xfrm>
                <a:off x="1453320" y="322956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7" name="Google Shape;385;p41"/>
              <p:cNvSpPr/>
              <p:nvPr/>
            </p:nvSpPr>
            <p:spPr>
              <a:xfrm>
                <a:off x="1443960" y="314532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 name="Google Shape;386;p41"/>
              <p:cNvSpPr/>
              <p:nvPr/>
            </p:nvSpPr>
            <p:spPr>
              <a:xfrm>
                <a:off x="1546560" y="322956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grpSp>
        <p:nvGrpSpPr>
          <p:cNvPr id="159" name="Google Shape;387;p41"/>
          <p:cNvGrpSpPr/>
          <p:nvPr/>
        </p:nvGrpSpPr>
        <p:grpSpPr>
          <a:xfrm>
            <a:off x="2005560" y="3047400"/>
            <a:ext cx="437040" cy="437040"/>
            <a:chOff x="2005560" y="3047400"/>
            <a:chExt cx="437040" cy="437040"/>
          </a:xfrm>
        </p:grpSpPr>
        <p:sp>
          <p:nvSpPr>
            <p:cNvPr id="160" name="Google Shape;388;p41"/>
            <p:cNvSpPr/>
            <p:nvPr/>
          </p:nvSpPr>
          <p:spPr>
            <a:xfrm>
              <a:off x="2005560" y="3047400"/>
              <a:ext cx="437040" cy="4370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1" name="Google Shape;389;p41"/>
            <p:cNvSpPr/>
            <p:nvPr/>
          </p:nvSpPr>
          <p:spPr>
            <a:xfrm>
              <a:off x="2124720" y="3162960"/>
              <a:ext cx="198720" cy="203040"/>
            </a:xfrm>
            <a:custGeom>
              <a:avLst/>
              <a:gdLst>
                <a:gd name="textAreaLeft" fmla="*/ 0 w 198720"/>
                <a:gd name="textAreaRight" fmla="*/ 199080 w 198720"/>
                <a:gd name="textAreaTop" fmla="*/ 0 h 203040"/>
                <a:gd name="textAreaBottom" fmla="*/ 203400 h 203040"/>
              </a:gdLst>
              <a:ahLst/>
              <a:cxn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62" name="Google Shape;390;p41"/>
          <p:cNvSpPr/>
          <p:nvPr/>
        </p:nvSpPr>
        <p:spPr>
          <a:xfrm>
            <a:off x="343080" y="209520"/>
            <a:ext cx="4476240" cy="266400"/>
          </a:xfrm>
          <a:prstGeom prst="rect">
            <a:avLst/>
          </a:prstGeom>
          <a:noFill/>
          <a:ln w="0">
            <a:noFill/>
          </a:ln>
        </p:spPr>
        <p:style>
          <a:lnRef idx="0"/>
          <a:fillRef idx="0"/>
          <a:effectRef idx="0"/>
          <a:fontRef idx="minor"/>
        </p:style>
        <p:txBody>
          <a:bodyPr lIns="870823080" rIns="870823080" tIns="133200" bIns="133200" anchor="t">
            <a:normAutofit fontScale="25000" lnSpcReduction="19999"/>
          </a:bodyPr>
          <a:p>
            <a:pPr defTabSz="914400">
              <a:lnSpc>
                <a:spcPct val="120000"/>
              </a:lnSpc>
              <a:tabLst>
                <a:tab algn="l" pos="0"/>
              </a:tabLst>
            </a:pPr>
            <a:r>
              <a:rPr b="0" lang="en-US" sz="1200" strike="noStrike" u="none">
                <a:solidFill>
                  <a:srgbClr val="000000"/>
                </a:solidFill>
                <a:effectLst/>
                <a:uFillTx/>
                <a:latin typeface="VT323"/>
              </a:rPr>
              <a:t>www.yourwebsite.com</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5000" lnSpcReduction="19999"/>
          </a:bodyPr>
          <a:p>
            <a:pPr indent="0">
              <a:lnSpc>
                <a:spcPct val="120000"/>
              </a:lnSpc>
              <a:buNone/>
              <a:tabLst>
                <a:tab algn="l" pos="0"/>
              </a:tabLst>
            </a:pPr>
            <a:r>
              <a:rPr b="0" lang="en-US" sz="4000" strike="noStrike" u="none">
                <a:solidFill>
                  <a:srgbClr val="191919"/>
                </a:solidFill>
                <a:effectLst/>
                <a:uFillTx/>
                <a:latin typeface="Calibri"/>
                <a:ea typeface="VT323"/>
              </a:rPr>
              <a:t>Introduction</a:t>
            </a:r>
            <a:endParaRPr b="0" lang="fr-FR" sz="4000" strike="noStrike" u="none">
              <a:solidFill>
                <a:schemeClr val="dk1"/>
              </a:solidFill>
              <a:effectLst/>
              <a:uFillTx/>
              <a:latin typeface="Arial"/>
            </a:endParaRPr>
          </a:p>
        </p:txBody>
      </p:sp>
      <p:sp>
        <p:nvSpPr>
          <p:cNvPr id="115"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191919"/>
                </a:solidFill>
                <a:effectLst/>
                <a:uFillTx/>
                <a:latin typeface="Calibri"/>
                <a:ea typeface="Roboto Mono"/>
              </a:rPr>
              <a:t>A </a:t>
            </a:r>
            <a:r>
              <a:rPr b="0" i="1" lang="en-US" sz="1200" strike="noStrike" u="none">
                <a:solidFill>
                  <a:srgbClr val="191919"/>
                </a:solidFill>
                <a:effectLst/>
                <a:uFillTx/>
                <a:latin typeface="Calibri"/>
                <a:ea typeface="Roboto Mono"/>
              </a:rPr>
              <a:t>cookbook</a:t>
            </a:r>
            <a:r>
              <a:rPr b="0" lang="en-US" sz="1200" strike="noStrike" u="none">
                <a:solidFill>
                  <a:srgbClr val="191919"/>
                </a:solidFill>
                <a:effectLst/>
                <a:uFillTx/>
                <a:latin typeface="Calibri"/>
                <a:ea typeface="Roboto Mono"/>
              </a:rPr>
              <a:t> is a collection of recipes and cooking instructions designed to help users prepare meals efficiently. This presentation explores the main aspects of cookbooks, their history, and key components.</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Google Shape;259;p32" descr=""/>
          <p:cNvPicPr/>
          <p:nvPr/>
        </p:nvPicPr>
        <p:blipFill>
          <a:blip r:embed="rId1"/>
          <a:srcRect l="20933" t="0" r="20933" b="0"/>
          <a:stretch/>
        </p:blipFill>
        <p:spPr>
          <a:xfrm flipH="1">
            <a:off x="6387120" y="947160"/>
            <a:ext cx="2107080" cy="2067120"/>
          </a:xfrm>
          <a:prstGeom prst="rect">
            <a:avLst/>
          </a:prstGeom>
          <a:noFill/>
          <a:ln w="19050">
            <a:solidFill>
              <a:srgbClr val="707070"/>
            </a:solidFill>
            <a:round/>
          </a:ln>
        </p:spPr>
      </p:pic>
      <p:sp>
        <p:nvSpPr>
          <p:cNvPr id="117" name="PlaceHolder 1"/>
          <p:cNvSpPr>
            <a:spLocks noGrp="1"/>
          </p:cNvSpPr>
          <p:nvPr>
            <p:ph type="subTitle"/>
          </p:nvPr>
        </p:nvSpPr>
        <p:spPr>
          <a:xfrm>
            <a:off x="3467160" y="3914640"/>
            <a:ext cx="5171760" cy="666360"/>
          </a:xfrm>
          <a:prstGeom prst="rect">
            <a:avLst/>
          </a:prstGeom>
          <a:noFill/>
          <a:ln w="0">
            <a:noFill/>
          </a:ln>
        </p:spPr>
        <p:txBody>
          <a:bodyPr lIns="91440" rIns="91440" tIns="91440" bIns="91440" anchor="t">
            <a:normAutofit/>
          </a:bodyPr>
          <a:p>
            <a:pPr algn="ctr"/>
            <a:endParaRPr b="0" lang="en-US" sz="1400" strike="noStrike" u="none">
              <a:solidFill>
                <a:schemeClr val="dk1"/>
              </a:solidFill>
              <a:effectLst/>
              <a:uFillTx/>
              <a:latin typeface="Roboto Mono"/>
              <a:ea typeface="Roboto Mono"/>
            </a:endParaRPr>
          </a:p>
        </p:txBody>
      </p:sp>
      <p:sp>
        <p:nvSpPr>
          <p:cNvPr id="118" name="PlaceHolder 2"/>
          <p:cNvSpPr>
            <a:spLocks noGrp="1"/>
          </p:cNvSpPr>
          <p:nvPr>
            <p:ph type="title"/>
          </p:nvPr>
        </p:nvSpPr>
        <p:spPr>
          <a:xfrm>
            <a:off x="1857240" y="1533600"/>
            <a:ext cx="3457080" cy="1523520"/>
          </a:xfrm>
          <a:prstGeom prst="rect">
            <a:avLst/>
          </a:prstGeom>
          <a:noFill/>
          <a:ln w="0">
            <a:noFill/>
          </a:ln>
        </p:spPr>
        <p:txBody>
          <a:bodyPr lIns="91440" rIns="91440" tIns="91440" bIns="91440" anchor="ctr">
            <a:normAutofit lnSpcReduction="9999"/>
          </a:bodyPr>
          <a:p>
            <a:pPr indent="0">
              <a:lnSpc>
                <a:spcPct val="120000"/>
              </a:lnSpc>
              <a:buNone/>
              <a:tabLst>
                <a:tab algn="l" pos="0"/>
              </a:tabLst>
            </a:pPr>
            <a:r>
              <a:rPr b="0" lang="en-US" sz="4000" strike="noStrike" u="none">
                <a:solidFill>
                  <a:srgbClr val="191919"/>
                </a:solidFill>
                <a:effectLst/>
                <a:uFillTx/>
                <a:latin typeface="Calibri"/>
                <a:ea typeface="VT323"/>
              </a:rPr>
              <a:t>Introduction to Cookbooks</a:t>
            </a:r>
            <a:endParaRPr b="0" lang="fr-FR" sz="4000" strike="noStrike" u="none">
              <a:solidFill>
                <a:schemeClr val="dk1"/>
              </a:solidFill>
              <a:effectLst/>
              <a:uFillTx/>
              <a:latin typeface="Arial"/>
            </a:endParaRPr>
          </a:p>
        </p:txBody>
      </p:sp>
      <p:sp>
        <p:nvSpPr>
          <p:cNvPr id="119" name="PlaceHolder 3"/>
          <p:cNvSpPr>
            <a:spLocks noGrp="1"/>
          </p:cNvSpPr>
          <p:nvPr>
            <p:ph type="title"/>
          </p:nvPr>
        </p:nvSpPr>
        <p:spPr>
          <a:xfrm>
            <a:off x="781200" y="1914480"/>
            <a:ext cx="780840" cy="761760"/>
          </a:xfrm>
          <a:prstGeom prst="rect">
            <a:avLst/>
          </a:prstGeom>
          <a:noFill/>
          <a:ln w="0">
            <a:noFill/>
          </a:ln>
        </p:spPr>
        <p:txBody>
          <a:bodyPr lIns="91440" rIns="91440" tIns="91440" bIns="91440" anchor="ctr">
            <a:normAutofit fontScale="77500" lnSpcReduction="19999"/>
          </a:bodyPr>
          <a:p>
            <a:pPr indent="0" algn="ctr">
              <a:lnSpc>
                <a:spcPct val="120000"/>
              </a:lnSpc>
              <a:buNone/>
              <a:tabLst>
                <a:tab algn="l" pos="0"/>
              </a:tabLst>
            </a:pPr>
            <a:r>
              <a:rPr b="0" lang="en-US" sz="5000" strike="noStrike" u="none">
                <a:solidFill>
                  <a:srgbClr val="707070"/>
                </a:solidFill>
                <a:effectLst/>
                <a:uFillTx/>
                <a:latin typeface="Calibri"/>
                <a:ea typeface="VT323"/>
              </a:rPr>
              <a:t>01</a:t>
            </a:r>
            <a:endParaRPr b="0" lang="fr-FR" sz="5000" strike="noStrike" u="none">
              <a:solidFill>
                <a:schemeClr val="dk1"/>
              </a:solidFill>
              <a:effectLst/>
              <a:uFillTx/>
              <a:latin typeface="Arial"/>
            </a:endParaRPr>
          </a:p>
        </p:txBody>
      </p:sp>
      <p:grpSp>
        <p:nvGrpSpPr>
          <p:cNvPr id="120" name="Google Shape;263;p32"/>
          <p:cNvGrpSpPr/>
          <p:nvPr/>
        </p:nvGrpSpPr>
        <p:grpSpPr>
          <a:xfrm>
            <a:off x="6386760" y="947160"/>
            <a:ext cx="2107080" cy="265320"/>
            <a:chOff x="6386760" y="947160"/>
            <a:chExt cx="2107080" cy="265320"/>
          </a:xfrm>
        </p:grpSpPr>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5000" lnSpcReduction="19999"/>
          </a:bodyPr>
          <a:p>
            <a:pPr indent="0">
              <a:lnSpc>
                <a:spcPct val="120000"/>
              </a:lnSpc>
              <a:buNone/>
              <a:tabLst>
                <a:tab algn="l" pos="0"/>
              </a:tabLst>
            </a:pPr>
            <a:r>
              <a:rPr b="0" lang="en-US" sz="4000" strike="noStrike" u="none">
                <a:solidFill>
                  <a:srgbClr val="191919"/>
                </a:solidFill>
                <a:effectLst/>
                <a:uFillTx/>
                <a:latin typeface="Calibri"/>
                <a:ea typeface="VT323"/>
              </a:rPr>
              <a:t>Definition and Purpose</a:t>
            </a:r>
            <a:endParaRPr b="0" lang="fr-FR" sz="4000" strike="noStrike" u="none">
              <a:solidFill>
                <a:schemeClr val="dk1"/>
              </a:solidFill>
              <a:effectLst/>
              <a:uFillTx/>
              <a:latin typeface="Arial"/>
            </a:endParaRPr>
          </a:p>
        </p:txBody>
      </p:sp>
      <p:sp>
        <p:nvSpPr>
          <p:cNvPr id="122"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191919"/>
                </a:solidFill>
                <a:effectLst/>
                <a:uFillTx/>
                <a:latin typeface="Calibri"/>
                <a:ea typeface="Roboto Mono"/>
              </a:rPr>
              <a:t>A </a:t>
            </a:r>
            <a:r>
              <a:rPr b="0" i="1" lang="en-US" sz="1200" strike="noStrike" u="none">
                <a:solidFill>
                  <a:srgbClr val="191919"/>
                </a:solidFill>
                <a:effectLst/>
                <a:uFillTx/>
                <a:latin typeface="Calibri"/>
                <a:ea typeface="Roboto Mono"/>
              </a:rPr>
              <a:t>cookbook</a:t>
            </a:r>
            <a:r>
              <a:rPr b="0" lang="en-US" sz="1200" strike="noStrike" u="none">
                <a:solidFill>
                  <a:srgbClr val="191919"/>
                </a:solidFill>
                <a:effectLst/>
                <a:uFillTx/>
                <a:latin typeface="Calibri"/>
                <a:ea typeface="Roboto Mono"/>
              </a:rPr>
              <a:t> is a written resource that compiles recipes and cooking methods. Its primary purpose is to guide users in creating various dishes with clear, structured instructions.</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5000" lnSpcReduction="19999"/>
          </a:bodyPr>
          <a:p>
            <a:pPr indent="0">
              <a:lnSpc>
                <a:spcPct val="120000"/>
              </a:lnSpc>
              <a:buNone/>
              <a:tabLst>
                <a:tab algn="l" pos="0"/>
              </a:tabLst>
            </a:pPr>
            <a:r>
              <a:rPr b="0" lang="en-US" sz="4000" strike="noStrike" u="none">
                <a:solidFill>
                  <a:srgbClr val="191919"/>
                </a:solidFill>
                <a:effectLst/>
                <a:uFillTx/>
                <a:latin typeface="Calibri"/>
                <a:ea typeface="VT323"/>
              </a:rPr>
              <a:t>History and Evolution</a:t>
            </a:r>
            <a:endParaRPr b="0" lang="fr-FR" sz="4000" strike="noStrike" u="none">
              <a:solidFill>
                <a:schemeClr val="dk1"/>
              </a:solidFill>
              <a:effectLst/>
              <a:uFillTx/>
              <a:latin typeface="Arial"/>
            </a:endParaRPr>
          </a:p>
        </p:txBody>
      </p:sp>
      <p:sp>
        <p:nvSpPr>
          <p:cNvPr id="124"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191919"/>
                </a:solidFill>
                <a:effectLst/>
                <a:uFillTx/>
                <a:latin typeface="Calibri"/>
                <a:ea typeface="Roboto Mono"/>
              </a:rPr>
              <a:t>Cookbooks have evolved from ancient handwritten manuscripts to modern printed and digital formats, reflecting changes in culinary trends and technology. They document cultural and historical food practices.</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Google Shape;249;p31" descr=""/>
          <p:cNvPicPr/>
          <p:nvPr/>
        </p:nvPicPr>
        <p:blipFill>
          <a:blip r:embed="rId1"/>
          <a:srcRect l="20603" t="0" r="20610" b="0"/>
          <a:stretch/>
        </p:blipFill>
        <p:spPr>
          <a:xfrm>
            <a:off x="522360" y="1195200"/>
            <a:ext cx="2946960" cy="3341160"/>
          </a:xfrm>
          <a:prstGeom prst="rect">
            <a:avLst/>
          </a:prstGeom>
          <a:noFill/>
          <a:ln w="9525">
            <a:solidFill>
              <a:srgbClr val="707070"/>
            </a:solidFill>
            <a:round/>
          </a:ln>
        </p:spPr>
      </p:pic>
      <p:sp>
        <p:nvSpPr>
          <p:cNvPr id="126" name="PlaceHolder 1"/>
          <p:cNvSpPr>
            <a:spLocks noGrp="1"/>
          </p:cNvSpPr>
          <p:nvPr>
            <p:ph type="title"/>
          </p:nvPr>
        </p:nvSpPr>
        <p:spPr>
          <a:xfrm>
            <a:off x="3790800" y="800280"/>
            <a:ext cx="4543200" cy="1257120"/>
          </a:xfrm>
          <a:prstGeom prst="rect">
            <a:avLst/>
          </a:prstGeom>
          <a:noFill/>
          <a:ln w="0">
            <a:noFill/>
          </a:ln>
        </p:spPr>
        <p:txBody>
          <a:bodyPr lIns="91440" rIns="91440" tIns="91440" bIns="91440" anchor="t">
            <a:normAutofit/>
          </a:bodyPr>
          <a:p>
            <a:pPr indent="0">
              <a:lnSpc>
                <a:spcPct val="120000"/>
              </a:lnSpc>
              <a:buNone/>
              <a:tabLst>
                <a:tab algn="l" pos="0"/>
              </a:tabLst>
            </a:pPr>
            <a:r>
              <a:rPr b="0" lang="en-US" sz="3200" strike="noStrike" u="none">
                <a:solidFill>
                  <a:srgbClr val="191919"/>
                </a:solidFill>
                <a:effectLst/>
                <a:uFillTx/>
                <a:latin typeface="Calibri"/>
                <a:ea typeface="VT323"/>
              </a:rPr>
              <a:t>Types of Cookbooks</a:t>
            </a:r>
            <a:endParaRPr b="0" lang="fr-FR" sz="3200" strike="noStrike" u="none">
              <a:solidFill>
                <a:schemeClr val="dk1"/>
              </a:solidFill>
              <a:effectLst/>
              <a:uFillTx/>
              <a:latin typeface="Arial"/>
            </a:endParaRPr>
          </a:p>
        </p:txBody>
      </p:sp>
      <p:sp>
        <p:nvSpPr>
          <p:cNvPr id="127" name="PlaceHolder 2"/>
          <p:cNvSpPr>
            <a:spLocks noGrp="1"/>
          </p:cNvSpPr>
          <p:nvPr>
            <p:ph/>
          </p:nvPr>
        </p:nvSpPr>
        <p:spPr>
          <a:xfrm>
            <a:off x="3790800" y="2228760"/>
            <a:ext cx="4943160" cy="2533320"/>
          </a:xfrm>
          <a:prstGeom prst="rect">
            <a:avLst/>
          </a:prstGeom>
          <a:noFill/>
          <a:ln w="0">
            <a:noFill/>
          </a:ln>
        </p:spPr>
        <p:txBody>
          <a:bodyPr lIns="91440" rIns="91440" tIns="91440" bIns="91440" anchor="t">
            <a:normAutofit/>
          </a:bodyPr>
          <a:p>
            <a:pPr indent="0">
              <a:lnSpc>
                <a:spcPct val="120000"/>
              </a:lnSpc>
              <a:buNone/>
              <a:tabLst>
                <a:tab algn="l" pos="0"/>
              </a:tabLst>
            </a:pPr>
            <a:r>
              <a:rPr b="0" lang="en-US" sz="1400" strike="noStrike" u="none">
                <a:solidFill>
                  <a:srgbClr val="191919"/>
                </a:solidFill>
                <a:effectLst/>
                <a:uFillTx/>
                <a:latin typeface="Calibri"/>
                <a:ea typeface="Roboto Mono"/>
              </a:rPr>
              <a:t>Cookbooks vary by focus: </a:t>
            </a:r>
            <a:r>
              <a:rPr b="1" lang="en-US" sz="1400" strike="noStrike" u="none">
                <a:solidFill>
                  <a:srgbClr val="191919"/>
                </a:solidFill>
                <a:effectLst/>
                <a:uFillTx/>
                <a:latin typeface="Calibri"/>
                <a:ea typeface="Roboto Mono"/>
              </a:rPr>
              <a:t>regional cuisines</a:t>
            </a:r>
            <a:r>
              <a:rPr b="0" lang="en-US" sz="1400" strike="noStrike" u="none">
                <a:solidFill>
                  <a:srgbClr val="191919"/>
                </a:solidFill>
                <a:effectLst/>
                <a:uFillTx/>
                <a:latin typeface="Calibri"/>
                <a:ea typeface="Roboto Mono"/>
              </a:rPr>
              <a:t>, dietary needs, professional cooking, and quick meals. Each type serves unique audiences and culinary goals, enhancing usability and appeal.</a:t>
            </a:r>
            <a:endParaRPr b="0" lang="fr-FR" sz="1400" strike="noStrike" u="none">
              <a:solidFill>
                <a:srgbClr val="000000"/>
              </a:solidFill>
              <a:effectLst/>
              <a:uFillTx/>
              <a:latin typeface="Arial"/>
            </a:endParaRPr>
          </a:p>
        </p:txBody>
      </p:sp>
      <p:grpSp>
        <p:nvGrpSpPr>
          <p:cNvPr id="128" name="Google Shape;252;p31"/>
          <p:cNvGrpSpPr/>
          <p:nvPr/>
        </p:nvGrpSpPr>
        <p:grpSpPr>
          <a:xfrm>
            <a:off x="511200" y="947160"/>
            <a:ext cx="2970720" cy="265320"/>
            <a:chOff x="511200" y="947160"/>
            <a:chExt cx="2970720" cy="265320"/>
          </a:xfrm>
        </p:grpSpPr>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Google Shape;259;p32" descr=""/>
          <p:cNvPicPr/>
          <p:nvPr/>
        </p:nvPicPr>
        <p:blipFill>
          <a:blip r:embed="rId1"/>
          <a:srcRect l="20933" t="0" r="20933" b="0"/>
          <a:stretch/>
        </p:blipFill>
        <p:spPr>
          <a:xfrm flipH="1">
            <a:off x="6387120" y="947160"/>
            <a:ext cx="2107080" cy="2067120"/>
          </a:xfrm>
          <a:prstGeom prst="rect">
            <a:avLst/>
          </a:prstGeom>
          <a:noFill/>
          <a:ln w="19050">
            <a:solidFill>
              <a:srgbClr val="707070"/>
            </a:solidFill>
            <a:round/>
          </a:ln>
        </p:spPr>
      </p:pic>
      <p:sp>
        <p:nvSpPr>
          <p:cNvPr id="130" name="PlaceHolder 1"/>
          <p:cNvSpPr>
            <a:spLocks noGrp="1"/>
          </p:cNvSpPr>
          <p:nvPr>
            <p:ph type="subTitle"/>
          </p:nvPr>
        </p:nvSpPr>
        <p:spPr>
          <a:xfrm>
            <a:off x="3467160" y="3914640"/>
            <a:ext cx="5171760" cy="666360"/>
          </a:xfrm>
          <a:prstGeom prst="rect">
            <a:avLst/>
          </a:prstGeom>
          <a:noFill/>
          <a:ln w="0">
            <a:noFill/>
          </a:ln>
        </p:spPr>
        <p:txBody>
          <a:bodyPr lIns="91440" rIns="91440" tIns="91440" bIns="91440" anchor="t">
            <a:normAutofit/>
          </a:bodyPr>
          <a:p>
            <a:pPr algn="ctr"/>
            <a:endParaRPr b="0" lang="en-US" sz="1400" strike="noStrike" u="none">
              <a:solidFill>
                <a:schemeClr val="dk1"/>
              </a:solidFill>
              <a:effectLst/>
              <a:uFillTx/>
              <a:latin typeface="Roboto Mono"/>
              <a:ea typeface="Roboto Mono"/>
            </a:endParaRPr>
          </a:p>
        </p:txBody>
      </p:sp>
      <p:sp>
        <p:nvSpPr>
          <p:cNvPr id="131" name="PlaceHolder 2"/>
          <p:cNvSpPr>
            <a:spLocks noGrp="1"/>
          </p:cNvSpPr>
          <p:nvPr>
            <p:ph type="title"/>
          </p:nvPr>
        </p:nvSpPr>
        <p:spPr>
          <a:xfrm>
            <a:off x="1857240" y="1533600"/>
            <a:ext cx="3457080" cy="1523520"/>
          </a:xfrm>
          <a:prstGeom prst="rect">
            <a:avLst/>
          </a:prstGeom>
          <a:noFill/>
          <a:ln w="0">
            <a:noFill/>
          </a:ln>
        </p:spPr>
        <p:txBody>
          <a:bodyPr lIns="91440" rIns="91440" tIns="91440" bIns="91440" anchor="ctr">
            <a:normAutofit lnSpcReduction="9999"/>
          </a:bodyPr>
          <a:p>
            <a:pPr indent="0">
              <a:lnSpc>
                <a:spcPct val="120000"/>
              </a:lnSpc>
              <a:buNone/>
              <a:tabLst>
                <a:tab algn="l" pos="0"/>
              </a:tabLst>
            </a:pPr>
            <a:r>
              <a:rPr b="0" lang="en-US" sz="4000" strike="noStrike" u="none">
                <a:solidFill>
                  <a:srgbClr val="191919"/>
                </a:solidFill>
                <a:effectLst/>
                <a:uFillTx/>
                <a:latin typeface="Calibri"/>
                <a:ea typeface="VT323"/>
              </a:rPr>
              <a:t>Components of a Cookbook</a:t>
            </a:r>
            <a:endParaRPr b="0" lang="fr-FR" sz="4000" strike="noStrike" u="none">
              <a:solidFill>
                <a:schemeClr val="dk1"/>
              </a:solidFill>
              <a:effectLst/>
              <a:uFillTx/>
              <a:latin typeface="Arial"/>
            </a:endParaRPr>
          </a:p>
        </p:txBody>
      </p:sp>
      <p:sp>
        <p:nvSpPr>
          <p:cNvPr id="132" name="PlaceHolder 3"/>
          <p:cNvSpPr>
            <a:spLocks noGrp="1"/>
          </p:cNvSpPr>
          <p:nvPr>
            <p:ph type="title"/>
          </p:nvPr>
        </p:nvSpPr>
        <p:spPr>
          <a:xfrm>
            <a:off x="781200" y="1914480"/>
            <a:ext cx="780840" cy="761760"/>
          </a:xfrm>
          <a:prstGeom prst="rect">
            <a:avLst/>
          </a:prstGeom>
          <a:noFill/>
          <a:ln w="0">
            <a:noFill/>
          </a:ln>
        </p:spPr>
        <p:txBody>
          <a:bodyPr lIns="91440" rIns="91440" tIns="91440" bIns="91440" anchor="ctr">
            <a:normAutofit fontScale="77500" lnSpcReduction="19999"/>
          </a:bodyPr>
          <a:p>
            <a:pPr indent="0" algn="ctr">
              <a:lnSpc>
                <a:spcPct val="120000"/>
              </a:lnSpc>
              <a:buNone/>
              <a:tabLst>
                <a:tab algn="l" pos="0"/>
              </a:tabLst>
            </a:pPr>
            <a:r>
              <a:rPr b="0" lang="en-US" sz="5000" strike="noStrike" u="none">
                <a:solidFill>
                  <a:srgbClr val="707070"/>
                </a:solidFill>
                <a:effectLst/>
                <a:uFillTx/>
                <a:latin typeface="Calibri"/>
                <a:ea typeface="VT323"/>
              </a:rPr>
              <a:t>02</a:t>
            </a:r>
            <a:endParaRPr b="0" lang="fr-FR" sz="5000" strike="noStrike" u="none">
              <a:solidFill>
                <a:schemeClr val="dk1"/>
              </a:solidFill>
              <a:effectLst/>
              <a:uFillTx/>
              <a:latin typeface="Arial"/>
            </a:endParaRPr>
          </a:p>
        </p:txBody>
      </p:sp>
      <p:grpSp>
        <p:nvGrpSpPr>
          <p:cNvPr id="133" name="Google Shape;263;p32"/>
          <p:cNvGrpSpPr/>
          <p:nvPr/>
        </p:nvGrpSpPr>
        <p:grpSpPr>
          <a:xfrm>
            <a:off x="6386760" y="947160"/>
            <a:ext cx="2107080" cy="265320"/>
            <a:chOff x="6386760" y="947160"/>
            <a:chExt cx="2107080" cy="265320"/>
          </a:xfrm>
        </p:grpSpPr>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Google Shape;249;p31" descr=""/>
          <p:cNvPicPr/>
          <p:nvPr/>
        </p:nvPicPr>
        <p:blipFill>
          <a:blip r:embed="rId1"/>
          <a:srcRect l="20603" t="0" r="20610" b="0"/>
          <a:stretch/>
        </p:blipFill>
        <p:spPr>
          <a:xfrm>
            <a:off x="522360" y="1195200"/>
            <a:ext cx="2946960" cy="3341160"/>
          </a:xfrm>
          <a:prstGeom prst="rect">
            <a:avLst/>
          </a:prstGeom>
          <a:noFill/>
          <a:ln w="9525">
            <a:solidFill>
              <a:srgbClr val="707070"/>
            </a:solidFill>
            <a:round/>
          </a:ln>
        </p:spPr>
      </p:pic>
      <p:sp>
        <p:nvSpPr>
          <p:cNvPr id="135" name="PlaceHolder 1"/>
          <p:cNvSpPr>
            <a:spLocks noGrp="1"/>
          </p:cNvSpPr>
          <p:nvPr>
            <p:ph type="title"/>
          </p:nvPr>
        </p:nvSpPr>
        <p:spPr>
          <a:xfrm>
            <a:off x="3790800" y="800280"/>
            <a:ext cx="4543200" cy="1257120"/>
          </a:xfrm>
          <a:prstGeom prst="rect">
            <a:avLst/>
          </a:prstGeom>
          <a:noFill/>
          <a:ln w="0">
            <a:noFill/>
          </a:ln>
        </p:spPr>
        <p:txBody>
          <a:bodyPr lIns="91440" rIns="91440" tIns="91440" bIns="91440" anchor="t">
            <a:normAutofit/>
          </a:bodyPr>
          <a:p>
            <a:pPr indent="0">
              <a:lnSpc>
                <a:spcPct val="120000"/>
              </a:lnSpc>
              <a:buNone/>
              <a:tabLst>
                <a:tab algn="l" pos="0"/>
              </a:tabLst>
            </a:pPr>
            <a:r>
              <a:rPr b="0" lang="en-US" sz="3200" strike="noStrike" u="none">
                <a:solidFill>
                  <a:srgbClr val="191919"/>
                </a:solidFill>
                <a:effectLst/>
                <a:uFillTx/>
                <a:latin typeface="Calibri"/>
                <a:ea typeface="VT323"/>
              </a:rPr>
              <a:t>Recipes and Instructions</a:t>
            </a:r>
            <a:endParaRPr b="0" lang="fr-FR" sz="3200" strike="noStrike" u="none">
              <a:solidFill>
                <a:schemeClr val="dk1"/>
              </a:solidFill>
              <a:effectLst/>
              <a:uFillTx/>
              <a:latin typeface="Arial"/>
            </a:endParaRPr>
          </a:p>
        </p:txBody>
      </p:sp>
      <p:sp>
        <p:nvSpPr>
          <p:cNvPr id="136" name="PlaceHolder 2"/>
          <p:cNvSpPr>
            <a:spLocks noGrp="1"/>
          </p:cNvSpPr>
          <p:nvPr>
            <p:ph/>
          </p:nvPr>
        </p:nvSpPr>
        <p:spPr>
          <a:xfrm>
            <a:off x="3790800" y="2228760"/>
            <a:ext cx="4943160" cy="2533320"/>
          </a:xfrm>
          <a:prstGeom prst="rect">
            <a:avLst/>
          </a:prstGeom>
          <a:noFill/>
          <a:ln w="0">
            <a:noFill/>
          </a:ln>
        </p:spPr>
        <p:txBody>
          <a:bodyPr lIns="91440" rIns="91440" tIns="91440" bIns="91440" anchor="t">
            <a:normAutofit/>
          </a:bodyPr>
          <a:p>
            <a:pPr indent="0">
              <a:lnSpc>
                <a:spcPct val="120000"/>
              </a:lnSpc>
              <a:buNone/>
              <a:tabLst>
                <a:tab algn="l" pos="0"/>
              </a:tabLst>
            </a:pPr>
            <a:r>
              <a:rPr b="0" lang="en-US" sz="1400" strike="noStrike" u="none">
                <a:solidFill>
                  <a:srgbClr val="191919"/>
                </a:solidFill>
                <a:effectLst/>
                <a:uFillTx/>
                <a:latin typeface="Calibri"/>
                <a:ea typeface="Roboto Mono"/>
              </a:rPr>
              <a:t>Recipes detail step-by-step instructions on dish preparation, specifying cooking times, methods, and sequence to ensure consistent and repeatable results.</a:t>
            </a:r>
            <a:endParaRPr b="0" lang="fr-FR" sz="1400" strike="noStrike" u="none">
              <a:solidFill>
                <a:srgbClr val="000000"/>
              </a:solidFill>
              <a:effectLst/>
              <a:uFillTx/>
              <a:latin typeface="Arial"/>
            </a:endParaRPr>
          </a:p>
        </p:txBody>
      </p:sp>
      <p:grpSp>
        <p:nvGrpSpPr>
          <p:cNvPr id="137" name="Google Shape;252;p31"/>
          <p:cNvGrpSpPr/>
          <p:nvPr/>
        </p:nvGrpSpPr>
        <p:grpSpPr>
          <a:xfrm>
            <a:off x="511200" y="947160"/>
            <a:ext cx="2970720" cy="265320"/>
            <a:chOff x="511200" y="947160"/>
            <a:chExt cx="2970720" cy="265320"/>
          </a:xfrm>
        </p:grpSpPr>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5000" lnSpcReduction="19999"/>
          </a:bodyPr>
          <a:p>
            <a:pPr indent="0">
              <a:lnSpc>
                <a:spcPct val="120000"/>
              </a:lnSpc>
              <a:buNone/>
              <a:tabLst>
                <a:tab algn="l" pos="0"/>
              </a:tabLst>
            </a:pPr>
            <a:r>
              <a:rPr b="0" lang="en-US" sz="4000" strike="noStrike" u="none">
                <a:solidFill>
                  <a:srgbClr val="191919"/>
                </a:solidFill>
                <a:effectLst/>
                <a:uFillTx/>
                <a:latin typeface="Calibri"/>
                <a:ea typeface="VT323"/>
              </a:rPr>
              <a:t>Ingredients and Measurements</a:t>
            </a:r>
            <a:endParaRPr b="0" lang="fr-FR" sz="4000" strike="noStrike" u="none">
              <a:solidFill>
                <a:schemeClr val="dk1"/>
              </a:solidFill>
              <a:effectLst/>
              <a:uFillTx/>
              <a:latin typeface="Arial"/>
            </a:endParaRPr>
          </a:p>
        </p:txBody>
      </p:sp>
      <p:sp>
        <p:nvSpPr>
          <p:cNvPr id="139"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191919"/>
                </a:solidFill>
                <a:effectLst/>
                <a:uFillTx/>
                <a:latin typeface="Calibri"/>
                <a:ea typeface="Roboto Mono"/>
              </a:rPr>
              <a:t>Precise ingredient lists with </a:t>
            </a:r>
            <a:r>
              <a:rPr b="1" lang="en-US" sz="1200" strike="noStrike" u="none">
                <a:solidFill>
                  <a:srgbClr val="191919"/>
                </a:solidFill>
                <a:effectLst/>
                <a:uFillTx/>
                <a:latin typeface="Calibri"/>
                <a:ea typeface="Roboto Mono"/>
              </a:rPr>
              <a:t>accurate measurements</a:t>
            </a:r>
            <a:r>
              <a:rPr b="0" lang="en-US" sz="1200" strike="noStrike" u="none">
                <a:solidFill>
                  <a:srgbClr val="191919"/>
                </a:solidFill>
                <a:effectLst/>
                <a:uFillTx/>
                <a:latin typeface="Calibri"/>
                <a:ea typeface="Roboto Mono"/>
              </a:rPr>
              <a:t> are essential for recipe success. They help maintain flavor balance and cooking accuracy across various servings.</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2025-09-08T14:47:43Z</dcterms:created>
  <dc:creator>Unknown Creator</dc:creator>
  <dc:description/>
  <dc:language>en-US</dc:language>
  <cp:lastModifiedBy>Unknown Creator</cp:lastModifiedBy>
  <dcterms:modified xsi:type="dcterms:W3CDTF">2025-09-08T14:47:43Z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