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84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5544800" cy="10058400"/>
  <p:notesSz cx="7038975" cy="91852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257A1"/>
    <a:srgbClr val="009999"/>
    <a:srgbClr val="011893"/>
    <a:srgbClr val="99CCFF"/>
    <a:srgbClr val="FF66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/>
    <p:restoredTop sz="94588"/>
  </p:normalViewPr>
  <p:slideViewPr>
    <p:cSldViewPr snapToGrid="0">
      <p:cViewPr varScale="1">
        <p:scale>
          <a:sx n="73" d="100"/>
          <a:sy n="73" d="100"/>
        </p:scale>
        <p:origin x="1864" y="192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6B501-7EED-4848-A15E-F3E745573EA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AC8A5-55D1-1F41-93FE-1AC00906599E}">
      <dgm:prSet/>
      <dgm:spPr/>
      <dgm:t>
        <a:bodyPr/>
        <a:lstStyle/>
        <a:p>
          <a:r>
            <a:rPr lang="en-US" dirty="0"/>
            <a:t>Cyanoacetylene</a:t>
          </a:r>
        </a:p>
      </dgm:t>
    </dgm:pt>
    <dgm:pt modelId="{2F229F91-B4DE-AD40-ACEC-82F82544013A}" type="parTrans" cxnId="{CC9733E3-8A14-094B-8505-7B005E18A991}">
      <dgm:prSet/>
      <dgm:spPr/>
      <dgm:t>
        <a:bodyPr/>
        <a:lstStyle/>
        <a:p>
          <a:endParaRPr lang="en-US"/>
        </a:p>
      </dgm:t>
    </dgm:pt>
    <dgm:pt modelId="{62F3E61E-6290-E24B-B769-766F09D8B2DB}" type="sibTrans" cxnId="{CC9733E3-8A14-094B-8505-7B005E18A991}">
      <dgm:prSet/>
      <dgm:spPr/>
      <dgm:t>
        <a:bodyPr/>
        <a:lstStyle/>
        <a:p>
          <a:endParaRPr lang="en-US"/>
        </a:p>
      </dgm:t>
    </dgm:pt>
    <dgm:pt modelId="{A6D471D0-4455-2249-8103-9FBE1C827F8E}">
      <dgm:prSet/>
      <dgm:spPr/>
      <dgm:t>
        <a:bodyPr/>
        <a:lstStyle/>
        <a:p>
          <a:r>
            <a:rPr lang="en-US" dirty="0"/>
            <a:t>Methyl Cyanide</a:t>
          </a:r>
        </a:p>
      </dgm:t>
    </dgm:pt>
    <dgm:pt modelId="{A8B7F211-EE4E-2A40-905E-D71E92E6305A}" type="parTrans" cxnId="{32A8B2B4-6292-314A-9FA5-556411179DFD}">
      <dgm:prSet/>
      <dgm:spPr/>
      <dgm:t>
        <a:bodyPr/>
        <a:lstStyle/>
        <a:p>
          <a:endParaRPr lang="en-US"/>
        </a:p>
      </dgm:t>
    </dgm:pt>
    <dgm:pt modelId="{74A6B3E0-BF46-5748-ACBA-E875A329E68E}" type="sibTrans" cxnId="{32A8B2B4-6292-314A-9FA5-556411179DFD}">
      <dgm:prSet/>
      <dgm:spPr/>
      <dgm:t>
        <a:bodyPr/>
        <a:lstStyle/>
        <a:p>
          <a:endParaRPr lang="en-US"/>
        </a:p>
      </dgm:t>
    </dgm:pt>
    <dgm:pt modelId="{044F6415-310E-094C-8A03-B9D9171DF9FD}">
      <dgm:prSet/>
      <dgm:spPr/>
      <dgm:t>
        <a:bodyPr/>
        <a:lstStyle/>
        <a:p>
          <a:r>
            <a:rPr lang="en-US" dirty="0"/>
            <a:t>Ethyl Cyanide</a:t>
          </a:r>
        </a:p>
      </dgm:t>
    </dgm:pt>
    <dgm:pt modelId="{29174340-9700-A943-9F1F-D35E55DCE09A}" type="parTrans" cxnId="{4622359F-91D0-284F-A476-CCA3C0020CD2}">
      <dgm:prSet/>
      <dgm:spPr/>
      <dgm:t>
        <a:bodyPr/>
        <a:lstStyle/>
        <a:p>
          <a:endParaRPr lang="en-US"/>
        </a:p>
      </dgm:t>
    </dgm:pt>
    <dgm:pt modelId="{E9041B22-7423-504B-A3CA-C97E2F995234}" type="sibTrans" cxnId="{4622359F-91D0-284F-A476-CCA3C0020CD2}">
      <dgm:prSet/>
      <dgm:spPr/>
      <dgm:t>
        <a:bodyPr/>
        <a:lstStyle/>
        <a:p>
          <a:endParaRPr lang="en-US"/>
        </a:p>
      </dgm:t>
    </dgm:pt>
    <dgm:pt modelId="{F1287CAD-D151-5943-8A92-FCCDB0E78CE8}">
      <dgm:prSet/>
      <dgm:spPr/>
      <dgm:t>
        <a:bodyPr/>
        <a:lstStyle/>
        <a:p>
          <a:r>
            <a:rPr lang="en-US"/>
            <a:t>Methyl Acetylene</a:t>
          </a:r>
        </a:p>
      </dgm:t>
    </dgm:pt>
    <dgm:pt modelId="{EEFB797B-23B8-9646-819F-CDE8A2DE7242}" type="parTrans" cxnId="{6F0954FD-4EA7-2443-8B49-D86D4227C785}">
      <dgm:prSet/>
      <dgm:spPr/>
      <dgm:t>
        <a:bodyPr/>
        <a:lstStyle/>
        <a:p>
          <a:endParaRPr lang="en-US"/>
        </a:p>
      </dgm:t>
    </dgm:pt>
    <dgm:pt modelId="{FD6909D1-A95D-A043-A8D7-F1CD8D7E58D9}" type="sibTrans" cxnId="{6F0954FD-4EA7-2443-8B49-D86D4227C785}">
      <dgm:prSet/>
      <dgm:spPr/>
      <dgm:t>
        <a:bodyPr/>
        <a:lstStyle/>
        <a:p>
          <a:endParaRPr lang="en-US"/>
        </a:p>
      </dgm:t>
    </dgm:pt>
    <dgm:pt modelId="{8B730D74-1385-EF41-96C7-763833B1436D}">
      <dgm:prSet/>
      <dgm:spPr/>
      <dgm:t>
        <a:bodyPr/>
        <a:lstStyle/>
        <a:p>
          <a:r>
            <a:rPr lang="en-US" b="1" u="none" dirty="0"/>
            <a:t>Formaldehyde</a:t>
          </a:r>
        </a:p>
      </dgm:t>
    </dgm:pt>
    <dgm:pt modelId="{5112E974-F080-BF4F-997B-4D84973407FF}" type="parTrans" cxnId="{0D84B8EF-5968-864A-A8B5-49502570501B}">
      <dgm:prSet/>
      <dgm:spPr/>
      <dgm:t>
        <a:bodyPr/>
        <a:lstStyle/>
        <a:p>
          <a:endParaRPr lang="en-US"/>
        </a:p>
      </dgm:t>
    </dgm:pt>
    <dgm:pt modelId="{ABD81797-C282-D841-BA55-2B22D6929A0B}" type="sibTrans" cxnId="{0D84B8EF-5968-864A-A8B5-49502570501B}">
      <dgm:prSet/>
      <dgm:spPr/>
      <dgm:t>
        <a:bodyPr/>
        <a:lstStyle/>
        <a:p>
          <a:endParaRPr lang="en-US"/>
        </a:p>
      </dgm:t>
    </dgm:pt>
    <dgm:pt modelId="{BA9DB086-5091-2141-A8F3-BA01C1A855A1}" type="pres">
      <dgm:prSet presAssocID="{E286B501-7EED-4848-A15E-F3E745573EA3}" presName="linearFlow" presStyleCnt="0">
        <dgm:presLayoutVars>
          <dgm:dir/>
          <dgm:resizeHandles val="exact"/>
        </dgm:presLayoutVars>
      </dgm:prSet>
      <dgm:spPr/>
    </dgm:pt>
    <dgm:pt modelId="{1BE97014-0617-9544-AA27-A54AA9E1ECC7}" type="pres">
      <dgm:prSet presAssocID="{72DAC8A5-55D1-1F41-93FE-1AC00906599E}" presName="composite" presStyleCnt="0"/>
      <dgm:spPr/>
    </dgm:pt>
    <dgm:pt modelId="{555A094E-6D97-624B-AC59-A20A8941CF87}" type="pres">
      <dgm:prSet presAssocID="{72DAC8A5-55D1-1F41-93FE-1AC00906599E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15C4BCD-2FE7-D74F-ABD3-47CA38C2D152}" type="pres">
      <dgm:prSet presAssocID="{72DAC8A5-55D1-1F41-93FE-1AC00906599E}" presName="txShp" presStyleLbl="node1" presStyleIdx="0" presStyleCnt="5">
        <dgm:presLayoutVars>
          <dgm:bulletEnabled val="1"/>
        </dgm:presLayoutVars>
      </dgm:prSet>
      <dgm:spPr/>
    </dgm:pt>
    <dgm:pt modelId="{A9107D52-0D52-1F4F-AC44-9B18BE06C584}" type="pres">
      <dgm:prSet presAssocID="{62F3E61E-6290-E24B-B769-766F09D8B2DB}" presName="spacing" presStyleCnt="0"/>
      <dgm:spPr/>
    </dgm:pt>
    <dgm:pt modelId="{783F017C-6277-514B-829E-6525D72A2D85}" type="pres">
      <dgm:prSet presAssocID="{A6D471D0-4455-2249-8103-9FBE1C827F8E}" presName="composite" presStyleCnt="0"/>
      <dgm:spPr/>
    </dgm:pt>
    <dgm:pt modelId="{D0D433EE-6252-0042-B973-1063ACEC64CB}" type="pres">
      <dgm:prSet presAssocID="{A6D471D0-4455-2249-8103-9FBE1C827F8E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BB7CC5D8-D412-2049-B814-8E00234ED6C0}" type="pres">
      <dgm:prSet presAssocID="{A6D471D0-4455-2249-8103-9FBE1C827F8E}" presName="txShp" presStyleLbl="node1" presStyleIdx="1" presStyleCnt="5">
        <dgm:presLayoutVars>
          <dgm:bulletEnabled val="1"/>
        </dgm:presLayoutVars>
      </dgm:prSet>
      <dgm:spPr/>
    </dgm:pt>
    <dgm:pt modelId="{82F1FE86-CD96-8D47-A353-9FF45214EE17}" type="pres">
      <dgm:prSet presAssocID="{74A6B3E0-BF46-5748-ACBA-E875A329E68E}" presName="spacing" presStyleCnt="0"/>
      <dgm:spPr/>
    </dgm:pt>
    <dgm:pt modelId="{BC74FC30-8E68-A54A-9733-0766A86C0633}" type="pres">
      <dgm:prSet presAssocID="{044F6415-310E-094C-8A03-B9D9171DF9FD}" presName="composite" presStyleCnt="0"/>
      <dgm:spPr/>
    </dgm:pt>
    <dgm:pt modelId="{D3B3CC90-59D8-2245-ACF0-5B49D8EF8F55}" type="pres">
      <dgm:prSet presAssocID="{044F6415-310E-094C-8A03-B9D9171DF9FD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84DEA0C9-5F85-9242-B8A0-B95D3F5EA896}" type="pres">
      <dgm:prSet presAssocID="{044F6415-310E-094C-8A03-B9D9171DF9FD}" presName="txShp" presStyleLbl="node1" presStyleIdx="2" presStyleCnt="5">
        <dgm:presLayoutVars>
          <dgm:bulletEnabled val="1"/>
        </dgm:presLayoutVars>
      </dgm:prSet>
      <dgm:spPr/>
    </dgm:pt>
    <dgm:pt modelId="{F1CABA34-BF12-5C4B-8D2B-3277926A321B}" type="pres">
      <dgm:prSet presAssocID="{E9041B22-7423-504B-A3CA-C97E2F995234}" presName="spacing" presStyleCnt="0"/>
      <dgm:spPr/>
    </dgm:pt>
    <dgm:pt modelId="{B23246D1-992E-3147-A05A-A57666933175}" type="pres">
      <dgm:prSet presAssocID="{F1287CAD-D151-5943-8A92-FCCDB0E78CE8}" presName="composite" presStyleCnt="0"/>
      <dgm:spPr/>
    </dgm:pt>
    <dgm:pt modelId="{43A0D366-B7EC-1448-A044-0EF165392DCB}" type="pres">
      <dgm:prSet presAssocID="{F1287CAD-D151-5943-8A92-FCCDB0E78CE8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BEFC513B-E9A9-8348-BA88-A6E3AB5EBB16}" type="pres">
      <dgm:prSet presAssocID="{F1287CAD-D151-5943-8A92-FCCDB0E78CE8}" presName="txShp" presStyleLbl="node1" presStyleIdx="3" presStyleCnt="5">
        <dgm:presLayoutVars>
          <dgm:bulletEnabled val="1"/>
        </dgm:presLayoutVars>
      </dgm:prSet>
      <dgm:spPr/>
    </dgm:pt>
    <dgm:pt modelId="{5DE1D5BD-B0DB-5E49-B9D0-543AE15E07DF}" type="pres">
      <dgm:prSet presAssocID="{FD6909D1-A95D-A043-A8D7-F1CD8D7E58D9}" presName="spacing" presStyleCnt="0"/>
      <dgm:spPr/>
    </dgm:pt>
    <dgm:pt modelId="{8D4C7A44-EA13-C444-9F6B-1080DC8637A4}" type="pres">
      <dgm:prSet presAssocID="{8B730D74-1385-EF41-96C7-763833B1436D}" presName="composite" presStyleCnt="0"/>
      <dgm:spPr/>
    </dgm:pt>
    <dgm:pt modelId="{0352DB7B-CE10-BB44-8CDC-144BA6F0951F}" type="pres">
      <dgm:prSet presAssocID="{8B730D74-1385-EF41-96C7-763833B1436D}" presName="imgShp" presStyleLbl="fgImgPlace1" presStyleIdx="4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1F4A4850-1C54-3946-8635-595FA8849443}" type="pres">
      <dgm:prSet presAssocID="{8B730D74-1385-EF41-96C7-763833B1436D}" presName="txShp" presStyleLbl="node1" presStyleIdx="4" presStyleCnt="5">
        <dgm:presLayoutVars>
          <dgm:bulletEnabled val="1"/>
        </dgm:presLayoutVars>
      </dgm:prSet>
      <dgm:spPr/>
    </dgm:pt>
  </dgm:ptLst>
  <dgm:cxnLst>
    <dgm:cxn modelId="{58F62201-9F0A-604F-9367-BA829F725545}" type="presOf" srcId="{F1287CAD-D151-5943-8A92-FCCDB0E78CE8}" destId="{BEFC513B-E9A9-8348-BA88-A6E3AB5EBB16}" srcOrd="0" destOrd="0" presId="urn:microsoft.com/office/officeart/2005/8/layout/vList3"/>
    <dgm:cxn modelId="{034D658E-56B5-7748-882E-06628382FF76}" type="presOf" srcId="{A6D471D0-4455-2249-8103-9FBE1C827F8E}" destId="{BB7CC5D8-D412-2049-B814-8E00234ED6C0}" srcOrd="0" destOrd="0" presId="urn:microsoft.com/office/officeart/2005/8/layout/vList3"/>
    <dgm:cxn modelId="{4622359F-91D0-284F-A476-CCA3C0020CD2}" srcId="{E286B501-7EED-4848-A15E-F3E745573EA3}" destId="{044F6415-310E-094C-8A03-B9D9171DF9FD}" srcOrd="2" destOrd="0" parTransId="{29174340-9700-A943-9F1F-D35E55DCE09A}" sibTransId="{E9041B22-7423-504B-A3CA-C97E2F995234}"/>
    <dgm:cxn modelId="{3E2692AB-30E8-E843-9881-BA0B20BC0558}" type="presOf" srcId="{044F6415-310E-094C-8A03-B9D9171DF9FD}" destId="{84DEA0C9-5F85-9242-B8A0-B95D3F5EA896}" srcOrd="0" destOrd="0" presId="urn:microsoft.com/office/officeart/2005/8/layout/vList3"/>
    <dgm:cxn modelId="{C8C2B5B2-0B94-2443-931D-E9F80A8F8DF4}" type="presOf" srcId="{72DAC8A5-55D1-1F41-93FE-1AC00906599E}" destId="{215C4BCD-2FE7-D74F-ABD3-47CA38C2D152}" srcOrd="0" destOrd="0" presId="urn:microsoft.com/office/officeart/2005/8/layout/vList3"/>
    <dgm:cxn modelId="{32A8B2B4-6292-314A-9FA5-556411179DFD}" srcId="{E286B501-7EED-4848-A15E-F3E745573EA3}" destId="{A6D471D0-4455-2249-8103-9FBE1C827F8E}" srcOrd="1" destOrd="0" parTransId="{A8B7F211-EE4E-2A40-905E-D71E92E6305A}" sibTransId="{74A6B3E0-BF46-5748-ACBA-E875A329E68E}"/>
    <dgm:cxn modelId="{C1FC1AD8-8BBC-E846-AA23-A4ADDB42D14E}" type="presOf" srcId="{E286B501-7EED-4848-A15E-F3E745573EA3}" destId="{BA9DB086-5091-2141-A8F3-BA01C1A855A1}" srcOrd="0" destOrd="0" presId="urn:microsoft.com/office/officeart/2005/8/layout/vList3"/>
    <dgm:cxn modelId="{CC9733E3-8A14-094B-8505-7B005E18A991}" srcId="{E286B501-7EED-4848-A15E-F3E745573EA3}" destId="{72DAC8A5-55D1-1F41-93FE-1AC00906599E}" srcOrd="0" destOrd="0" parTransId="{2F229F91-B4DE-AD40-ACEC-82F82544013A}" sibTransId="{62F3E61E-6290-E24B-B769-766F09D8B2DB}"/>
    <dgm:cxn modelId="{0D84B8EF-5968-864A-A8B5-49502570501B}" srcId="{E286B501-7EED-4848-A15E-F3E745573EA3}" destId="{8B730D74-1385-EF41-96C7-763833B1436D}" srcOrd="4" destOrd="0" parTransId="{5112E974-F080-BF4F-997B-4D84973407FF}" sibTransId="{ABD81797-C282-D841-BA55-2B22D6929A0B}"/>
    <dgm:cxn modelId="{0A474CFA-8D4B-4147-8E10-E23EF7E66931}" type="presOf" srcId="{8B730D74-1385-EF41-96C7-763833B1436D}" destId="{1F4A4850-1C54-3946-8635-595FA8849443}" srcOrd="0" destOrd="0" presId="urn:microsoft.com/office/officeart/2005/8/layout/vList3"/>
    <dgm:cxn modelId="{6F0954FD-4EA7-2443-8B49-D86D4227C785}" srcId="{E286B501-7EED-4848-A15E-F3E745573EA3}" destId="{F1287CAD-D151-5943-8A92-FCCDB0E78CE8}" srcOrd="3" destOrd="0" parTransId="{EEFB797B-23B8-9646-819F-CDE8A2DE7242}" sibTransId="{FD6909D1-A95D-A043-A8D7-F1CD8D7E58D9}"/>
    <dgm:cxn modelId="{29AEFE88-9B3E-DA40-951C-C2360816C729}" type="presParOf" srcId="{BA9DB086-5091-2141-A8F3-BA01C1A855A1}" destId="{1BE97014-0617-9544-AA27-A54AA9E1ECC7}" srcOrd="0" destOrd="0" presId="urn:microsoft.com/office/officeart/2005/8/layout/vList3"/>
    <dgm:cxn modelId="{AED57D28-E3CF-6941-AA9D-A0DE7D3C6F9D}" type="presParOf" srcId="{1BE97014-0617-9544-AA27-A54AA9E1ECC7}" destId="{555A094E-6D97-624B-AC59-A20A8941CF87}" srcOrd="0" destOrd="0" presId="urn:microsoft.com/office/officeart/2005/8/layout/vList3"/>
    <dgm:cxn modelId="{9817FCFE-4BB7-A741-9956-2F349864F3C9}" type="presParOf" srcId="{1BE97014-0617-9544-AA27-A54AA9E1ECC7}" destId="{215C4BCD-2FE7-D74F-ABD3-47CA38C2D152}" srcOrd="1" destOrd="0" presId="urn:microsoft.com/office/officeart/2005/8/layout/vList3"/>
    <dgm:cxn modelId="{13D5B297-64BE-8141-937F-A1A3C9E75A6B}" type="presParOf" srcId="{BA9DB086-5091-2141-A8F3-BA01C1A855A1}" destId="{A9107D52-0D52-1F4F-AC44-9B18BE06C584}" srcOrd="1" destOrd="0" presId="urn:microsoft.com/office/officeart/2005/8/layout/vList3"/>
    <dgm:cxn modelId="{1ADA916B-075A-5C41-81AC-D45746A940BF}" type="presParOf" srcId="{BA9DB086-5091-2141-A8F3-BA01C1A855A1}" destId="{783F017C-6277-514B-829E-6525D72A2D85}" srcOrd="2" destOrd="0" presId="urn:microsoft.com/office/officeart/2005/8/layout/vList3"/>
    <dgm:cxn modelId="{6C75A9A9-1DF4-E148-814F-2DFEA4765D6B}" type="presParOf" srcId="{783F017C-6277-514B-829E-6525D72A2D85}" destId="{D0D433EE-6252-0042-B973-1063ACEC64CB}" srcOrd="0" destOrd="0" presId="urn:microsoft.com/office/officeart/2005/8/layout/vList3"/>
    <dgm:cxn modelId="{1910B0D3-6769-3A48-8A60-C5CE1CDC52DD}" type="presParOf" srcId="{783F017C-6277-514B-829E-6525D72A2D85}" destId="{BB7CC5D8-D412-2049-B814-8E00234ED6C0}" srcOrd="1" destOrd="0" presId="urn:microsoft.com/office/officeart/2005/8/layout/vList3"/>
    <dgm:cxn modelId="{A3C68DFF-FF33-1C47-9BE9-C4A593FE3DBD}" type="presParOf" srcId="{BA9DB086-5091-2141-A8F3-BA01C1A855A1}" destId="{82F1FE86-CD96-8D47-A353-9FF45214EE17}" srcOrd="3" destOrd="0" presId="urn:microsoft.com/office/officeart/2005/8/layout/vList3"/>
    <dgm:cxn modelId="{A423CB5E-88EB-B743-9486-E6E06EF8C9E9}" type="presParOf" srcId="{BA9DB086-5091-2141-A8F3-BA01C1A855A1}" destId="{BC74FC30-8E68-A54A-9733-0766A86C0633}" srcOrd="4" destOrd="0" presId="urn:microsoft.com/office/officeart/2005/8/layout/vList3"/>
    <dgm:cxn modelId="{56EDDF57-651C-2442-9A76-E4B845F2FD1A}" type="presParOf" srcId="{BC74FC30-8E68-A54A-9733-0766A86C0633}" destId="{D3B3CC90-59D8-2245-ACF0-5B49D8EF8F55}" srcOrd="0" destOrd="0" presId="urn:microsoft.com/office/officeart/2005/8/layout/vList3"/>
    <dgm:cxn modelId="{6DF494BA-7FA9-6B46-82A0-D6B99E6BE815}" type="presParOf" srcId="{BC74FC30-8E68-A54A-9733-0766A86C0633}" destId="{84DEA0C9-5F85-9242-B8A0-B95D3F5EA896}" srcOrd="1" destOrd="0" presId="urn:microsoft.com/office/officeart/2005/8/layout/vList3"/>
    <dgm:cxn modelId="{49481D72-35BB-DE4D-8B25-CA3EF60AED54}" type="presParOf" srcId="{BA9DB086-5091-2141-A8F3-BA01C1A855A1}" destId="{F1CABA34-BF12-5C4B-8D2B-3277926A321B}" srcOrd="5" destOrd="0" presId="urn:microsoft.com/office/officeart/2005/8/layout/vList3"/>
    <dgm:cxn modelId="{677B9B7F-48C4-2C43-8DA8-3D2131AEF447}" type="presParOf" srcId="{BA9DB086-5091-2141-A8F3-BA01C1A855A1}" destId="{B23246D1-992E-3147-A05A-A57666933175}" srcOrd="6" destOrd="0" presId="urn:microsoft.com/office/officeart/2005/8/layout/vList3"/>
    <dgm:cxn modelId="{C450F212-0BE2-FE4B-8E85-3D597D7FEFA9}" type="presParOf" srcId="{B23246D1-992E-3147-A05A-A57666933175}" destId="{43A0D366-B7EC-1448-A044-0EF165392DCB}" srcOrd="0" destOrd="0" presId="urn:microsoft.com/office/officeart/2005/8/layout/vList3"/>
    <dgm:cxn modelId="{8B840FBA-E821-E845-BB8E-1FE8AEE7B35D}" type="presParOf" srcId="{B23246D1-992E-3147-A05A-A57666933175}" destId="{BEFC513B-E9A9-8348-BA88-A6E3AB5EBB16}" srcOrd="1" destOrd="0" presId="urn:microsoft.com/office/officeart/2005/8/layout/vList3"/>
    <dgm:cxn modelId="{71E6FF93-7AD3-AF48-A7EF-3EA0CB5FF7F7}" type="presParOf" srcId="{BA9DB086-5091-2141-A8F3-BA01C1A855A1}" destId="{5DE1D5BD-B0DB-5E49-B9D0-543AE15E07DF}" srcOrd="7" destOrd="0" presId="urn:microsoft.com/office/officeart/2005/8/layout/vList3"/>
    <dgm:cxn modelId="{2FCAC0ED-45F7-164F-9706-2D6686565EF8}" type="presParOf" srcId="{BA9DB086-5091-2141-A8F3-BA01C1A855A1}" destId="{8D4C7A44-EA13-C444-9F6B-1080DC8637A4}" srcOrd="8" destOrd="0" presId="urn:microsoft.com/office/officeart/2005/8/layout/vList3"/>
    <dgm:cxn modelId="{03593181-920D-A746-85A6-1E84287E28A8}" type="presParOf" srcId="{8D4C7A44-EA13-C444-9F6B-1080DC8637A4}" destId="{0352DB7B-CE10-BB44-8CDC-144BA6F0951F}" srcOrd="0" destOrd="0" presId="urn:microsoft.com/office/officeart/2005/8/layout/vList3"/>
    <dgm:cxn modelId="{2399D16A-6FA4-ED4F-BF54-9FF530C770F9}" type="presParOf" srcId="{8D4C7A44-EA13-C444-9F6B-1080DC8637A4}" destId="{1F4A4850-1C54-3946-8635-595FA88494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6B501-7EED-4848-A15E-F3E745573EA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AC8A5-55D1-1F41-93FE-1AC00906599E}">
      <dgm:prSet/>
      <dgm:spPr/>
      <dgm:t>
        <a:bodyPr/>
        <a:lstStyle/>
        <a:p>
          <a:r>
            <a:rPr lang="en-US" dirty="0"/>
            <a:t>Cyanoacetylene</a:t>
          </a:r>
        </a:p>
      </dgm:t>
    </dgm:pt>
    <dgm:pt modelId="{2F229F91-B4DE-AD40-ACEC-82F82544013A}" type="parTrans" cxnId="{CC9733E3-8A14-094B-8505-7B005E18A991}">
      <dgm:prSet/>
      <dgm:spPr/>
      <dgm:t>
        <a:bodyPr/>
        <a:lstStyle/>
        <a:p>
          <a:endParaRPr lang="en-US"/>
        </a:p>
      </dgm:t>
    </dgm:pt>
    <dgm:pt modelId="{62F3E61E-6290-E24B-B769-766F09D8B2DB}" type="sibTrans" cxnId="{CC9733E3-8A14-094B-8505-7B005E18A991}">
      <dgm:prSet/>
      <dgm:spPr/>
      <dgm:t>
        <a:bodyPr/>
        <a:lstStyle/>
        <a:p>
          <a:endParaRPr lang="en-US"/>
        </a:p>
      </dgm:t>
    </dgm:pt>
    <dgm:pt modelId="{A6D471D0-4455-2249-8103-9FBE1C827F8E}">
      <dgm:prSet/>
      <dgm:spPr/>
      <dgm:t>
        <a:bodyPr/>
        <a:lstStyle/>
        <a:p>
          <a:r>
            <a:rPr lang="en-US"/>
            <a:t>Methyl Cyanide</a:t>
          </a:r>
        </a:p>
      </dgm:t>
    </dgm:pt>
    <dgm:pt modelId="{A8B7F211-EE4E-2A40-905E-D71E92E6305A}" type="parTrans" cxnId="{32A8B2B4-6292-314A-9FA5-556411179DFD}">
      <dgm:prSet/>
      <dgm:spPr/>
      <dgm:t>
        <a:bodyPr/>
        <a:lstStyle/>
        <a:p>
          <a:endParaRPr lang="en-US"/>
        </a:p>
      </dgm:t>
    </dgm:pt>
    <dgm:pt modelId="{74A6B3E0-BF46-5748-ACBA-E875A329E68E}" type="sibTrans" cxnId="{32A8B2B4-6292-314A-9FA5-556411179DFD}">
      <dgm:prSet/>
      <dgm:spPr/>
      <dgm:t>
        <a:bodyPr/>
        <a:lstStyle/>
        <a:p>
          <a:endParaRPr lang="en-US"/>
        </a:p>
      </dgm:t>
    </dgm:pt>
    <dgm:pt modelId="{044F6415-310E-094C-8A03-B9D9171DF9FD}">
      <dgm:prSet/>
      <dgm:spPr/>
      <dgm:t>
        <a:bodyPr/>
        <a:lstStyle/>
        <a:p>
          <a:r>
            <a:rPr lang="en-US" dirty="0"/>
            <a:t>Ethyl Cyanide</a:t>
          </a:r>
        </a:p>
      </dgm:t>
    </dgm:pt>
    <dgm:pt modelId="{29174340-9700-A943-9F1F-D35E55DCE09A}" type="parTrans" cxnId="{4622359F-91D0-284F-A476-CCA3C0020CD2}">
      <dgm:prSet/>
      <dgm:spPr/>
      <dgm:t>
        <a:bodyPr/>
        <a:lstStyle/>
        <a:p>
          <a:endParaRPr lang="en-US"/>
        </a:p>
      </dgm:t>
    </dgm:pt>
    <dgm:pt modelId="{E9041B22-7423-504B-A3CA-C97E2F995234}" type="sibTrans" cxnId="{4622359F-91D0-284F-A476-CCA3C0020CD2}">
      <dgm:prSet/>
      <dgm:spPr/>
      <dgm:t>
        <a:bodyPr/>
        <a:lstStyle/>
        <a:p>
          <a:endParaRPr lang="en-US"/>
        </a:p>
      </dgm:t>
    </dgm:pt>
    <dgm:pt modelId="{F1287CAD-D151-5943-8A92-FCCDB0E78CE8}">
      <dgm:prSet/>
      <dgm:spPr/>
      <dgm:t>
        <a:bodyPr/>
        <a:lstStyle/>
        <a:p>
          <a:r>
            <a:rPr lang="en-US"/>
            <a:t>Methyl Acetylene</a:t>
          </a:r>
        </a:p>
      </dgm:t>
    </dgm:pt>
    <dgm:pt modelId="{EEFB797B-23B8-9646-819F-CDE8A2DE7242}" type="parTrans" cxnId="{6F0954FD-4EA7-2443-8B49-D86D4227C785}">
      <dgm:prSet/>
      <dgm:spPr/>
      <dgm:t>
        <a:bodyPr/>
        <a:lstStyle/>
        <a:p>
          <a:endParaRPr lang="en-US"/>
        </a:p>
      </dgm:t>
    </dgm:pt>
    <dgm:pt modelId="{FD6909D1-A95D-A043-A8D7-F1CD8D7E58D9}" type="sibTrans" cxnId="{6F0954FD-4EA7-2443-8B49-D86D4227C785}">
      <dgm:prSet/>
      <dgm:spPr/>
      <dgm:t>
        <a:bodyPr/>
        <a:lstStyle/>
        <a:p>
          <a:endParaRPr lang="en-US"/>
        </a:p>
      </dgm:t>
    </dgm:pt>
    <dgm:pt modelId="{8B730D74-1385-EF41-96C7-763833B1436D}">
      <dgm:prSet/>
      <dgm:spPr/>
      <dgm:t>
        <a:bodyPr/>
        <a:lstStyle/>
        <a:p>
          <a:r>
            <a:rPr lang="en-US"/>
            <a:t>???</a:t>
          </a:r>
        </a:p>
      </dgm:t>
    </dgm:pt>
    <dgm:pt modelId="{5112E974-F080-BF4F-997B-4D84973407FF}" type="parTrans" cxnId="{0D84B8EF-5968-864A-A8B5-49502570501B}">
      <dgm:prSet/>
      <dgm:spPr/>
      <dgm:t>
        <a:bodyPr/>
        <a:lstStyle/>
        <a:p>
          <a:endParaRPr lang="en-US"/>
        </a:p>
      </dgm:t>
    </dgm:pt>
    <dgm:pt modelId="{ABD81797-C282-D841-BA55-2B22D6929A0B}" type="sibTrans" cxnId="{0D84B8EF-5968-864A-A8B5-49502570501B}">
      <dgm:prSet/>
      <dgm:spPr/>
      <dgm:t>
        <a:bodyPr/>
        <a:lstStyle/>
        <a:p>
          <a:endParaRPr lang="en-US"/>
        </a:p>
      </dgm:t>
    </dgm:pt>
    <dgm:pt modelId="{BA9DB086-5091-2141-A8F3-BA01C1A855A1}" type="pres">
      <dgm:prSet presAssocID="{E286B501-7EED-4848-A15E-F3E745573EA3}" presName="linearFlow" presStyleCnt="0">
        <dgm:presLayoutVars>
          <dgm:dir/>
          <dgm:resizeHandles val="exact"/>
        </dgm:presLayoutVars>
      </dgm:prSet>
      <dgm:spPr/>
    </dgm:pt>
    <dgm:pt modelId="{1BE97014-0617-9544-AA27-A54AA9E1ECC7}" type="pres">
      <dgm:prSet presAssocID="{72DAC8A5-55D1-1F41-93FE-1AC00906599E}" presName="composite" presStyleCnt="0"/>
      <dgm:spPr/>
    </dgm:pt>
    <dgm:pt modelId="{555A094E-6D97-624B-AC59-A20A8941CF87}" type="pres">
      <dgm:prSet presAssocID="{72DAC8A5-55D1-1F41-93FE-1AC00906599E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5C4BCD-2FE7-D74F-ABD3-47CA38C2D152}" type="pres">
      <dgm:prSet presAssocID="{72DAC8A5-55D1-1F41-93FE-1AC00906599E}" presName="txShp" presStyleLbl="node1" presStyleIdx="0" presStyleCnt="5">
        <dgm:presLayoutVars>
          <dgm:bulletEnabled val="1"/>
        </dgm:presLayoutVars>
      </dgm:prSet>
      <dgm:spPr/>
    </dgm:pt>
    <dgm:pt modelId="{A9107D52-0D52-1F4F-AC44-9B18BE06C584}" type="pres">
      <dgm:prSet presAssocID="{62F3E61E-6290-E24B-B769-766F09D8B2DB}" presName="spacing" presStyleCnt="0"/>
      <dgm:spPr/>
    </dgm:pt>
    <dgm:pt modelId="{783F017C-6277-514B-829E-6525D72A2D85}" type="pres">
      <dgm:prSet presAssocID="{A6D471D0-4455-2249-8103-9FBE1C827F8E}" presName="composite" presStyleCnt="0"/>
      <dgm:spPr/>
    </dgm:pt>
    <dgm:pt modelId="{D0D433EE-6252-0042-B973-1063ACEC64CB}" type="pres">
      <dgm:prSet presAssocID="{A6D471D0-4455-2249-8103-9FBE1C827F8E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7CC5D8-D412-2049-B814-8E00234ED6C0}" type="pres">
      <dgm:prSet presAssocID="{A6D471D0-4455-2249-8103-9FBE1C827F8E}" presName="txShp" presStyleLbl="node1" presStyleIdx="1" presStyleCnt="5">
        <dgm:presLayoutVars>
          <dgm:bulletEnabled val="1"/>
        </dgm:presLayoutVars>
      </dgm:prSet>
      <dgm:spPr/>
    </dgm:pt>
    <dgm:pt modelId="{82F1FE86-CD96-8D47-A353-9FF45214EE17}" type="pres">
      <dgm:prSet presAssocID="{74A6B3E0-BF46-5748-ACBA-E875A329E68E}" presName="spacing" presStyleCnt="0"/>
      <dgm:spPr/>
    </dgm:pt>
    <dgm:pt modelId="{BC74FC30-8E68-A54A-9733-0766A86C0633}" type="pres">
      <dgm:prSet presAssocID="{044F6415-310E-094C-8A03-B9D9171DF9FD}" presName="composite" presStyleCnt="0"/>
      <dgm:spPr/>
    </dgm:pt>
    <dgm:pt modelId="{D3B3CC90-59D8-2245-ACF0-5B49D8EF8F55}" type="pres">
      <dgm:prSet presAssocID="{044F6415-310E-094C-8A03-B9D9171DF9FD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DEA0C9-5F85-9242-B8A0-B95D3F5EA896}" type="pres">
      <dgm:prSet presAssocID="{044F6415-310E-094C-8A03-B9D9171DF9FD}" presName="txShp" presStyleLbl="node1" presStyleIdx="2" presStyleCnt="5">
        <dgm:presLayoutVars>
          <dgm:bulletEnabled val="1"/>
        </dgm:presLayoutVars>
      </dgm:prSet>
      <dgm:spPr/>
    </dgm:pt>
    <dgm:pt modelId="{F1CABA34-BF12-5C4B-8D2B-3277926A321B}" type="pres">
      <dgm:prSet presAssocID="{E9041B22-7423-504B-A3CA-C97E2F995234}" presName="spacing" presStyleCnt="0"/>
      <dgm:spPr/>
    </dgm:pt>
    <dgm:pt modelId="{B23246D1-992E-3147-A05A-A57666933175}" type="pres">
      <dgm:prSet presAssocID="{F1287CAD-D151-5943-8A92-FCCDB0E78CE8}" presName="composite" presStyleCnt="0"/>
      <dgm:spPr/>
    </dgm:pt>
    <dgm:pt modelId="{43A0D366-B7EC-1448-A044-0EF165392DCB}" type="pres">
      <dgm:prSet presAssocID="{F1287CAD-D151-5943-8A92-FCCDB0E78CE8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FC513B-E9A9-8348-BA88-A6E3AB5EBB16}" type="pres">
      <dgm:prSet presAssocID="{F1287CAD-D151-5943-8A92-FCCDB0E78CE8}" presName="txShp" presStyleLbl="node1" presStyleIdx="3" presStyleCnt="5">
        <dgm:presLayoutVars>
          <dgm:bulletEnabled val="1"/>
        </dgm:presLayoutVars>
      </dgm:prSet>
      <dgm:spPr/>
    </dgm:pt>
    <dgm:pt modelId="{5DE1D5BD-B0DB-5E49-B9D0-543AE15E07DF}" type="pres">
      <dgm:prSet presAssocID="{FD6909D1-A95D-A043-A8D7-F1CD8D7E58D9}" presName="spacing" presStyleCnt="0"/>
      <dgm:spPr/>
    </dgm:pt>
    <dgm:pt modelId="{8D4C7A44-EA13-C444-9F6B-1080DC8637A4}" type="pres">
      <dgm:prSet presAssocID="{8B730D74-1385-EF41-96C7-763833B1436D}" presName="composite" presStyleCnt="0"/>
      <dgm:spPr/>
    </dgm:pt>
    <dgm:pt modelId="{0352DB7B-CE10-BB44-8CDC-144BA6F0951F}" type="pres">
      <dgm:prSet presAssocID="{8B730D74-1385-EF41-96C7-763833B1436D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4A4850-1C54-3946-8635-595FA8849443}" type="pres">
      <dgm:prSet presAssocID="{8B730D74-1385-EF41-96C7-763833B1436D}" presName="txShp" presStyleLbl="node1" presStyleIdx="4" presStyleCnt="5">
        <dgm:presLayoutVars>
          <dgm:bulletEnabled val="1"/>
        </dgm:presLayoutVars>
      </dgm:prSet>
      <dgm:spPr/>
    </dgm:pt>
  </dgm:ptLst>
  <dgm:cxnLst>
    <dgm:cxn modelId="{58F62201-9F0A-604F-9367-BA829F725545}" type="presOf" srcId="{F1287CAD-D151-5943-8A92-FCCDB0E78CE8}" destId="{BEFC513B-E9A9-8348-BA88-A6E3AB5EBB16}" srcOrd="0" destOrd="0" presId="urn:microsoft.com/office/officeart/2005/8/layout/vList3"/>
    <dgm:cxn modelId="{034D658E-56B5-7748-882E-06628382FF76}" type="presOf" srcId="{A6D471D0-4455-2249-8103-9FBE1C827F8E}" destId="{BB7CC5D8-D412-2049-B814-8E00234ED6C0}" srcOrd="0" destOrd="0" presId="urn:microsoft.com/office/officeart/2005/8/layout/vList3"/>
    <dgm:cxn modelId="{4622359F-91D0-284F-A476-CCA3C0020CD2}" srcId="{E286B501-7EED-4848-A15E-F3E745573EA3}" destId="{044F6415-310E-094C-8A03-B9D9171DF9FD}" srcOrd="2" destOrd="0" parTransId="{29174340-9700-A943-9F1F-D35E55DCE09A}" sibTransId="{E9041B22-7423-504B-A3CA-C97E2F995234}"/>
    <dgm:cxn modelId="{3E2692AB-30E8-E843-9881-BA0B20BC0558}" type="presOf" srcId="{044F6415-310E-094C-8A03-B9D9171DF9FD}" destId="{84DEA0C9-5F85-9242-B8A0-B95D3F5EA896}" srcOrd="0" destOrd="0" presId="urn:microsoft.com/office/officeart/2005/8/layout/vList3"/>
    <dgm:cxn modelId="{C8C2B5B2-0B94-2443-931D-E9F80A8F8DF4}" type="presOf" srcId="{72DAC8A5-55D1-1F41-93FE-1AC00906599E}" destId="{215C4BCD-2FE7-D74F-ABD3-47CA38C2D152}" srcOrd="0" destOrd="0" presId="urn:microsoft.com/office/officeart/2005/8/layout/vList3"/>
    <dgm:cxn modelId="{32A8B2B4-6292-314A-9FA5-556411179DFD}" srcId="{E286B501-7EED-4848-A15E-F3E745573EA3}" destId="{A6D471D0-4455-2249-8103-9FBE1C827F8E}" srcOrd="1" destOrd="0" parTransId="{A8B7F211-EE4E-2A40-905E-D71E92E6305A}" sibTransId="{74A6B3E0-BF46-5748-ACBA-E875A329E68E}"/>
    <dgm:cxn modelId="{C1FC1AD8-8BBC-E846-AA23-A4ADDB42D14E}" type="presOf" srcId="{E286B501-7EED-4848-A15E-F3E745573EA3}" destId="{BA9DB086-5091-2141-A8F3-BA01C1A855A1}" srcOrd="0" destOrd="0" presId="urn:microsoft.com/office/officeart/2005/8/layout/vList3"/>
    <dgm:cxn modelId="{CC9733E3-8A14-094B-8505-7B005E18A991}" srcId="{E286B501-7EED-4848-A15E-F3E745573EA3}" destId="{72DAC8A5-55D1-1F41-93FE-1AC00906599E}" srcOrd="0" destOrd="0" parTransId="{2F229F91-B4DE-AD40-ACEC-82F82544013A}" sibTransId="{62F3E61E-6290-E24B-B769-766F09D8B2DB}"/>
    <dgm:cxn modelId="{0D84B8EF-5968-864A-A8B5-49502570501B}" srcId="{E286B501-7EED-4848-A15E-F3E745573EA3}" destId="{8B730D74-1385-EF41-96C7-763833B1436D}" srcOrd="4" destOrd="0" parTransId="{5112E974-F080-BF4F-997B-4D84973407FF}" sibTransId="{ABD81797-C282-D841-BA55-2B22D6929A0B}"/>
    <dgm:cxn modelId="{0A474CFA-8D4B-4147-8E10-E23EF7E66931}" type="presOf" srcId="{8B730D74-1385-EF41-96C7-763833B1436D}" destId="{1F4A4850-1C54-3946-8635-595FA8849443}" srcOrd="0" destOrd="0" presId="urn:microsoft.com/office/officeart/2005/8/layout/vList3"/>
    <dgm:cxn modelId="{6F0954FD-4EA7-2443-8B49-D86D4227C785}" srcId="{E286B501-7EED-4848-A15E-F3E745573EA3}" destId="{F1287CAD-D151-5943-8A92-FCCDB0E78CE8}" srcOrd="3" destOrd="0" parTransId="{EEFB797B-23B8-9646-819F-CDE8A2DE7242}" sibTransId="{FD6909D1-A95D-A043-A8D7-F1CD8D7E58D9}"/>
    <dgm:cxn modelId="{29AEFE88-9B3E-DA40-951C-C2360816C729}" type="presParOf" srcId="{BA9DB086-5091-2141-A8F3-BA01C1A855A1}" destId="{1BE97014-0617-9544-AA27-A54AA9E1ECC7}" srcOrd="0" destOrd="0" presId="urn:microsoft.com/office/officeart/2005/8/layout/vList3"/>
    <dgm:cxn modelId="{AED57D28-E3CF-6941-AA9D-A0DE7D3C6F9D}" type="presParOf" srcId="{1BE97014-0617-9544-AA27-A54AA9E1ECC7}" destId="{555A094E-6D97-624B-AC59-A20A8941CF87}" srcOrd="0" destOrd="0" presId="urn:microsoft.com/office/officeart/2005/8/layout/vList3"/>
    <dgm:cxn modelId="{9817FCFE-4BB7-A741-9956-2F349864F3C9}" type="presParOf" srcId="{1BE97014-0617-9544-AA27-A54AA9E1ECC7}" destId="{215C4BCD-2FE7-D74F-ABD3-47CA38C2D152}" srcOrd="1" destOrd="0" presId="urn:microsoft.com/office/officeart/2005/8/layout/vList3"/>
    <dgm:cxn modelId="{13D5B297-64BE-8141-937F-A1A3C9E75A6B}" type="presParOf" srcId="{BA9DB086-5091-2141-A8F3-BA01C1A855A1}" destId="{A9107D52-0D52-1F4F-AC44-9B18BE06C584}" srcOrd="1" destOrd="0" presId="urn:microsoft.com/office/officeart/2005/8/layout/vList3"/>
    <dgm:cxn modelId="{1ADA916B-075A-5C41-81AC-D45746A940BF}" type="presParOf" srcId="{BA9DB086-5091-2141-A8F3-BA01C1A855A1}" destId="{783F017C-6277-514B-829E-6525D72A2D85}" srcOrd="2" destOrd="0" presId="urn:microsoft.com/office/officeart/2005/8/layout/vList3"/>
    <dgm:cxn modelId="{6C75A9A9-1DF4-E148-814F-2DFEA4765D6B}" type="presParOf" srcId="{783F017C-6277-514B-829E-6525D72A2D85}" destId="{D0D433EE-6252-0042-B973-1063ACEC64CB}" srcOrd="0" destOrd="0" presId="urn:microsoft.com/office/officeart/2005/8/layout/vList3"/>
    <dgm:cxn modelId="{1910B0D3-6769-3A48-8A60-C5CE1CDC52DD}" type="presParOf" srcId="{783F017C-6277-514B-829E-6525D72A2D85}" destId="{BB7CC5D8-D412-2049-B814-8E00234ED6C0}" srcOrd="1" destOrd="0" presId="urn:microsoft.com/office/officeart/2005/8/layout/vList3"/>
    <dgm:cxn modelId="{A3C68DFF-FF33-1C47-9BE9-C4A593FE3DBD}" type="presParOf" srcId="{BA9DB086-5091-2141-A8F3-BA01C1A855A1}" destId="{82F1FE86-CD96-8D47-A353-9FF45214EE17}" srcOrd="3" destOrd="0" presId="urn:microsoft.com/office/officeart/2005/8/layout/vList3"/>
    <dgm:cxn modelId="{A423CB5E-88EB-B743-9486-E6E06EF8C9E9}" type="presParOf" srcId="{BA9DB086-5091-2141-A8F3-BA01C1A855A1}" destId="{BC74FC30-8E68-A54A-9733-0766A86C0633}" srcOrd="4" destOrd="0" presId="urn:microsoft.com/office/officeart/2005/8/layout/vList3"/>
    <dgm:cxn modelId="{56EDDF57-651C-2442-9A76-E4B845F2FD1A}" type="presParOf" srcId="{BC74FC30-8E68-A54A-9733-0766A86C0633}" destId="{D3B3CC90-59D8-2245-ACF0-5B49D8EF8F55}" srcOrd="0" destOrd="0" presId="urn:microsoft.com/office/officeart/2005/8/layout/vList3"/>
    <dgm:cxn modelId="{6DF494BA-7FA9-6B46-82A0-D6B99E6BE815}" type="presParOf" srcId="{BC74FC30-8E68-A54A-9733-0766A86C0633}" destId="{84DEA0C9-5F85-9242-B8A0-B95D3F5EA896}" srcOrd="1" destOrd="0" presId="urn:microsoft.com/office/officeart/2005/8/layout/vList3"/>
    <dgm:cxn modelId="{49481D72-35BB-DE4D-8B25-CA3EF60AED54}" type="presParOf" srcId="{BA9DB086-5091-2141-A8F3-BA01C1A855A1}" destId="{F1CABA34-BF12-5C4B-8D2B-3277926A321B}" srcOrd="5" destOrd="0" presId="urn:microsoft.com/office/officeart/2005/8/layout/vList3"/>
    <dgm:cxn modelId="{677B9B7F-48C4-2C43-8DA8-3D2131AEF447}" type="presParOf" srcId="{BA9DB086-5091-2141-A8F3-BA01C1A855A1}" destId="{B23246D1-992E-3147-A05A-A57666933175}" srcOrd="6" destOrd="0" presId="urn:microsoft.com/office/officeart/2005/8/layout/vList3"/>
    <dgm:cxn modelId="{C450F212-0BE2-FE4B-8E85-3D597D7FEFA9}" type="presParOf" srcId="{B23246D1-992E-3147-A05A-A57666933175}" destId="{43A0D366-B7EC-1448-A044-0EF165392DCB}" srcOrd="0" destOrd="0" presId="urn:microsoft.com/office/officeart/2005/8/layout/vList3"/>
    <dgm:cxn modelId="{8B840FBA-E821-E845-BB8E-1FE8AEE7B35D}" type="presParOf" srcId="{B23246D1-992E-3147-A05A-A57666933175}" destId="{BEFC513B-E9A9-8348-BA88-A6E3AB5EBB16}" srcOrd="1" destOrd="0" presId="urn:microsoft.com/office/officeart/2005/8/layout/vList3"/>
    <dgm:cxn modelId="{71E6FF93-7AD3-AF48-A7EF-3EA0CB5FF7F7}" type="presParOf" srcId="{BA9DB086-5091-2141-A8F3-BA01C1A855A1}" destId="{5DE1D5BD-B0DB-5E49-B9D0-543AE15E07DF}" srcOrd="7" destOrd="0" presId="urn:microsoft.com/office/officeart/2005/8/layout/vList3"/>
    <dgm:cxn modelId="{2FCAC0ED-45F7-164F-9706-2D6686565EF8}" type="presParOf" srcId="{BA9DB086-5091-2141-A8F3-BA01C1A855A1}" destId="{8D4C7A44-EA13-C444-9F6B-1080DC8637A4}" srcOrd="8" destOrd="0" presId="urn:microsoft.com/office/officeart/2005/8/layout/vList3"/>
    <dgm:cxn modelId="{03593181-920D-A746-85A6-1E84287E28A8}" type="presParOf" srcId="{8D4C7A44-EA13-C444-9F6B-1080DC8637A4}" destId="{0352DB7B-CE10-BB44-8CDC-144BA6F0951F}" srcOrd="0" destOrd="0" presId="urn:microsoft.com/office/officeart/2005/8/layout/vList3"/>
    <dgm:cxn modelId="{2399D16A-6FA4-ED4F-BF54-9FF530C770F9}" type="presParOf" srcId="{8D4C7A44-EA13-C444-9F6B-1080DC8637A4}" destId="{1F4A4850-1C54-3946-8635-595FA884944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C4BCD-2FE7-D74F-ABD3-47CA38C2D152}">
      <dsp:nvSpPr>
        <dsp:cNvPr id="0" name=""/>
        <dsp:cNvSpPr/>
      </dsp:nvSpPr>
      <dsp:spPr>
        <a:xfrm rot="10800000">
          <a:off x="596275" y="516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Cyanoacetylene</a:t>
          </a:r>
        </a:p>
      </dsp:txBody>
      <dsp:txXfrm rot="10800000">
        <a:off x="658646" y="516"/>
        <a:ext cx="2057307" cy="249485"/>
      </dsp:txXfrm>
    </dsp:sp>
    <dsp:sp modelId="{555A094E-6D97-624B-AC59-A20A8941CF87}">
      <dsp:nvSpPr>
        <dsp:cNvPr id="0" name=""/>
        <dsp:cNvSpPr/>
      </dsp:nvSpPr>
      <dsp:spPr>
        <a:xfrm>
          <a:off x="471532" y="516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CC5D8-D412-2049-B814-8E00234ED6C0}">
      <dsp:nvSpPr>
        <dsp:cNvPr id="0" name=""/>
        <dsp:cNvSpPr/>
      </dsp:nvSpPr>
      <dsp:spPr>
        <a:xfrm rot="10800000">
          <a:off x="596275" y="324475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Methyl Cyanide</a:t>
          </a:r>
        </a:p>
      </dsp:txBody>
      <dsp:txXfrm rot="10800000">
        <a:off x="658646" y="324475"/>
        <a:ext cx="2057307" cy="249485"/>
      </dsp:txXfrm>
    </dsp:sp>
    <dsp:sp modelId="{D0D433EE-6252-0042-B973-1063ACEC64CB}">
      <dsp:nvSpPr>
        <dsp:cNvPr id="0" name=""/>
        <dsp:cNvSpPr/>
      </dsp:nvSpPr>
      <dsp:spPr>
        <a:xfrm>
          <a:off x="471532" y="324475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EA0C9-5F85-9242-B8A0-B95D3F5EA896}">
      <dsp:nvSpPr>
        <dsp:cNvPr id="0" name=""/>
        <dsp:cNvSpPr/>
      </dsp:nvSpPr>
      <dsp:spPr>
        <a:xfrm rot="10800000">
          <a:off x="596275" y="648433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Ethyl Cyanide</a:t>
          </a:r>
        </a:p>
      </dsp:txBody>
      <dsp:txXfrm rot="10800000">
        <a:off x="658646" y="648433"/>
        <a:ext cx="2057307" cy="249485"/>
      </dsp:txXfrm>
    </dsp:sp>
    <dsp:sp modelId="{D3B3CC90-59D8-2245-ACF0-5B49D8EF8F55}">
      <dsp:nvSpPr>
        <dsp:cNvPr id="0" name=""/>
        <dsp:cNvSpPr/>
      </dsp:nvSpPr>
      <dsp:spPr>
        <a:xfrm>
          <a:off x="471532" y="648433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C513B-E9A9-8348-BA88-A6E3AB5EBB16}">
      <dsp:nvSpPr>
        <dsp:cNvPr id="0" name=""/>
        <dsp:cNvSpPr/>
      </dsp:nvSpPr>
      <dsp:spPr>
        <a:xfrm rot="10800000">
          <a:off x="596275" y="972392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Methyl Acetylene</a:t>
          </a:r>
        </a:p>
      </dsp:txBody>
      <dsp:txXfrm rot="10800000">
        <a:off x="658646" y="972392"/>
        <a:ext cx="2057307" cy="249485"/>
      </dsp:txXfrm>
    </dsp:sp>
    <dsp:sp modelId="{43A0D366-B7EC-1448-A044-0EF165392DCB}">
      <dsp:nvSpPr>
        <dsp:cNvPr id="0" name=""/>
        <dsp:cNvSpPr/>
      </dsp:nvSpPr>
      <dsp:spPr>
        <a:xfrm>
          <a:off x="471532" y="972392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A4850-1C54-3946-8635-595FA8849443}">
      <dsp:nvSpPr>
        <dsp:cNvPr id="0" name=""/>
        <dsp:cNvSpPr/>
      </dsp:nvSpPr>
      <dsp:spPr>
        <a:xfrm rot="10800000">
          <a:off x="596275" y="1296351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/>
            <a:t>Formaldehyde</a:t>
          </a:r>
        </a:p>
      </dsp:txBody>
      <dsp:txXfrm rot="10800000">
        <a:off x="658646" y="1296351"/>
        <a:ext cx="2057307" cy="249485"/>
      </dsp:txXfrm>
    </dsp:sp>
    <dsp:sp modelId="{0352DB7B-CE10-BB44-8CDC-144BA6F0951F}">
      <dsp:nvSpPr>
        <dsp:cNvPr id="0" name=""/>
        <dsp:cNvSpPr/>
      </dsp:nvSpPr>
      <dsp:spPr>
        <a:xfrm>
          <a:off x="471532" y="1296351"/>
          <a:ext cx="249485" cy="2494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C4BCD-2FE7-D74F-ABD3-47CA38C2D152}">
      <dsp:nvSpPr>
        <dsp:cNvPr id="0" name=""/>
        <dsp:cNvSpPr/>
      </dsp:nvSpPr>
      <dsp:spPr>
        <a:xfrm rot="10800000">
          <a:off x="596275" y="516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Cyanoacetylene</a:t>
          </a:r>
        </a:p>
      </dsp:txBody>
      <dsp:txXfrm rot="10800000">
        <a:off x="658646" y="516"/>
        <a:ext cx="2057307" cy="249485"/>
      </dsp:txXfrm>
    </dsp:sp>
    <dsp:sp modelId="{555A094E-6D97-624B-AC59-A20A8941CF87}">
      <dsp:nvSpPr>
        <dsp:cNvPr id="0" name=""/>
        <dsp:cNvSpPr/>
      </dsp:nvSpPr>
      <dsp:spPr>
        <a:xfrm>
          <a:off x="471532" y="516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CC5D8-D412-2049-B814-8E00234ED6C0}">
      <dsp:nvSpPr>
        <dsp:cNvPr id="0" name=""/>
        <dsp:cNvSpPr/>
      </dsp:nvSpPr>
      <dsp:spPr>
        <a:xfrm rot="10800000">
          <a:off x="596275" y="324475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Methyl Cyanide</a:t>
          </a:r>
        </a:p>
      </dsp:txBody>
      <dsp:txXfrm rot="10800000">
        <a:off x="658646" y="324475"/>
        <a:ext cx="2057307" cy="249485"/>
      </dsp:txXfrm>
    </dsp:sp>
    <dsp:sp modelId="{D0D433EE-6252-0042-B973-1063ACEC64CB}">
      <dsp:nvSpPr>
        <dsp:cNvPr id="0" name=""/>
        <dsp:cNvSpPr/>
      </dsp:nvSpPr>
      <dsp:spPr>
        <a:xfrm>
          <a:off x="471532" y="324475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EA0C9-5F85-9242-B8A0-B95D3F5EA896}">
      <dsp:nvSpPr>
        <dsp:cNvPr id="0" name=""/>
        <dsp:cNvSpPr/>
      </dsp:nvSpPr>
      <dsp:spPr>
        <a:xfrm rot="10800000">
          <a:off x="596275" y="648433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Ethyl Cyanide</a:t>
          </a:r>
        </a:p>
      </dsp:txBody>
      <dsp:txXfrm rot="10800000">
        <a:off x="658646" y="648433"/>
        <a:ext cx="2057307" cy="249485"/>
      </dsp:txXfrm>
    </dsp:sp>
    <dsp:sp modelId="{D3B3CC90-59D8-2245-ACF0-5B49D8EF8F55}">
      <dsp:nvSpPr>
        <dsp:cNvPr id="0" name=""/>
        <dsp:cNvSpPr/>
      </dsp:nvSpPr>
      <dsp:spPr>
        <a:xfrm>
          <a:off x="471532" y="648433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C513B-E9A9-8348-BA88-A6E3AB5EBB16}">
      <dsp:nvSpPr>
        <dsp:cNvPr id="0" name=""/>
        <dsp:cNvSpPr/>
      </dsp:nvSpPr>
      <dsp:spPr>
        <a:xfrm rot="10800000">
          <a:off x="596275" y="972392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Methyl Acetylene</a:t>
          </a:r>
        </a:p>
      </dsp:txBody>
      <dsp:txXfrm rot="10800000">
        <a:off x="658646" y="972392"/>
        <a:ext cx="2057307" cy="249485"/>
      </dsp:txXfrm>
    </dsp:sp>
    <dsp:sp modelId="{43A0D366-B7EC-1448-A044-0EF165392DCB}">
      <dsp:nvSpPr>
        <dsp:cNvPr id="0" name=""/>
        <dsp:cNvSpPr/>
      </dsp:nvSpPr>
      <dsp:spPr>
        <a:xfrm>
          <a:off x="471532" y="972392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A4850-1C54-3946-8635-595FA8849443}">
      <dsp:nvSpPr>
        <dsp:cNvPr id="0" name=""/>
        <dsp:cNvSpPr/>
      </dsp:nvSpPr>
      <dsp:spPr>
        <a:xfrm rot="10800000">
          <a:off x="596275" y="1296351"/>
          <a:ext cx="2119678" cy="249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1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???</a:t>
          </a:r>
        </a:p>
      </dsp:txBody>
      <dsp:txXfrm rot="10800000">
        <a:off x="658646" y="1296351"/>
        <a:ext cx="2057307" cy="249485"/>
      </dsp:txXfrm>
    </dsp:sp>
    <dsp:sp modelId="{0352DB7B-CE10-BB44-8CDC-144BA6F0951F}">
      <dsp:nvSpPr>
        <dsp:cNvPr id="0" name=""/>
        <dsp:cNvSpPr/>
      </dsp:nvSpPr>
      <dsp:spPr>
        <a:xfrm>
          <a:off x="471532" y="1296351"/>
          <a:ext cx="249485" cy="249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0F5726-4D3C-4B44-A33B-3E32638EF5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F095694-E6C8-4192-9DF2-F34FC17D2B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7CE7F85-893F-411F-B1E4-55A48A6A18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3F99E67-5971-4EC2-A19C-7C37681CF5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1CC33A7B-6C62-4F0C-9AFF-C6D983809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7E2B337-9463-4545-BE57-C1416025AC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BCA6007-50C5-4FE7-887B-2A70746CFE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715D9F6-0004-420C-985E-7FD3EEFCDE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DF81621-AEB4-440C-B844-20F7D54C4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BE43E4D-C43D-4A87-967B-C3A733A9D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AC4E0DE-750C-4F3A-8F1A-4E35CCACA6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1C4C0-1659-4248-BB2C-93027CE65AB2}" type="slidenum">
              <a:rPr lang="en-US" altLang="en-US" sz="10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50" y="928688"/>
            <a:ext cx="4579938" cy="2965450"/>
          </a:xfrm>
          <a:ln cap="flat"/>
        </p:spPr>
      </p:sp>
    </p:spTree>
    <p:extLst>
      <p:ext uri="{BB962C8B-B14F-4D97-AF65-F5344CB8AC3E}">
        <p14:creationId xmlns:p14="http://schemas.microsoft.com/office/powerpoint/2010/main" val="61109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A509B-5616-4FE7-84B2-AA6C9447C896}"/>
              </a:ext>
            </a:extLst>
          </p:cNvPr>
          <p:cNvSpPr/>
          <p:nvPr/>
        </p:nvSpPr>
        <p:spPr>
          <a:xfrm>
            <a:off x="0" y="0"/>
            <a:ext cx="15544800" cy="6705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6BF83A6-E40D-43A4-897A-DC9E6EC958DF}"/>
              </a:ext>
            </a:extLst>
          </p:cNvPr>
          <p:cNvSpPr/>
          <p:nvPr/>
        </p:nvSpPr>
        <p:spPr>
          <a:xfrm>
            <a:off x="7938" y="0"/>
            <a:ext cx="15536862" cy="67056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12673-8B69-4F13-BDB1-A0B0A6F3FD46}"/>
              </a:ext>
            </a:extLst>
          </p:cNvPr>
          <p:cNvCxnSpPr/>
          <p:nvPr/>
        </p:nvCxnSpPr>
        <p:spPr>
          <a:xfrm flipV="1">
            <a:off x="10693400" y="7720013"/>
            <a:ext cx="0" cy="134143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7274868"/>
            <a:ext cx="9909810" cy="2145792"/>
          </a:xfrm>
        </p:spPr>
        <p:txBody>
          <a:bodyPr/>
          <a:lstStyle>
            <a:lvl1pPr algn="r">
              <a:defRPr sz="6453" spc="29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8515" y="7274868"/>
            <a:ext cx="4080510" cy="2145792"/>
          </a:xfrm>
        </p:spPr>
        <p:txBody>
          <a:bodyPr lIns="91440" rIns="9144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4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70575" indent="0" algn="ctr">
              <a:buNone/>
              <a:defRPr sz="2347"/>
            </a:lvl2pPr>
            <a:lvl3pPr marL="1341150" indent="0" algn="ctr">
              <a:buNone/>
              <a:defRPr sz="2347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5589CBD-0701-41CB-8E57-1041AAAA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D244149-D780-44ED-BC4E-E5474F404C43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01C6F-46FA-42C7-80FA-89BDED6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ADFAA4-34CB-4901-B782-D2FC6E07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ACB55-5B94-4211-B347-968242533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64FB-20BE-4700-A5FF-72DEDD4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160B3-1810-4072-B956-3B335645A002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F56B-BAB3-48C2-BB03-9C526ACA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3F3-D162-47FA-AEB3-322526F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172E9-3979-4994-B0F6-7EC377EE9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F0DEB6-4C28-4C2A-9F0E-9FC9CCB4E72C}"/>
              </a:ext>
            </a:extLst>
          </p:cNvPr>
          <p:cNvCxnSpPr/>
          <p:nvPr/>
        </p:nvCxnSpPr>
        <p:spPr>
          <a:xfrm rot="5400000" flipV="1">
            <a:off x="12824619" y="173832"/>
            <a:ext cx="0" cy="11668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50" y="1117600"/>
            <a:ext cx="3351848" cy="7934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3017" y="1117600"/>
            <a:ext cx="9666923" cy="7934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8A1A56-1BD2-48E3-973C-C4DD5B4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69A3-DAE6-4AB1-9D7D-52367E47DC0F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E67BD2-B6B2-4F8D-B6ED-3DC6C9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634A28-FE69-4082-B11C-5F2DD7A3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2C4FF-F85C-40FD-A624-7F9285EF43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64FB-20BE-4700-A5FF-72DEDD4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715B4-127C-42ED-B1FB-EB4A21357A37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F56B-BAB3-48C2-BB03-9C526ACA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3F3-D162-47FA-AEB3-322526F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2DF-6653-4F73-942F-85EBF060D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77801-8FAC-4A83-9CA8-89518CA5E152}"/>
              </a:ext>
            </a:extLst>
          </p:cNvPr>
          <p:cNvSpPr/>
          <p:nvPr/>
        </p:nvSpPr>
        <p:spPr>
          <a:xfrm>
            <a:off x="0" y="0"/>
            <a:ext cx="15544800" cy="6705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DA5E25-9A0C-446E-AF1C-0E65D03868FE}"/>
              </a:ext>
            </a:extLst>
          </p:cNvPr>
          <p:cNvSpPr/>
          <p:nvPr/>
        </p:nvSpPr>
        <p:spPr>
          <a:xfrm>
            <a:off x="7938" y="0"/>
            <a:ext cx="15536862" cy="67056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05529B-C4ED-41E4-9BA6-C15D18BF7F74}"/>
              </a:ext>
            </a:extLst>
          </p:cNvPr>
          <p:cNvCxnSpPr/>
          <p:nvPr/>
        </p:nvCxnSpPr>
        <p:spPr>
          <a:xfrm flipV="1">
            <a:off x="10693400" y="7720013"/>
            <a:ext cx="0" cy="134143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274868"/>
            <a:ext cx="9909810" cy="2145792"/>
          </a:xfrm>
        </p:spPr>
        <p:txBody>
          <a:bodyPr/>
          <a:lstStyle>
            <a:lvl1pPr algn="r">
              <a:defRPr sz="6453" b="0" spc="29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515" y="7274868"/>
            <a:ext cx="4080510" cy="2145792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34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70575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E72A993-4F0A-4E80-9AEB-91CA619A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C18B3-9CFC-49CB-99F2-98B7CF513C81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41514FF-0882-4156-90F5-0898F9AA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8AABC4-1C23-4691-B5BB-A7B8D676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E631D-B651-4285-AE44-88CCD3C015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63" y="858317"/>
            <a:ext cx="12393092" cy="2199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5763" y="3352800"/>
            <a:ext cx="6062472" cy="590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6383" y="3352800"/>
            <a:ext cx="6062472" cy="590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7E64FB-20BE-4700-A5FF-72DEDD4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AF88-22A4-4D85-AA95-27C24D1287A0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2F56B-BAB3-48C2-BB03-9C526ACA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DA03F3-D162-47FA-AEB3-322526F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CAB4D-EA71-45EB-A338-5C1D75B4A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05763" y="858317"/>
            <a:ext cx="12393092" cy="2199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5763" y="3196799"/>
            <a:ext cx="6062472" cy="1207008"/>
          </a:xfrm>
        </p:spPr>
        <p:txBody>
          <a:bodyPr lIns="137160" rIns="13716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227" b="0" cap="none" baseline="0">
                <a:solidFill>
                  <a:schemeClr val="accent1"/>
                </a:solidFill>
                <a:latin typeface="+mn-lt"/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5763" y="4352756"/>
            <a:ext cx="6062472" cy="4900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6383" y="3196799"/>
            <a:ext cx="6062472" cy="1207008"/>
          </a:xfrm>
        </p:spPr>
        <p:txBody>
          <a:bodyPr lIns="137160" rIns="13716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227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6383" y="4352756"/>
            <a:ext cx="6062472" cy="4900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7E64FB-20BE-4700-A5FF-72DEDD4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A0479-7BD7-445E-9FA2-BECE9D799F83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D2F56B-BAB3-48C2-BB03-9C526ACA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DA03F3-D162-47FA-AEB3-322526F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95173-8838-48A2-8B23-C277089B6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7E64FB-20BE-4700-A5FF-72DEDD4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6A3B3-27DA-4ED3-AC79-9D692F39E265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D2F56B-BAB3-48C2-BB03-9C526ACA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DA03F3-D162-47FA-AEB3-322526F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9B2D-CD38-4AB7-8774-BFEA2266D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3D094E-2867-4C73-B35E-445A889478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79C5979-72C4-4DFC-9C36-CE3DAA06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C2443-FD23-4062-8F4A-CDBE2B626DDD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B544E74-AC76-4D4E-9BD0-97E65587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E1E3217-1F43-4275-B516-B59FBAC5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D498-0518-4AF8-BED9-B50D5FAD60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05763" y="691547"/>
            <a:ext cx="5596128" cy="25481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5" y="1207008"/>
            <a:ext cx="7239991" cy="7604150"/>
          </a:xfrm>
        </p:spPr>
        <p:txBody>
          <a:bodyPr/>
          <a:lstStyle>
            <a:lvl1pPr>
              <a:defRPr sz="2933"/>
            </a:lvl1pPr>
            <a:lvl2pPr>
              <a:defRPr sz="2347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763" y="3311009"/>
            <a:ext cx="5596128" cy="5518031"/>
          </a:xfrm>
        </p:spPr>
        <p:txBody>
          <a:bodyPr lIns="91440" rIns="91440"/>
          <a:lstStyle>
            <a:lvl1pPr marL="0" indent="0">
              <a:lnSpc>
                <a:spcPct val="108000"/>
              </a:lnSpc>
              <a:spcBef>
                <a:spcPts val="880"/>
              </a:spcBef>
              <a:buNone/>
              <a:defRPr sz="2347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7E64FB-20BE-4700-A5FF-72DEDD4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CBEE-B3A2-4147-B56F-84C8D51ADADD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2F56B-BAB3-48C2-BB03-9C526ACA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DA03F3-D162-47FA-AEB3-322526F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6AB8E-4B7F-49B2-AB81-85B08E974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147F1-F243-40D3-9B23-E35A1BA97B64}"/>
              </a:ext>
            </a:extLst>
          </p:cNvPr>
          <p:cNvCxnSpPr/>
          <p:nvPr/>
        </p:nvCxnSpPr>
        <p:spPr>
          <a:xfrm flipV="1">
            <a:off x="10693400" y="7720013"/>
            <a:ext cx="0" cy="13414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274869"/>
            <a:ext cx="9909810" cy="2145792"/>
          </a:xfrm>
        </p:spPr>
        <p:txBody>
          <a:bodyPr/>
          <a:lstStyle>
            <a:lvl1pPr algn="r">
              <a:defRPr sz="6453" spc="29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5540914" cy="670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520"/>
            </a:lvl1pPr>
            <a:lvl2pPr marL="502931" indent="0">
              <a:buNone/>
              <a:defRPr sz="3080"/>
            </a:lvl2pPr>
            <a:lvl3pPr marL="1005863" indent="0">
              <a:buNone/>
              <a:defRPr sz="2640"/>
            </a:lvl3pPr>
            <a:lvl4pPr marL="1508794" indent="0">
              <a:buNone/>
              <a:defRPr sz="2200"/>
            </a:lvl4pPr>
            <a:lvl5pPr marL="2011726" indent="0">
              <a:buNone/>
              <a:defRPr sz="2200"/>
            </a:lvl5pPr>
            <a:lvl6pPr marL="2514657" indent="0">
              <a:buNone/>
              <a:defRPr sz="2200"/>
            </a:lvl6pPr>
            <a:lvl7pPr marL="3017589" indent="0">
              <a:buNone/>
              <a:defRPr sz="2200"/>
            </a:lvl7pPr>
            <a:lvl8pPr marL="3520520" indent="0">
              <a:buNone/>
              <a:defRPr sz="2200"/>
            </a:lvl8pPr>
            <a:lvl9pPr marL="4023451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8515" y="7274869"/>
            <a:ext cx="4080510" cy="2145792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34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2931" indent="0">
              <a:buNone/>
              <a:defRPr sz="1540"/>
            </a:lvl2pPr>
            <a:lvl3pPr marL="1005863" indent="0">
              <a:buNone/>
              <a:defRPr sz="1320"/>
            </a:lvl3pPr>
            <a:lvl4pPr marL="1508794" indent="0">
              <a:buNone/>
              <a:defRPr sz="1100"/>
            </a:lvl4pPr>
            <a:lvl5pPr marL="2011726" indent="0">
              <a:buNone/>
              <a:defRPr sz="1100"/>
            </a:lvl5pPr>
            <a:lvl6pPr marL="2514657" indent="0">
              <a:buNone/>
              <a:defRPr sz="1100"/>
            </a:lvl6pPr>
            <a:lvl7pPr marL="3017589" indent="0">
              <a:buNone/>
              <a:defRPr sz="1100"/>
            </a:lvl7pPr>
            <a:lvl8pPr marL="3520520" indent="0">
              <a:buNone/>
              <a:defRPr sz="1100"/>
            </a:lvl8pPr>
            <a:lvl9pPr marL="4023451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0A07BCA-4172-423C-AD3D-D39F301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52E47-70C6-4F19-AD60-8521D07623AA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2220E96-357C-4902-8FDE-1E10991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30CCD0E-0775-4604-8988-BBD33118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34A59-B134-4EC8-BC61-3620A0F5E4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3C7F2-9A52-4A9D-B2A6-1B6E01DD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513" y="858838"/>
            <a:ext cx="12392025" cy="219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6513" y="3352800"/>
            <a:ext cx="12392025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64FB-20BE-4700-A5FF-72DEDD49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06513" y="9490075"/>
            <a:ext cx="2746375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6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E5064FC-D2C6-411E-820A-974E3D835965}" type="datetimeFigureOut">
              <a:rPr lang="en-US"/>
              <a:pPr>
                <a:defRPr/>
              </a:pPr>
              <a:t>3/9/20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F56B-BAB3-48C2-BB03-9C526ACAB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75375" y="9490075"/>
            <a:ext cx="7523163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67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3F3-D162-47FA-AEB3-322526FE5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817600" y="9490075"/>
            <a:ext cx="1241425" cy="403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6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3B174C8-005E-43A7-A00F-BFCFAD316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9D2F78-E168-4959-8F6E-7226FD917F18}"/>
              </a:ext>
            </a:extLst>
          </p:cNvPr>
          <p:cNvCxnSpPr/>
          <p:nvPr/>
        </p:nvCxnSpPr>
        <p:spPr>
          <a:xfrm flipV="1">
            <a:off x="971550" y="1211263"/>
            <a:ext cx="0" cy="13414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17" r:id="rId2"/>
    <p:sldLayoutId id="2147484324" r:id="rId3"/>
    <p:sldLayoutId id="2147484318" r:id="rId4"/>
    <p:sldLayoutId id="2147484319" r:id="rId5"/>
    <p:sldLayoutId id="2147484320" r:id="rId6"/>
    <p:sldLayoutId id="2147484325" r:id="rId7"/>
    <p:sldLayoutId id="2147484321" r:id="rId8"/>
    <p:sldLayoutId id="2147484326" r:id="rId9"/>
    <p:sldLayoutId id="2147484322" r:id="rId10"/>
    <p:sldLayoutId id="2147484327" r:id="rId11"/>
  </p:sldLayoutIdLst>
  <p:txStyles>
    <p:titleStyle>
      <a:lvl1pPr algn="l" defTabSz="13398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 kern="1200" cap="all" spc="147">
          <a:solidFill>
            <a:srgbClr val="0D0D0D"/>
          </a:solidFill>
          <a:latin typeface="+mj-lt"/>
          <a:ea typeface="+mj-ea"/>
          <a:cs typeface="+mj-cs"/>
        </a:defRPr>
      </a:lvl1pPr>
      <a:lvl2pPr algn="l" defTabSz="13398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2pPr>
      <a:lvl3pPr algn="l" defTabSz="13398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3pPr>
      <a:lvl4pPr algn="l" defTabSz="13398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4pPr>
      <a:lvl5pPr algn="l" defTabSz="1339850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defTabSz="1339850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defTabSz="1339850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defTabSz="1339850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defTabSz="1339850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133350" indent="-133350" algn="l" defTabSz="1339850" rtl="0" eaLnBrk="0" fontAlgn="base" hangingPunct="0">
        <a:lnSpc>
          <a:spcPct val="90000"/>
        </a:lnSpc>
        <a:spcBef>
          <a:spcPts val="1763"/>
        </a:spcBef>
        <a:spcAft>
          <a:spcPts val="288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387350" indent="-200025" algn="l" defTabSz="1339850" rtl="0" eaLnBrk="0" fontAlgn="base" hangingPunct="0">
        <a:lnSpc>
          <a:spcPct val="90000"/>
        </a:lnSpc>
        <a:spcBef>
          <a:spcPts val="288"/>
        </a:spcBef>
        <a:spcAft>
          <a:spcPts val="588"/>
        </a:spcAft>
        <a:buClr>
          <a:schemeClr val="accent1"/>
        </a:buClr>
        <a:buFont typeface="Wingdings 3" panose="05040102010807070707" pitchFamily="18" charset="2"/>
        <a:buChar char="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655638" indent="-200025" algn="l" defTabSz="1339850" rtl="0" eaLnBrk="0" fontAlgn="base" hangingPunct="0">
        <a:lnSpc>
          <a:spcPct val="90000"/>
        </a:lnSpc>
        <a:spcBef>
          <a:spcPts val="288"/>
        </a:spcBef>
        <a:spcAft>
          <a:spcPts val="588"/>
        </a:spcAft>
        <a:buClr>
          <a:schemeClr val="accent1"/>
        </a:buClr>
        <a:buFont typeface="Wingdings 3" panose="05040102010807070707" pitchFamily="18" charset="2"/>
        <a:buChar char="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871538" indent="-200025" algn="l" defTabSz="1339850" rtl="0" eaLnBrk="0" fontAlgn="base" hangingPunct="0">
        <a:lnSpc>
          <a:spcPct val="90000"/>
        </a:lnSpc>
        <a:spcBef>
          <a:spcPts val="288"/>
        </a:spcBef>
        <a:spcAft>
          <a:spcPts val="588"/>
        </a:spcAft>
        <a:buClr>
          <a:schemeClr val="accent1"/>
        </a:buClr>
        <a:buFont typeface="Wingdings 3" panose="05040102010807070707" pitchFamily="18" charset="2"/>
        <a:buChar char="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00025" algn="l" defTabSz="1339850" rtl="0" eaLnBrk="0" fontAlgn="base" hangingPunct="0">
        <a:lnSpc>
          <a:spcPct val="90000"/>
        </a:lnSpc>
        <a:spcBef>
          <a:spcPts val="288"/>
        </a:spcBef>
        <a:spcAft>
          <a:spcPts val="588"/>
        </a:spcAft>
        <a:buClr>
          <a:schemeClr val="accent1"/>
        </a:buClr>
        <a:buFont typeface="Wingdings 3" panose="05040102010807070707" pitchFamily="18" charset="2"/>
        <a:buChar char="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50" indent="-201173" algn="l" defTabSz="1341150" rtl="0" eaLnBrk="1" latinLnBrk="0" hangingPunct="1">
        <a:lnSpc>
          <a:spcPct val="90000"/>
        </a:lnSpc>
        <a:spcBef>
          <a:spcPts val="293"/>
        </a:spcBef>
        <a:spcAft>
          <a:spcPts val="587"/>
        </a:spcAft>
        <a:buClr>
          <a:schemeClr val="accent1"/>
        </a:buClr>
        <a:buFont typeface="Wingdings 3" pitchFamily="18" charset="2"/>
        <a:buChar char=""/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1555735" indent="-201173" algn="l" defTabSz="1341150" rtl="0" eaLnBrk="1" latinLnBrk="0" hangingPunct="1">
        <a:lnSpc>
          <a:spcPct val="90000"/>
        </a:lnSpc>
        <a:spcBef>
          <a:spcPts val="293"/>
        </a:spcBef>
        <a:spcAft>
          <a:spcPts val="587"/>
        </a:spcAft>
        <a:buClr>
          <a:schemeClr val="accent1"/>
        </a:buClr>
        <a:buFont typeface="Wingdings 3" pitchFamily="18" charset="2"/>
        <a:buChar char=""/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1783730" indent="-201173" algn="l" defTabSz="1341150" rtl="0" eaLnBrk="1" latinLnBrk="0" hangingPunct="1">
        <a:lnSpc>
          <a:spcPct val="90000"/>
        </a:lnSpc>
        <a:spcBef>
          <a:spcPts val="293"/>
        </a:spcBef>
        <a:spcAft>
          <a:spcPts val="587"/>
        </a:spcAft>
        <a:buClr>
          <a:schemeClr val="accent1"/>
        </a:buClr>
        <a:buFont typeface="Wingdings 3" pitchFamily="18" charset="2"/>
        <a:buChar char=""/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1998314" indent="-201173" algn="l" defTabSz="1341150" rtl="0" eaLnBrk="1" latinLnBrk="0" hangingPunct="1">
        <a:lnSpc>
          <a:spcPct val="90000"/>
        </a:lnSpc>
        <a:spcBef>
          <a:spcPts val="293"/>
        </a:spcBef>
        <a:spcAft>
          <a:spcPts val="587"/>
        </a:spcAft>
        <a:buClr>
          <a:schemeClr val="accent1"/>
        </a:buClr>
        <a:buFont typeface="Wingdings 3" pitchFamily="18" charset="2"/>
        <a:buChar char=""/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14.jpeg"/><Relationship Id="rId3" Type="http://schemas.openxmlformats.org/officeDocument/2006/relationships/image" Target="../media/image6.jpeg"/><Relationship Id="rId21" Type="http://schemas.openxmlformats.org/officeDocument/2006/relationships/image" Target="../media/image1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image" Target="../media/image20.png"/><Relationship Id="rId5" Type="http://schemas.openxmlformats.org/officeDocument/2006/relationships/diagramData" Target="../diagrams/data1.xm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diagramData" Target="../diagrams/data2.xml"/><Relationship Id="rId19" Type="http://schemas.openxmlformats.org/officeDocument/2006/relationships/image" Target="../media/image15.jpeg"/><Relationship Id="rId4" Type="http://schemas.openxmlformats.org/officeDocument/2006/relationships/image" Target="../media/image7.jpe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 descr="Image result for s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08" y="4652349"/>
            <a:ext cx="2983210" cy="22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7">
            <a:extLst>
              <a:ext uri="{FF2B5EF4-FFF2-40B4-BE49-F238E27FC236}">
                <a16:creationId xmlns:a16="http://schemas.microsoft.com/office/drawing/2014/main" id="{35872D3E-9808-4D16-A104-69964FC7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41" y="92305"/>
            <a:ext cx="8670588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A Tutorial on How You Can Help The Human Race Find Our Next Home 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Steven </a:t>
            </a:r>
            <a:r>
              <a:rPr lang="en-US" sz="1800" dirty="0" err="1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Cocke</a:t>
            </a:r>
            <a:r>
              <a:rPr lang="en-US" sz="18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, Josephine McDaniel and Andrew Wilkins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Advisors: NASA - </a:t>
            </a:r>
            <a:r>
              <a:rPr lang="en-US" sz="1200" dirty="0" err="1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Conor</a:t>
            </a:r>
            <a:r>
              <a:rPr lang="en-US" sz="12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 Nixon, </a:t>
            </a:r>
            <a:r>
              <a:rPr lang="en-US" sz="1200" dirty="0" err="1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Ph.D</a:t>
            </a:r>
            <a:r>
              <a:rPr lang="en-US" sz="12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 and  SMU - John </a:t>
            </a:r>
            <a:r>
              <a:rPr lang="en-US" sz="1200" dirty="0" err="1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Santerre</a:t>
            </a:r>
            <a:r>
              <a:rPr lang="en-US" sz="12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200" dirty="0" err="1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Ph.D</a:t>
            </a:r>
            <a:endParaRPr lang="en-US" sz="1200" dirty="0">
              <a:ln/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1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Master of Science in Data Science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100" dirty="0">
                <a:ln/>
                <a:solidFill>
                  <a:schemeClr val="bg1"/>
                </a:solidFill>
                <a:latin typeface="Arial Black" panose="020B0A04020102020204" pitchFamily="34" charset="0"/>
              </a:rPr>
              <a:t>Southern Methodist University, Dallas, TX 75275, USA</a:t>
            </a:r>
          </a:p>
        </p:txBody>
      </p:sp>
      <p:sp>
        <p:nvSpPr>
          <p:cNvPr id="9221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indent="-171450" defTabSz="2641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2534" name="Picture 6" descr="Image result for picture of titan m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688" y="4141971"/>
            <a:ext cx="1316223" cy="13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4384935" y="1549631"/>
            <a:ext cx="4265613" cy="3314871"/>
            <a:chOff x="126846" y="1894101"/>
            <a:chExt cx="4265455" cy="3422587"/>
          </a:xfrm>
        </p:grpSpPr>
        <p:sp>
          <p:nvSpPr>
            <p:cNvPr id="57" name="Rectangle 96"/>
            <p:cNvSpPr>
              <a:spLocks noChangeArrowheads="1"/>
            </p:cNvSpPr>
            <p:nvPr/>
          </p:nvSpPr>
          <p:spPr bwMode="auto">
            <a:xfrm>
              <a:off x="489930" y="1894101"/>
              <a:ext cx="3638682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Executive Summary &amp; Results</a:t>
              </a:r>
            </a:p>
          </p:txBody>
        </p:sp>
        <p:sp>
          <p:nvSpPr>
            <p:cNvPr id="56" name="Rectangle 104"/>
            <p:cNvSpPr>
              <a:spLocks noChangeArrowheads="1"/>
            </p:cNvSpPr>
            <p:nvPr/>
          </p:nvSpPr>
          <p:spPr bwMode="auto">
            <a:xfrm>
              <a:off x="126846" y="4345711"/>
              <a:ext cx="4265455" cy="970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Our model was able to correctly classify 100% of previously discovered molecules in Titan’s atmosphere, as well as identify other molecules that are most likely present.</a:t>
              </a:r>
            </a:p>
          </p:txBody>
        </p:sp>
      </p:grpSp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144714" y="1549631"/>
            <a:ext cx="3838015" cy="1698625"/>
            <a:chOff x="327027" y="1894101"/>
            <a:chExt cx="3837873" cy="171270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auto">
            <a:xfrm>
              <a:off x="327027" y="2310404"/>
              <a:ext cx="3837873" cy="1296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The primary objective of our work is to automate elemental and molecular classifications contained within planetary atmospheres using spectroscopic data obtained from the Atacama Large Millimeter/submillimeter Array (ALMA), but also to provide a means of detection for unknown molecules.</a:t>
              </a:r>
            </a:p>
          </p:txBody>
        </p:sp>
        <p:sp>
          <p:nvSpPr>
            <p:cNvPr id="60" name="Rectangle 96"/>
            <p:cNvSpPr>
              <a:spLocks noChangeArrowheads="1"/>
            </p:cNvSpPr>
            <p:nvPr/>
          </p:nvSpPr>
          <p:spPr bwMode="auto">
            <a:xfrm>
              <a:off x="1302673" y="1894101"/>
              <a:ext cx="1663855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Introduction</a:t>
              </a:r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9124789" y="1581266"/>
            <a:ext cx="2715016" cy="1698625"/>
            <a:chOff x="327027" y="1894101"/>
            <a:chExt cx="3947282" cy="171270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auto">
            <a:xfrm>
              <a:off x="327027" y="2310404"/>
              <a:ext cx="3947282" cy="12963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$8,000 reoccurring cost savings</a:t>
              </a:r>
            </a:p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80 </a:t>
              </a:r>
              <a:r>
                <a:rPr lang="en-US" altLang="en-US" sz="1300" b="1" dirty="0" err="1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reocurring</a:t>
              </a: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 man-hours savings</a:t>
              </a:r>
            </a:p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Automated detection process through “plug n’ play’ </a:t>
              </a:r>
              <a:r>
                <a:rPr lang="en-US" altLang="en-US" sz="1300" b="1" dirty="0" err="1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Jupyter</a:t>
              </a: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 Notebook</a:t>
              </a:r>
            </a:p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en-US" altLang="en-US" sz="1300" b="1" dirty="0" err="1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Custome</a:t>
              </a: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 API to retrieve molecule information from multiple databases</a:t>
              </a:r>
            </a:p>
          </p:txBody>
        </p:sp>
        <p:sp>
          <p:nvSpPr>
            <p:cNvPr id="63" name="Rectangle 96"/>
            <p:cNvSpPr>
              <a:spLocks noChangeArrowheads="1"/>
            </p:cNvSpPr>
            <p:nvPr/>
          </p:nvSpPr>
          <p:spPr bwMode="auto">
            <a:xfrm>
              <a:off x="919017" y="1894101"/>
              <a:ext cx="2780519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NASA Benefits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029009-FF4D-E94B-A8B4-E828897A230A}"/>
              </a:ext>
            </a:extLst>
          </p:cNvPr>
          <p:cNvSpPr txBox="1"/>
          <p:nvPr/>
        </p:nvSpPr>
        <p:spPr>
          <a:xfrm>
            <a:off x="4157910" y="1981431"/>
            <a:ext cx="212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NASA Known Molecules</a:t>
            </a:r>
          </a:p>
        </p:txBody>
      </p:sp>
      <p:graphicFrame>
        <p:nvGraphicFramePr>
          <p:cNvPr id="65" name="Diagram 64">
            <a:extLst>
              <a:ext uri="{FF2B5EF4-FFF2-40B4-BE49-F238E27FC236}">
                <a16:creationId xmlns:a16="http://schemas.microsoft.com/office/drawing/2014/main" id="{417351B1-00FC-F84F-A90C-746E94EED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627031"/>
              </p:ext>
            </p:extLst>
          </p:nvPr>
        </p:nvGraphicFramePr>
        <p:xfrm>
          <a:off x="6280306" y="2291847"/>
          <a:ext cx="3187486" cy="154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6" name="Diagram 65">
            <a:extLst>
              <a:ext uri="{FF2B5EF4-FFF2-40B4-BE49-F238E27FC236}">
                <a16:creationId xmlns:a16="http://schemas.microsoft.com/office/drawing/2014/main" id="{363A860C-6CB3-ED4B-933B-13EC6C60A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563009"/>
              </p:ext>
            </p:extLst>
          </p:nvPr>
        </p:nvGraphicFramePr>
        <p:xfrm>
          <a:off x="3639726" y="2293330"/>
          <a:ext cx="3187486" cy="154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4F1FD92-018C-7446-AEA5-D60315E69C2B}"/>
              </a:ext>
            </a:extLst>
          </p:cNvPr>
          <p:cNvSpPr txBox="1"/>
          <p:nvPr/>
        </p:nvSpPr>
        <p:spPr>
          <a:xfrm>
            <a:off x="7313127" y="1981431"/>
            <a:ext cx="168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Our Results</a:t>
            </a:r>
          </a:p>
        </p:txBody>
      </p:sp>
      <p:sp>
        <p:nvSpPr>
          <p:cNvPr id="71" name="Slide Number Placeholder 3"/>
          <p:cNvSpPr txBox="1">
            <a:spLocks/>
          </p:cNvSpPr>
          <p:nvPr/>
        </p:nvSpPr>
        <p:spPr>
          <a:xfrm>
            <a:off x="11063673" y="90495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327683-8978-6B4B-9130-4A6A841F05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3" name="Picture 4" descr="Image result for eart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11" y="6346834"/>
            <a:ext cx="634124" cy="64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 rot="20819532">
            <a:off x="7216658" y="4593157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</a:t>
            </a:r>
          </a:p>
        </p:txBody>
      </p:sp>
      <p:sp>
        <p:nvSpPr>
          <p:cNvPr id="77" name="TextBox 76"/>
          <p:cNvSpPr txBox="1"/>
          <p:nvPr/>
        </p:nvSpPr>
        <p:spPr>
          <a:xfrm rot="20605672">
            <a:off x="6469670" y="6101141"/>
            <a:ext cx="31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Molecules Absorb/Reflect Light</a:t>
            </a:r>
          </a:p>
        </p:txBody>
      </p:sp>
      <p:pic>
        <p:nvPicPr>
          <p:cNvPr id="79" name="Picture 8" descr="Image result for alma telescop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129908" y="7903968"/>
            <a:ext cx="1737683" cy="10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365933" y="7182814"/>
            <a:ext cx="110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ALMA</a:t>
            </a:r>
          </a:p>
          <a:p>
            <a:r>
              <a:rPr lang="en-US" dirty="0">
                <a:solidFill>
                  <a:schemeClr val="bg1"/>
                </a:solidFill>
              </a:rPr>
              <a:t>Telescope</a:t>
            </a:r>
          </a:p>
        </p:txBody>
      </p:sp>
      <p:pic>
        <p:nvPicPr>
          <p:cNvPr id="81" name="Picture 10" descr="Image result for fil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70" y="8136452"/>
            <a:ext cx="636975" cy="5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Arrow 81"/>
          <p:cNvSpPr/>
          <p:nvPr/>
        </p:nvSpPr>
        <p:spPr>
          <a:xfrm>
            <a:off x="5027324" y="8184826"/>
            <a:ext cx="432956" cy="393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398029" y="7754355"/>
            <a:ext cx="109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Data</a:t>
            </a:r>
          </a:p>
        </p:txBody>
      </p:sp>
      <p:pic>
        <p:nvPicPr>
          <p:cNvPr id="84" name="Picture 2" descr="Image result for databas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80" y="7615780"/>
            <a:ext cx="1546707" cy="16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ight Arrow 84"/>
          <p:cNvSpPr/>
          <p:nvPr/>
        </p:nvSpPr>
        <p:spPr>
          <a:xfrm>
            <a:off x="6361971" y="8214160"/>
            <a:ext cx="432956" cy="393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816342" y="7201876"/>
            <a:ext cx="166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Enrichment</a:t>
            </a:r>
          </a:p>
        </p:txBody>
      </p:sp>
      <p:sp>
        <p:nvSpPr>
          <p:cNvPr id="87" name="Right Arrow 86"/>
          <p:cNvSpPr/>
          <p:nvPr/>
        </p:nvSpPr>
        <p:spPr>
          <a:xfrm rot="19379506">
            <a:off x="8433217" y="7830578"/>
            <a:ext cx="1573337" cy="47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086817" y="8787411"/>
            <a:ext cx="12793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Splatalogue</a:t>
            </a:r>
            <a:endParaRPr lang="en-US" sz="1700" dirty="0"/>
          </a:p>
        </p:txBody>
      </p:sp>
      <p:sp>
        <p:nvSpPr>
          <p:cNvPr id="89" name="TextBox 88"/>
          <p:cNvSpPr txBox="1"/>
          <p:nvPr/>
        </p:nvSpPr>
        <p:spPr>
          <a:xfrm>
            <a:off x="7328036" y="8345206"/>
            <a:ext cx="12793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CDMS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23371" y="7895967"/>
            <a:ext cx="12793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JPL</a:t>
            </a:r>
          </a:p>
        </p:txBody>
      </p:sp>
      <p:sp>
        <p:nvSpPr>
          <p:cNvPr id="91" name="Down Arrow 90"/>
          <p:cNvSpPr/>
          <p:nvPr/>
        </p:nvSpPr>
        <p:spPr>
          <a:xfrm rot="1972420">
            <a:off x="4632593" y="7033581"/>
            <a:ext cx="533293" cy="700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Image result for set cove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838" y="6183692"/>
            <a:ext cx="1704831" cy="129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9690188" y="5798562"/>
            <a:ext cx="2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Set-Cover Algorithm</a:t>
            </a:r>
          </a:p>
        </p:txBody>
      </p:sp>
      <p:sp>
        <p:nvSpPr>
          <p:cNvPr id="94" name="TextBox 93"/>
          <p:cNvSpPr txBox="1"/>
          <p:nvPr/>
        </p:nvSpPr>
        <p:spPr>
          <a:xfrm rot="19336673">
            <a:off x="8500841" y="7377204"/>
            <a:ext cx="113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</a:t>
            </a:r>
          </a:p>
        </p:txBody>
      </p:sp>
      <p:sp>
        <p:nvSpPr>
          <p:cNvPr id="95" name="Right Arrow 94"/>
          <p:cNvSpPr/>
          <p:nvPr/>
        </p:nvSpPr>
        <p:spPr>
          <a:xfrm rot="7842127">
            <a:off x="10200351" y="7679504"/>
            <a:ext cx="563779" cy="448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6" descr="Image result for lis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406" y="8312785"/>
            <a:ext cx="745945" cy="9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0373334" y="8302582"/>
            <a:ext cx="132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</a:t>
            </a:r>
          </a:p>
          <a:p>
            <a:r>
              <a:rPr lang="en-US" dirty="0">
                <a:solidFill>
                  <a:schemeClr val="bg1"/>
                </a:solidFill>
              </a:rPr>
              <a:t>Probable</a:t>
            </a:r>
          </a:p>
          <a:p>
            <a:r>
              <a:rPr lang="en-US" dirty="0">
                <a:solidFill>
                  <a:schemeClr val="bg1"/>
                </a:solidFill>
              </a:rPr>
              <a:t>Molecule</a:t>
            </a:r>
          </a:p>
          <a:p>
            <a:r>
              <a:rPr lang="en-US" dirty="0">
                <a:solidFill>
                  <a:schemeClr val="bg1"/>
                </a:solidFill>
              </a:rPr>
              <a:t>Combination</a:t>
            </a:r>
          </a:p>
        </p:txBody>
      </p:sp>
      <p:sp>
        <p:nvSpPr>
          <p:cNvPr id="105" name="Right Arrow 104"/>
          <p:cNvSpPr/>
          <p:nvPr/>
        </p:nvSpPr>
        <p:spPr>
          <a:xfrm rot="20894428">
            <a:off x="4947640" y="4852661"/>
            <a:ext cx="5361474" cy="47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rot="9872785">
            <a:off x="5631948" y="5575770"/>
            <a:ext cx="4597289" cy="47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928631">
            <a:off x="7465264" y="4864502"/>
            <a:ext cx="631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9756" y="564404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52429" y="713255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36065" y="8196809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782" y="8235959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60796" y="793325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49785" y="7719301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7.</a:t>
            </a:r>
          </a:p>
        </p:txBody>
      </p:sp>
      <p:grpSp>
        <p:nvGrpSpPr>
          <p:cNvPr id="116" name="Group 12"/>
          <p:cNvGrpSpPr>
            <a:grpSpLocks/>
          </p:cNvGrpSpPr>
          <p:nvPr/>
        </p:nvGrpSpPr>
        <p:grpSpPr bwMode="auto">
          <a:xfrm>
            <a:off x="8147" y="3575211"/>
            <a:ext cx="3498877" cy="881516"/>
            <a:chOff x="327027" y="1876223"/>
            <a:chExt cx="3837873" cy="888820"/>
          </a:xfrm>
        </p:grpSpPr>
        <p:sp>
          <p:nvSpPr>
            <p:cNvPr id="117" name="Rectangle 104"/>
            <p:cNvSpPr>
              <a:spLocks noChangeArrowheads="1"/>
            </p:cNvSpPr>
            <p:nvPr/>
          </p:nvSpPr>
          <p:spPr bwMode="auto">
            <a:xfrm>
              <a:off x="327027" y="2310404"/>
              <a:ext cx="3837873" cy="454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Light is emitted from the Sun to a planetary body. Light is reflected off of the planetary body’s atmosphere (Titan). The reflected light is observed from Earth via a telescope. In our case, the ALMA telescope located in Antofagasta, Chile.</a:t>
              </a:r>
            </a:p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endParaRPr lang="en-US" altLang="en-US" sz="1300" b="1" dirty="0">
                <a:solidFill>
                  <a:schemeClr val="bg1"/>
                </a:solidFill>
                <a:latin typeface="Aharoni" pitchFamily="2" charset="-79"/>
                <a:ea typeface="ＭＳ Ｐゴシック" panose="020B0600070205080204" pitchFamily="34" charset="-128"/>
                <a:cs typeface="Aharoni" pitchFamily="2" charset="-79"/>
              </a:endParaRPr>
            </a:p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endParaRPr lang="en-US" altLang="en-US" sz="1300" b="1" dirty="0">
                <a:solidFill>
                  <a:schemeClr val="bg1"/>
                </a:solidFill>
                <a:latin typeface="Aharoni" pitchFamily="2" charset="-79"/>
                <a:ea typeface="ＭＳ Ｐゴシック" panose="020B0600070205080204" pitchFamily="34" charset="-128"/>
                <a:cs typeface="Aharoni" pitchFamily="2" charset="-79"/>
              </a:endParaRPr>
            </a:p>
          </p:txBody>
        </p:sp>
        <p:sp>
          <p:nvSpPr>
            <p:cNvPr id="118" name="Rectangle 96"/>
            <p:cNvSpPr>
              <a:spLocks noChangeArrowheads="1"/>
            </p:cNvSpPr>
            <p:nvPr/>
          </p:nvSpPr>
          <p:spPr bwMode="auto">
            <a:xfrm>
              <a:off x="1269336" y="1876223"/>
              <a:ext cx="1853262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Step 1, 2 &amp; 3</a:t>
              </a:r>
            </a:p>
          </p:txBody>
        </p:sp>
      </p:grpSp>
      <p:grpSp>
        <p:nvGrpSpPr>
          <p:cNvPr id="125" name="Group 12"/>
          <p:cNvGrpSpPr>
            <a:grpSpLocks/>
          </p:cNvGrpSpPr>
          <p:nvPr/>
        </p:nvGrpSpPr>
        <p:grpSpPr bwMode="auto">
          <a:xfrm>
            <a:off x="-14977" y="5382189"/>
            <a:ext cx="3311375" cy="935201"/>
            <a:chOff x="240577" y="1809540"/>
            <a:chExt cx="3837873" cy="942950"/>
          </a:xfrm>
        </p:grpSpPr>
        <p:sp>
          <p:nvSpPr>
            <p:cNvPr id="126" name="Rectangle 104"/>
            <p:cNvSpPr>
              <a:spLocks noChangeArrowheads="1"/>
            </p:cNvSpPr>
            <p:nvPr/>
          </p:nvSpPr>
          <p:spPr bwMode="auto">
            <a:xfrm>
              <a:off x="240577" y="2297851"/>
              <a:ext cx="3837873" cy="454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Raw data is produced from the ALMA telescope, which includes flux and frequency. The 3 sigma-spikes are identified in the data.</a:t>
              </a:r>
            </a:p>
          </p:txBody>
        </p:sp>
        <p:sp>
          <p:nvSpPr>
            <p:cNvPr id="127" name="Rectangle 96"/>
            <p:cNvSpPr>
              <a:spLocks noChangeArrowheads="1"/>
            </p:cNvSpPr>
            <p:nvPr/>
          </p:nvSpPr>
          <p:spPr bwMode="auto">
            <a:xfrm>
              <a:off x="1572795" y="1809540"/>
              <a:ext cx="1170462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Step 4</a:t>
              </a:r>
            </a:p>
          </p:txBody>
        </p:sp>
      </p:grpSp>
      <p:grpSp>
        <p:nvGrpSpPr>
          <p:cNvPr id="131" name="Group 12"/>
          <p:cNvGrpSpPr>
            <a:grpSpLocks/>
          </p:cNvGrpSpPr>
          <p:nvPr/>
        </p:nvGrpSpPr>
        <p:grpSpPr bwMode="auto">
          <a:xfrm>
            <a:off x="18177" y="6730416"/>
            <a:ext cx="3311375" cy="935201"/>
            <a:chOff x="240577" y="1809540"/>
            <a:chExt cx="3837873" cy="942950"/>
          </a:xfrm>
        </p:grpSpPr>
        <p:sp>
          <p:nvSpPr>
            <p:cNvPr id="132" name="Rectangle 104"/>
            <p:cNvSpPr>
              <a:spLocks noChangeArrowheads="1"/>
            </p:cNvSpPr>
            <p:nvPr/>
          </p:nvSpPr>
          <p:spPr bwMode="auto">
            <a:xfrm>
              <a:off x="240577" y="2297851"/>
              <a:ext cx="3837873" cy="454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The frequencies associated with three-sigma spikes are passed to </a:t>
              </a:r>
              <a:r>
                <a:rPr lang="en-US" altLang="en-US" sz="1300" b="1" dirty="0" err="1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Splatalogue</a:t>
              </a: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 to retrieve all molecules that could possibly contribute to those specific spikes.</a:t>
              </a:r>
            </a:p>
          </p:txBody>
        </p:sp>
        <p:sp>
          <p:nvSpPr>
            <p:cNvPr id="133" name="Rectangle 96"/>
            <p:cNvSpPr>
              <a:spLocks noChangeArrowheads="1"/>
            </p:cNvSpPr>
            <p:nvPr/>
          </p:nvSpPr>
          <p:spPr bwMode="auto">
            <a:xfrm>
              <a:off x="1416735" y="1809540"/>
              <a:ext cx="1482583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Step 5 a)</a:t>
              </a:r>
            </a:p>
          </p:txBody>
        </p:sp>
      </p:grpSp>
      <p:grpSp>
        <p:nvGrpSpPr>
          <p:cNvPr id="134" name="Group 12"/>
          <p:cNvGrpSpPr>
            <a:grpSpLocks/>
          </p:cNvGrpSpPr>
          <p:nvPr/>
        </p:nvGrpSpPr>
        <p:grpSpPr bwMode="auto">
          <a:xfrm>
            <a:off x="-12729" y="8220519"/>
            <a:ext cx="3311375" cy="935201"/>
            <a:chOff x="240577" y="1809540"/>
            <a:chExt cx="3837873" cy="942950"/>
          </a:xfrm>
        </p:grpSpPr>
        <p:sp>
          <p:nvSpPr>
            <p:cNvPr id="135" name="Rectangle 104"/>
            <p:cNvSpPr>
              <a:spLocks noChangeArrowheads="1"/>
            </p:cNvSpPr>
            <p:nvPr/>
          </p:nvSpPr>
          <p:spPr bwMode="auto">
            <a:xfrm>
              <a:off x="240577" y="2297851"/>
              <a:ext cx="3837873" cy="454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A custom API passes the molecule tags retrieved from </a:t>
              </a:r>
              <a:r>
                <a:rPr lang="en-US" altLang="en-US" sz="1300" b="1" dirty="0" err="1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Splatalogue</a:t>
              </a: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 to the JPL and CDMS databases, in order to retrieve all possible 3-sigma spikes for each molecule, over the span of all frequencies.</a:t>
              </a:r>
            </a:p>
          </p:txBody>
        </p:sp>
        <p:sp>
          <p:nvSpPr>
            <p:cNvPr id="136" name="Rectangle 96"/>
            <p:cNvSpPr>
              <a:spLocks noChangeArrowheads="1"/>
            </p:cNvSpPr>
            <p:nvPr/>
          </p:nvSpPr>
          <p:spPr bwMode="auto">
            <a:xfrm>
              <a:off x="1409304" y="1809540"/>
              <a:ext cx="1497446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Step 5 b)</a:t>
              </a:r>
            </a:p>
          </p:txBody>
        </p:sp>
      </p:grpSp>
      <p:grpSp>
        <p:nvGrpSpPr>
          <p:cNvPr id="137" name="Group 12"/>
          <p:cNvGrpSpPr>
            <a:grpSpLocks/>
          </p:cNvGrpSpPr>
          <p:nvPr/>
        </p:nvGrpSpPr>
        <p:grpSpPr bwMode="auto">
          <a:xfrm>
            <a:off x="11986768" y="1378376"/>
            <a:ext cx="3311375" cy="935201"/>
            <a:chOff x="240577" y="1809540"/>
            <a:chExt cx="3837873" cy="942950"/>
          </a:xfrm>
        </p:grpSpPr>
        <p:sp>
          <p:nvSpPr>
            <p:cNvPr id="138" name="Rectangle 104"/>
            <p:cNvSpPr>
              <a:spLocks noChangeArrowheads="1"/>
            </p:cNvSpPr>
            <p:nvPr/>
          </p:nvSpPr>
          <p:spPr bwMode="auto">
            <a:xfrm>
              <a:off x="240577" y="2297851"/>
              <a:ext cx="3837873" cy="454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An evaluation metric must be created to determine which molecule most likely is responsible for each 3-sigma spike in our window of data. This is passed on to the Set-Cover Algorithm</a:t>
              </a:r>
            </a:p>
          </p:txBody>
        </p:sp>
        <p:sp>
          <p:nvSpPr>
            <p:cNvPr id="139" name="Rectangle 96"/>
            <p:cNvSpPr>
              <a:spLocks noChangeArrowheads="1"/>
            </p:cNvSpPr>
            <p:nvPr/>
          </p:nvSpPr>
          <p:spPr bwMode="auto">
            <a:xfrm>
              <a:off x="1572796" y="1809540"/>
              <a:ext cx="1170462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Step 6</a:t>
              </a:r>
            </a:p>
          </p:txBody>
        </p:sp>
      </p:grpSp>
      <p:grpSp>
        <p:nvGrpSpPr>
          <p:cNvPr id="140" name="Group 26"/>
          <p:cNvGrpSpPr>
            <a:grpSpLocks/>
          </p:cNvGrpSpPr>
          <p:nvPr/>
        </p:nvGrpSpPr>
        <p:grpSpPr bwMode="auto">
          <a:xfrm>
            <a:off x="12108372" y="2878419"/>
            <a:ext cx="3065756" cy="1401627"/>
            <a:chOff x="4700398" y="8697484"/>
            <a:chExt cx="2354580" cy="1085850"/>
          </a:xfrm>
        </p:grpSpPr>
        <p:sp>
          <p:nvSpPr>
            <p:cNvPr id="141" name="Text Box 2"/>
            <p:cNvSpPr txBox="1">
              <a:spLocks noChangeArrowheads="1"/>
            </p:cNvSpPr>
            <p:nvPr/>
          </p:nvSpPr>
          <p:spPr bwMode="auto">
            <a:xfrm>
              <a:off x="4700398" y="8697484"/>
              <a:ext cx="2354580" cy="1085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 Black" panose="020B0A04020102020204" pitchFamily="34" charset="0"/>
                  <a:ea typeface="PMingLiU" pitchFamily="18" charset="-120"/>
                </a:rPr>
                <a:t>Weighting the Data</a:t>
              </a:r>
              <a:endParaRPr lang="en-US" altLang="en-US" sz="1100">
                <a:latin typeface="PMingLiU" pitchFamily="18" charset="-120"/>
                <a:ea typeface="PMingLiU" pitchFamily="18" charset="-120"/>
              </a:endParaRPr>
            </a:p>
          </p:txBody>
        </p:sp>
        <p:pic>
          <p:nvPicPr>
            <p:cNvPr id="142" name="Picture 67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2" y="8961771"/>
              <a:ext cx="2216150" cy="748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6" name="Group 25"/>
          <p:cNvGrpSpPr>
            <a:grpSpLocks/>
          </p:cNvGrpSpPr>
          <p:nvPr/>
        </p:nvGrpSpPr>
        <p:grpSpPr bwMode="auto">
          <a:xfrm>
            <a:off x="12108372" y="4338659"/>
            <a:ext cx="3065756" cy="1908986"/>
            <a:chOff x="634448" y="8102598"/>
            <a:chExt cx="2933700" cy="1838325"/>
          </a:xfrm>
        </p:grpSpPr>
        <p:sp>
          <p:nvSpPr>
            <p:cNvPr id="147" name="Text Box 2"/>
            <p:cNvSpPr txBox="1">
              <a:spLocks noChangeArrowheads="1"/>
            </p:cNvSpPr>
            <p:nvPr/>
          </p:nvSpPr>
          <p:spPr bwMode="auto">
            <a:xfrm>
              <a:off x="634448" y="8102598"/>
              <a:ext cx="2933700" cy="1838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 Black" panose="020B0A04020102020204" pitchFamily="34" charset="0"/>
                  <a:ea typeface="PMingLiU" pitchFamily="18" charset="-120"/>
                </a:rPr>
                <a:t>Molecule Selection</a:t>
              </a:r>
              <a:endParaRPr lang="en-US" altLang="en-US" sz="1100">
                <a:latin typeface="PMingLiU" pitchFamily="18" charset="-120"/>
                <a:ea typeface="PMingLiU" pitchFamily="18" charset="-120"/>
              </a:endParaRPr>
            </a:p>
          </p:txBody>
        </p:sp>
        <p:pic>
          <p:nvPicPr>
            <p:cNvPr id="148" name="Picture 63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81" y="8389754"/>
              <a:ext cx="2162810" cy="602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Picture 64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660" y="9014781"/>
              <a:ext cx="2581275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" name="Group 12"/>
          <p:cNvGrpSpPr>
            <a:grpSpLocks/>
          </p:cNvGrpSpPr>
          <p:nvPr/>
        </p:nvGrpSpPr>
        <p:grpSpPr bwMode="auto">
          <a:xfrm>
            <a:off x="11905929" y="8381475"/>
            <a:ext cx="3311375" cy="935201"/>
            <a:chOff x="240577" y="1809540"/>
            <a:chExt cx="3837873" cy="942950"/>
          </a:xfrm>
        </p:grpSpPr>
        <p:sp>
          <p:nvSpPr>
            <p:cNvPr id="154" name="Rectangle 104"/>
            <p:cNvSpPr>
              <a:spLocks noChangeArrowheads="1"/>
            </p:cNvSpPr>
            <p:nvPr/>
          </p:nvSpPr>
          <p:spPr bwMode="auto">
            <a:xfrm>
              <a:off x="240577" y="2297851"/>
              <a:ext cx="3837873" cy="454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57162" tIns="77788" rIns="157162" bIns="77788"/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indent="-17145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en-US" sz="1300" b="1" dirty="0">
                  <a:solidFill>
                    <a:schemeClr val="bg1"/>
                  </a:solidFill>
                  <a:latin typeface="Aharoni" pitchFamily="2" charset="-79"/>
                  <a:ea typeface="ＭＳ Ｐゴシック" panose="020B0600070205080204" pitchFamily="34" charset="-128"/>
                  <a:cs typeface="Aharoni" pitchFamily="2" charset="-79"/>
                </a:rPr>
                <a:t>The most probably molecules that make up the least-cost cover are found. These match the four NASA-known molecules on Titan, as well as suggest a fifth.</a:t>
              </a:r>
            </a:p>
          </p:txBody>
        </p:sp>
        <p:sp>
          <p:nvSpPr>
            <p:cNvPr id="155" name="Rectangle 96"/>
            <p:cNvSpPr>
              <a:spLocks noChangeArrowheads="1"/>
            </p:cNvSpPr>
            <p:nvPr/>
          </p:nvSpPr>
          <p:spPr bwMode="auto">
            <a:xfrm>
              <a:off x="1572796" y="1809540"/>
              <a:ext cx="1170462" cy="437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57162" tIns="77788" rIns="157162" bIns="77788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37931725" indent="-37474525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Step 7</a:t>
              </a:r>
            </a:p>
          </p:txBody>
        </p:sp>
      </p:grpSp>
      <p:pic>
        <p:nvPicPr>
          <p:cNvPr id="156" name="Picture 5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080" y="6291005"/>
            <a:ext cx="3681463" cy="201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13319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4025</TotalTime>
  <Words>443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PMingLiU</vt:lpstr>
      <vt:lpstr>Aharoni</vt:lpstr>
      <vt:lpstr>Arial</vt:lpstr>
      <vt:lpstr>Arial Black</vt:lpstr>
      <vt:lpstr>Times New Roman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keywords>Select Classification Level, Public</cp:keywords>
  <cp:lastModifiedBy>Cocke, Steven</cp:lastModifiedBy>
  <cp:revision>72</cp:revision>
  <dcterms:created xsi:type="dcterms:W3CDTF">2015-10-22T04:37:18Z</dcterms:created>
  <dcterms:modified xsi:type="dcterms:W3CDTF">2020-03-09T23:53:33Z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425a1e9a-7376-43e9-b24f-6f1426a40680</vt:lpwstr>
  </property>
  <property fmtid="{D5CDD505-2E9C-101B-9397-08002B2CF9AE}" pid="3" name="PreClass">
    <vt:lpwstr>False</vt:lpwstr>
  </property>
  <property fmtid="{D5CDD505-2E9C-101B-9397-08002B2CF9AE}" pid="4" name="Classification">
    <vt:lpwstr>Public</vt:lpwstr>
  </property>
</Properties>
</file>