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Jussi_Karlgren" TargetMode="External"/><Relationship Id="rId7" Type="http://schemas.openxmlformats.org/officeDocument/2006/relationships/hyperlink" Target="https://www.ieee.org/conferences/publishing/templates.html" TargetMode="External"/><Relationship Id="rId2" Type="http://schemas.openxmlformats.org/officeDocument/2006/relationships/hyperlink" Target="https://www.researchgate.net/figure/Forward-chaining-algorithm-7_fig2_224863145" TargetMode="External"/><Relationship Id="rId1" Type="http://schemas.openxmlformats.org/officeDocument/2006/relationships/slideLayout" Target="../slideLayouts/slideLayout2.xml"/><Relationship Id="rId6" Type="http://schemas.openxmlformats.org/officeDocument/2006/relationships/hyperlink" Target="https://piazza.com/redirect/s3?bucket=uploads&amp;prefix=attach%2Fjyugei4f23is5%2Fjyughkincbe6q0%2Fk1qeud6t6faj%2FPaper3_MultiLevel_ExpertSystem.pdf" TargetMode="External"/><Relationship Id="rId5" Type="http://schemas.openxmlformats.org/officeDocument/2006/relationships/hyperlink" Target="https://piazza.com/redirect/s3?bucket=uploads&amp;prefix=attach%2Fjyugei4f23is5%2Fjyughkincbe6q0%2Fk1qetpau2v3l%2FPaper1_Expert_SystemusingCLIPS.pdf" TargetMode="External"/><Relationship Id="rId4" Type="http://schemas.openxmlformats.org/officeDocument/2006/relationships/hyperlink" Target="https://en.wikipedia.org/wiki/Recommender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1992" y="553995"/>
            <a:ext cx="8915399" cy="854675"/>
          </a:xfrm>
        </p:spPr>
        <p:txBody>
          <a:bodyPr>
            <a:normAutofit fontScale="90000"/>
          </a:bodyPr>
          <a:lstStyle/>
          <a:p>
            <a:r>
              <a:rPr lang="en-IN" dirty="0" smtClean="0">
                <a:effectLst>
                  <a:outerShdw blurRad="38100" dist="38100" dir="2700000" algn="tl">
                    <a:srgbClr val="000000">
                      <a:alpha val="43137"/>
                    </a:srgbClr>
                  </a:outerShdw>
                </a:effectLst>
              </a:rPr>
              <a:t>Career Guidance System</a:t>
            </a: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317365" y="1589902"/>
            <a:ext cx="9784019" cy="5189839"/>
          </a:xfrm>
        </p:spPr>
        <p:txBody>
          <a:bodyPr/>
          <a:lstStyle/>
          <a:p>
            <a:r>
              <a:rPr lang="en-IN" dirty="0" smtClean="0"/>
              <a:t>						</a:t>
            </a:r>
            <a:r>
              <a:rPr lang="en-IN" u="sng" dirty="0" smtClean="0">
                <a:effectLst>
                  <a:outerShdw blurRad="38100" dist="38100" dir="2700000" algn="tl">
                    <a:srgbClr val="000000">
                      <a:alpha val="43137"/>
                    </a:srgbClr>
                  </a:outerShdw>
                </a:effectLst>
              </a:rPr>
              <a:t>AI Project</a:t>
            </a:r>
          </a:p>
          <a:p>
            <a:endParaRPr lang="en-IN" u="sng" dirty="0">
              <a:effectLst>
                <a:outerShdw blurRad="38100" dist="38100" dir="2700000" algn="tl">
                  <a:srgbClr val="000000">
                    <a:alpha val="43137"/>
                  </a:srgbClr>
                </a:outerShdw>
              </a:effectLst>
            </a:endParaRPr>
          </a:p>
          <a:p>
            <a:endParaRPr lang="en-IN" u="sng" dirty="0" smtClean="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smtClean="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smtClean="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smtClean="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r>
              <a:rPr lang="en-IN" dirty="0" smtClean="0">
                <a:effectLst>
                  <a:outerShdw blurRad="38100" dist="38100" dir="2700000" algn="tl">
                    <a:srgbClr val="000000">
                      <a:alpha val="43137"/>
                    </a:srgbClr>
                  </a:outerShdw>
                </a:effectLst>
              </a:rPr>
              <a:t>																	submitted by:</a:t>
            </a:r>
          </a:p>
          <a:p>
            <a:r>
              <a:rPr lang="en-IN" dirty="0">
                <a:effectLst>
                  <a:outerShdw blurRad="38100" dist="38100" dir="2700000" algn="tl">
                    <a:srgbClr val="000000">
                      <a:alpha val="43137"/>
                    </a:srgbClr>
                  </a:outerShdw>
                </a:effectLst>
              </a:rPr>
              <a:t>	</a:t>
            </a:r>
            <a:r>
              <a:rPr lang="en-IN" dirty="0" smtClean="0">
                <a:effectLst>
                  <a:outerShdw blurRad="38100" dist="38100" dir="2700000" algn="tl">
                    <a:srgbClr val="000000">
                      <a:alpha val="43137"/>
                    </a:srgbClr>
                  </a:outerShdw>
                </a:effectLst>
              </a:rPr>
              <a:t>																 Group 15  </a:t>
            </a:r>
          </a:p>
          <a:p>
            <a:r>
              <a:rPr lang="en-IN" dirty="0">
                <a:effectLst>
                  <a:outerShdw blurRad="38100" dist="38100" dir="2700000" algn="tl">
                    <a:srgbClr val="000000">
                      <a:alpha val="43137"/>
                    </a:srgbClr>
                  </a:outerShdw>
                </a:effectLst>
              </a:rPr>
              <a:t>	</a:t>
            </a:r>
            <a:r>
              <a:rPr lang="en-IN" dirty="0" smtClean="0">
                <a:effectLst>
                  <a:outerShdw blurRad="38100" dist="38100" dir="2700000" algn="tl">
                    <a:srgbClr val="000000">
                      <a:alpha val="43137"/>
                    </a:srgbClr>
                  </a:outerShdw>
                </a:effectLst>
              </a:rPr>
              <a:t>													Sachin Sharma (IIT2017099)</a:t>
            </a:r>
            <a:endParaRPr lang="en-IN" dirty="0"/>
          </a:p>
        </p:txBody>
      </p:sp>
    </p:spTree>
    <p:extLst>
      <p:ext uri="{BB962C8B-B14F-4D97-AF65-F5344CB8AC3E}">
        <p14:creationId xmlns:p14="http://schemas.microsoft.com/office/powerpoint/2010/main" val="54070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References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86704" y="1392195"/>
            <a:ext cx="9479220" cy="4852086"/>
          </a:xfrm>
        </p:spPr>
        <p:txBody>
          <a:bodyPr>
            <a:normAutofit/>
          </a:bodyPr>
          <a:lstStyle/>
          <a:p>
            <a:pPr lvl="0"/>
            <a:r>
              <a:rPr lang="en-IN" dirty="0">
                <a:hlinkClick r:id="rId2"/>
              </a:rPr>
              <a:t>https://www.researchgate.net/figure/Forward-chaining-algorithm-7_fig2_224863145</a:t>
            </a:r>
            <a:r>
              <a:rPr lang="en-IN" dirty="0" smtClean="0"/>
              <a:t>.</a:t>
            </a:r>
            <a:r>
              <a:rPr lang="en-IN" dirty="0"/>
              <a:t> </a:t>
            </a:r>
          </a:p>
          <a:p>
            <a:pPr lvl="0"/>
            <a:r>
              <a:rPr lang="en-IN" dirty="0">
                <a:hlinkClick r:id="rId3"/>
              </a:rPr>
              <a:t>https://</a:t>
            </a:r>
            <a:r>
              <a:rPr lang="en-IN" dirty="0" smtClean="0">
                <a:hlinkClick r:id="rId3"/>
              </a:rPr>
              <a:t>en.wikipedia.org/wiki/Jussi_Karlgren</a:t>
            </a:r>
            <a:r>
              <a:rPr lang="en-IN" dirty="0"/>
              <a:t>  </a:t>
            </a:r>
          </a:p>
          <a:p>
            <a:pPr lvl="0"/>
            <a:r>
              <a:rPr lang="en-IN" dirty="0">
                <a:hlinkClick r:id="rId4"/>
              </a:rPr>
              <a:t>https://</a:t>
            </a:r>
            <a:r>
              <a:rPr lang="en-IN" dirty="0" smtClean="0">
                <a:hlinkClick r:id="rId4"/>
              </a:rPr>
              <a:t>en.wikipedia.org/wiki/Recommender_system</a:t>
            </a:r>
            <a:r>
              <a:rPr lang="en-IN" dirty="0"/>
              <a:t> </a:t>
            </a:r>
          </a:p>
          <a:p>
            <a:pPr lvl="0"/>
            <a:r>
              <a:rPr lang="en-IN" dirty="0">
                <a:hlinkClick r:id="rId5"/>
              </a:rPr>
              <a:t>https://</a:t>
            </a:r>
            <a:r>
              <a:rPr lang="en-IN" dirty="0" smtClean="0">
                <a:hlinkClick r:id="rId5"/>
              </a:rPr>
              <a:t>piazza.com/redirect/s3?bucket=uploads&amp;prefix=attach%2Fjyugei4f23is5%2Fjyughkincbe6q0%2Fk1qetpau2v3l%2FPaper1_Expert_SystemusingCLIPS.pdf</a:t>
            </a:r>
            <a:r>
              <a:rPr lang="en-IN" dirty="0"/>
              <a:t>  </a:t>
            </a:r>
          </a:p>
          <a:p>
            <a:pPr lvl="0"/>
            <a:r>
              <a:rPr lang="en-IN" dirty="0">
                <a:hlinkClick r:id="rId6"/>
              </a:rPr>
              <a:t>https://</a:t>
            </a:r>
            <a:r>
              <a:rPr lang="en-IN" dirty="0" smtClean="0">
                <a:hlinkClick r:id="rId6"/>
              </a:rPr>
              <a:t>piazza.com/redirect/s3?bucket=uploads&amp;prefix=attach%2Fjyugei4f23is5%2Fjyughkincbe6q0%2Fk1qeud6t6faj%2FPaper3_MultiLevel_ExpertSystem.pdf</a:t>
            </a:r>
            <a:r>
              <a:rPr lang="en-IN" dirty="0"/>
              <a:t> </a:t>
            </a:r>
          </a:p>
          <a:p>
            <a:pPr lvl="0"/>
            <a:r>
              <a:rPr lang="en-IN" dirty="0">
                <a:hlinkClick r:id="rId7"/>
              </a:rPr>
              <a:t>https://www.ieee.org/conferences/publishing/templates.html</a:t>
            </a:r>
            <a:endParaRPr lang="en-IN" dirty="0"/>
          </a:p>
          <a:p>
            <a:endParaRPr lang="en-IN" dirty="0"/>
          </a:p>
        </p:txBody>
      </p:sp>
    </p:spTree>
    <p:extLst>
      <p:ext uri="{BB962C8B-B14F-4D97-AF65-F5344CB8AC3E}">
        <p14:creationId xmlns:p14="http://schemas.microsoft.com/office/powerpoint/2010/main" val="426691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Abstract</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The aim of this project is to provide best career guidance for their good future. So they, don’t have to regret in future. Project mainly focused on your choices  and likes to get best choice for you to occupy your passion as career.</a:t>
            </a:r>
          </a:p>
          <a:p>
            <a:endParaRPr lang="en-IN" dirty="0"/>
          </a:p>
        </p:txBody>
      </p:sp>
    </p:spTree>
    <p:extLst>
      <p:ext uri="{BB962C8B-B14F-4D97-AF65-F5344CB8AC3E}">
        <p14:creationId xmlns:p14="http://schemas.microsoft.com/office/powerpoint/2010/main" val="169950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Introduction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90119" y="1589903"/>
            <a:ext cx="9214493" cy="4321319"/>
          </a:xfrm>
        </p:spPr>
        <p:txBody>
          <a:bodyPr>
            <a:normAutofit/>
          </a:bodyPr>
          <a:lstStyle/>
          <a:p>
            <a:r>
              <a:rPr lang="en-IN" dirty="0"/>
              <a:t>In field of Artificial Intelligence, the Expert System that have capability to make decisions like as humans</a:t>
            </a:r>
            <a:r>
              <a:rPr lang="en-IN" dirty="0" smtClean="0"/>
              <a:t>.</a:t>
            </a:r>
            <a:r>
              <a:rPr lang="en-IN" dirty="0"/>
              <a:t> </a:t>
            </a:r>
          </a:p>
          <a:p>
            <a:r>
              <a:rPr lang="en-IN" dirty="0"/>
              <a:t>An Expert System is designed to make decision like humans and also solve the complex computational problem through his knowledge stores in database. After that, Inference engine apply their logical rules on knowledge store in system to get the new information</a:t>
            </a:r>
            <a:r>
              <a:rPr lang="en-IN" dirty="0" smtClean="0"/>
              <a:t>.</a:t>
            </a:r>
            <a:r>
              <a:rPr lang="en-IN" dirty="0"/>
              <a:t> </a:t>
            </a:r>
          </a:p>
          <a:p>
            <a:r>
              <a:rPr lang="en-IN" dirty="0"/>
              <a:t>Expert System extended part is expert recommendation system, in which we filter the information according choices and interests of user’s .Then we compare user interest with some reference characteristics and provide suitable data for users.</a:t>
            </a:r>
          </a:p>
          <a:p>
            <a:endParaRPr lang="en-IN" dirty="0"/>
          </a:p>
        </p:txBody>
      </p:sp>
    </p:spTree>
    <p:extLst>
      <p:ext uri="{BB962C8B-B14F-4D97-AF65-F5344CB8AC3E}">
        <p14:creationId xmlns:p14="http://schemas.microsoft.com/office/powerpoint/2010/main" val="69819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Literature Survey</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08886" y="1458098"/>
            <a:ext cx="8983834" cy="4469600"/>
          </a:xfrm>
        </p:spPr>
        <p:txBody>
          <a:bodyPr/>
          <a:lstStyle/>
          <a:p>
            <a:r>
              <a:rPr lang="en-IN" dirty="0"/>
              <a:t>In 1990s firstly expert recommendation come in eyes of world. It was firstly mentioned by </a:t>
            </a:r>
            <a:r>
              <a:rPr lang="en-IN" dirty="0" err="1"/>
              <a:t>Jussi</a:t>
            </a:r>
            <a:r>
              <a:rPr lang="en-IN" dirty="0"/>
              <a:t> </a:t>
            </a:r>
            <a:r>
              <a:rPr lang="en-IN" dirty="0" err="1"/>
              <a:t>Karlgren</a:t>
            </a:r>
            <a:r>
              <a:rPr lang="en-IN" dirty="0"/>
              <a:t> in his report at Columbia University</a:t>
            </a:r>
            <a:r>
              <a:rPr lang="en-IN" dirty="0" smtClean="0"/>
              <a:t>.</a:t>
            </a:r>
            <a:r>
              <a:rPr lang="en-IN" dirty="0"/>
              <a:t> </a:t>
            </a:r>
          </a:p>
          <a:p>
            <a:r>
              <a:rPr lang="en-IN" dirty="0"/>
              <a:t>And It implemented at scale or work in technical reports (like complex computation).After it implemented at SICS, by research groups in MIT led by Pattie </a:t>
            </a:r>
            <a:r>
              <a:rPr lang="en-IN" dirty="0" err="1"/>
              <a:t>Maes</a:t>
            </a:r>
            <a:r>
              <a:rPr lang="en-IN" dirty="0"/>
              <a:t>. And at Many places and researcher implements it and do study and research on </a:t>
            </a:r>
            <a:r>
              <a:rPr lang="en-IN" dirty="0" err="1"/>
              <a:t>it.Work</a:t>
            </a:r>
            <a:r>
              <a:rPr lang="en-IN" dirty="0"/>
              <a:t> of Paul Resnick with </a:t>
            </a:r>
            <a:r>
              <a:rPr lang="en-IN" dirty="0" err="1"/>
              <a:t>GroupLens</a:t>
            </a:r>
            <a:r>
              <a:rPr lang="en-IN" dirty="0"/>
              <a:t> was awarded by 2010 </a:t>
            </a:r>
            <a:r>
              <a:rPr lang="en-IN" dirty="0" err="1"/>
              <a:t>Acm</a:t>
            </a:r>
            <a:r>
              <a:rPr lang="en-IN" dirty="0"/>
              <a:t> Software Systems Awards</a:t>
            </a:r>
            <a:r>
              <a:rPr lang="en-IN" dirty="0" smtClean="0"/>
              <a:t>.</a:t>
            </a:r>
            <a:r>
              <a:rPr lang="en-IN" dirty="0"/>
              <a:t> </a:t>
            </a:r>
          </a:p>
          <a:p>
            <a:r>
              <a:rPr lang="en-IN" dirty="0"/>
              <a:t> In 2000 there is specific type of recommender system is proposed by </a:t>
            </a:r>
            <a:r>
              <a:rPr lang="en-IN" dirty="0" err="1"/>
              <a:t>R.Burke</a:t>
            </a:r>
            <a:r>
              <a:rPr lang="en-IN" dirty="0"/>
              <a:t> in </a:t>
            </a:r>
            <a:r>
              <a:rPr lang="en-IN" dirty="0" err="1"/>
              <a:t>Encyclopedia</a:t>
            </a:r>
            <a:r>
              <a:rPr lang="en-IN" dirty="0"/>
              <a:t> of Library and Information Science.</a:t>
            </a:r>
          </a:p>
        </p:txBody>
      </p:sp>
    </p:spTree>
    <p:extLst>
      <p:ext uri="{BB962C8B-B14F-4D97-AF65-F5344CB8AC3E}">
        <p14:creationId xmlns:p14="http://schemas.microsoft.com/office/powerpoint/2010/main" val="306817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List of similar expert system</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02033" y="1540475"/>
            <a:ext cx="9215610" cy="5025082"/>
          </a:xfrm>
        </p:spPr>
        <p:txBody>
          <a:bodyPr/>
          <a:lstStyle/>
          <a:p>
            <a:r>
              <a:rPr lang="en-IN" dirty="0"/>
              <a:t>In today’s Life, we are surrounded By a Recommendation system. There are many systems which we use on a daily basis like Google, and our social sites (Facebook, Instagram, etc.). They are doing this to make the user experience better on their platform.</a:t>
            </a:r>
          </a:p>
          <a:p>
            <a:pPr marL="0" indent="0">
              <a:buNone/>
            </a:pPr>
            <a:endParaRPr lang="en-IN" dirty="0"/>
          </a:p>
          <a:p>
            <a:r>
              <a:rPr lang="en-IN" dirty="0" err="1"/>
              <a:t>CareeFitter</a:t>
            </a:r>
            <a:r>
              <a:rPr lang="en-IN" dirty="0"/>
              <a:t> and </a:t>
            </a:r>
            <a:r>
              <a:rPr lang="en-IN" dirty="0" err="1"/>
              <a:t>JobOut</a:t>
            </a:r>
            <a:r>
              <a:rPr lang="en-IN" dirty="0"/>
              <a:t> look etc. use the expert system according to choices of the user and their interests. Like, we are doing in this project.</a:t>
            </a:r>
          </a:p>
          <a:p>
            <a:pPr marL="0" indent="0">
              <a:buNone/>
            </a:pPr>
            <a:endParaRPr lang="en-IN" dirty="0"/>
          </a:p>
        </p:txBody>
      </p:sp>
    </p:spTree>
    <p:extLst>
      <p:ext uri="{BB962C8B-B14F-4D97-AF65-F5344CB8AC3E}">
        <p14:creationId xmlns:p14="http://schemas.microsoft.com/office/powerpoint/2010/main" val="382801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Algorithm</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300888" y="1548713"/>
            <a:ext cx="9059090" cy="4275438"/>
          </a:xfrm>
        </p:spPr>
        <p:txBody>
          <a:bodyPr/>
          <a:lstStyle/>
          <a:p>
            <a:r>
              <a:rPr lang="en-IN"/>
              <a:t>In our project we are using the Forward chaining algorithm. Forward chaining algorithm works on data which is already feed in knowledge base. And after that it uses the rules .Forward chaining is a form of reasoning which start with atomic sentences in the knowledge base and applies inference rules in forward direction to extract more data until a goal is reached. Forward Chaining is down-up approach i.e. it moves from bottom to top. Forward Chaining is a process in which the conclusion is based on known data, which is already in it.</a:t>
            </a:r>
          </a:p>
        </p:txBody>
      </p:sp>
    </p:spTree>
    <p:extLst>
      <p:ext uri="{BB962C8B-B14F-4D97-AF65-F5344CB8AC3E}">
        <p14:creationId xmlns:p14="http://schemas.microsoft.com/office/powerpoint/2010/main" val="20071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Tools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61991" y="1548714"/>
            <a:ext cx="8915400" cy="3777622"/>
          </a:xfrm>
        </p:spPr>
        <p:txBody>
          <a:bodyPr/>
          <a:lstStyle/>
          <a:p>
            <a:pPr marL="0" indent="0">
              <a:buNone/>
            </a:pPr>
            <a:r>
              <a:rPr lang="en-IN" b="1" dirty="0"/>
              <a:t>Hardware </a:t>
            </a:r>
            <a:r>
              <a:rPr lang="en-IN" b="1" dirty="0" smtClean="0"/>
              <a:t>Interfaces</a:t>
            </a:r>
            <a:endParaRPr lang="en-IN" dirty="0"/>
          </a:p>
          <a:p>
            <a:pPr lvl="0"/>
            <a:r>
              <a:rPr lang="en-IN" dirty="0"/>
              <a:t>A compatible pc which runs essential software easily</a:t>
            </a:r>
            <a:r>
              <a:rPr lang="en-IN" dirty="0" smtClean="0"/>
              <a:t>.</a:t>
            </a:r>
            <a:r>
              <a:rPr lang="en-IN" dirty="0"/>
              <a:t> </a:t>
            </a:r>
          </a:p>
          <a:p>
            <a:pPr lvl="0"/>
            <a:r>
              <a:rPr lang="en-IN" dirty="0"/>
              <a:t>Local host is require to run the software</a:t>
            </a:r>
            <a:r>
              <a:rPr lang="en-IN" dirty="0" smtClean="0"/>
              <a:t>.</a:t>
            </a:r>
          </a:p>
          <a:p>
            <a:pPr lvl="0"/>
            <a:endParaRPr lang="en-IN" dirty="0"/>
          </a:p>
          <a:p>
            <a:pPr marL="0" indent="0">
              <a:buNone/>
            </a:pPr>
            <a:r>
              <a:rPr lang="en-IN" b="1" dirty="0"/>
              <a:t>Software </a:t>
            </a:r>
            <a:r>
              <a:rPr lang="en-IN" b="1" dirty="0" smtClean="0"/>
              <a:t>Interfaces</a:t>
            </a:r>
            <a:r>
              <a:rPr lang="en-IN" dirty="0"/>
              <a:t> </a:t>
            </a:r>
          </a:p>
          <a:p>
            <a:pPr lvl="0"/>
            <a:r>
              <a:rPr lang="en-IN" dirty="0"/>
              <a:t>Only Software need is Clips IDE is required for this project.</a:t>
            </a:r>
          </a:p>
          <a:p>
            <a:pPr lvl="0"/>
            <a:r>
              <a:rPr lang="en-IN" dirty="0"/>
              <a:t>And all functional / non-functional requirements is fulfilled by IDE.</a:t>
            </a:r>
          </a:p>
          <a:p>
            <a:pPr lvl="0"/>
            <a:endParaRPr lang="en-IN" dirty="0"/>
          </a:p>
          <a:p>
            <a:endParaRPr lang="en-IN" dirty="0"/>
          </a:p>
        </p:txBody>
      </p:sp>
    </p:spTree>
    <p:extLst>
      <p:ext uri="{BB962C8B-B14F-4D97-AF65-F5344CB8AC3E}">
        <p14:creationId xmlns:p14="http://schemas.microsoft.com/office/powerpoint/2010/main" val="278680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Results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93796" y="1631092"/>
            <a:ext cx="8915400" cy="3777622"/>
          </a:xfrm>
        </p:spPr>
        <p:txBody>
          <a:bodyPr/>
          <a:lstStyle/>
          <a:p>
            <a:r>
              <a:rPr lang="en-IN" dirty="0"/>
              <a:t>The career guidance expert system we made, prompts the user to input criteria, and then uses the forward chaining algorithm to gives out the recommendations as output, from the known facts and data present in database.</a:t>
            </a:r>
            <a:r>
              <a:rPr lang="en-IN" b="1" dirty="0"/>
              <a:t> </a:t>
            </a:r>
            <a:endParaRPr lang="en-IN" dirty="0"/>
          </a:p>
        </p:txBody>
      </p:sp>
    </p:spTree>
    <p:extLst>
      <p:ext uri="{BB962C8B-B14F-4D97-AF65-F5344CB8AC3E}">
        <p14:creationId xmlns:p14="http://schemas.microsoft.com/office/powerpoint/2010/main" val="362264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Conclusion and Future Scope</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50076" y="1400431"/>
            <a:ext cx="9531178" cy="5156887"/>
          </a:xfrm>
        </p:spPr>
        <p:txBody>
          <a:bodyPr/>
          <a:lstStyle/>
          <a:p>
            <a:r>
              <a:rPr lang="en-IN" dirty="0"/>
              <a:t>Our expert system is based on local data; and right now it works well, but it right now can’t use for students because of absent in GUI.</a:t>
            </a:r>
          </a:p>
          <a:p>
            <a:pPr marL="0" indent="0">
              <a:buNone/>
            </a:pPr>
            <a:endParaRPr lang="en-IN" dirty="0"/>
          </a:p>
          <a:p>
            <a:pPr marL="0" indent="0">
              <a:buNone/>
            </a:pPr>
            <a:r>
              <a:rPr lang="en-IN" dirty="0"/>
              <a:t>System can be improved</a:t>
            </a:r>
            <a:r>
              <a:rPr lang="en-IN" dirty="0" smtClean="0"/>
              <a:t>:</a:t>
            </a:r>
            <a:r>
              <a:rPr lang="en-IN" dirty="0"/>
              <a:t> </a:t>
            </a:r>
          </a:p>
          <a:p>
            <a:pPr lvl="0"/>
            <a:r>
              <a:rPr lang="en-IN" dirty="0"/>
              <a:t>Increasing dataset will help to make more decision.</a:t>
            </a:r>
          </a:p>
          <a:p>
            <a:pPr lvl="0"/>
            <a:r>
              <a:rPr lang="en-IN" dirty="0"/>
              <a:t>Increasing rules will help to make output more precise.</a:t>
            </a:r>
          </a:p>
          <a:p>
            <a:pPr lvl="0"/>
            <a:r>
              <a:rPr lang="en-IN" dirty="0"/>
              <a:t>UI make it looks good.</a:t>
            </a:r>
          </a:p>
          <a:p>
            <a:pPr lvl="0"/>
            <a:r>
              <a:rPr lang="en-IN" dirty="0"/>
              <a:t>Login /Password make it more secure.</a:t>
            </a:r>
          </a:p>
          <a:p>
            <a:endParaRPr lang="en-IN" dirty="0"/>
          </a:p>
        </p:txBody>
      </p:sp>
    </p:spTree>
    <p:extLst>
      <p:ext uri="{BB962C8B-B14F-4D97-AF65-F5344CB8AC3E}">
        <p14:creationId xmlns:p14="http://schemas.microsoft.com/office/powerpoint/2010/main" val="42686548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TotalTime>
  <Words>382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Career Guidance System</vt:lpstr>
      <vt:lpstr>Abstract</vt:lpstr>
      <vt:lpstr>Introduction</vt:lpstr>
      <vt:lpstr>Literature Survey</vt:lpstr>
      <vt:lpstr>List of similar expert system</vt:lpstr>
      <vt:lpstr>Algorithm</vt:lpstr>
      <vt:lpstr>Tools</vt:lpstr>
      <vt:lpstr>Results</vt:lpstr>
      <vt:lpstr>Conclusion and 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Guidance System</dc:title>
  <dc:creator>say love</dc:creator>
  <cp:lastModifiedBy>say love</cp:lastModifiedBy>
  <cp:revision>2</cp:revision>
  <dcterms:created xsi:type="dcterms:W3CDTF">2019-11-24T07:57:56Z</dcterms:created>
  <dcterms:modified xsi:type="dcterms:W3CDTF">2019-11-24T08:09:47Z</dcterms:modified>
</cp:coreProperties>
</file>