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12FBA-C27F-48AC-9B11-360EB0A32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Automatic Medical 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8465A8-F90E-4895-9DCF-B85DDAF72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Ruch</a:t>
            </a:r>
          </a:p>
        </p:txBody>
      </p:sp>
    </p:spTree>
    <p:extLst>
      <p:ext uri="{BB962C8B-B14F-4D97-AF65-F5344CB8AC3E}">
        <p14:creationId xmlns:p14="http://schemas.microsoft.com/office/powerpoint/2010/main" val="287395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CA49C-A625-4AE9-AF11-13F7974D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C5C309-E7A7-457C-B35A-7FDFD195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Imaging technology is improving very quickly</a:t>
            </a:r>
          </a:p>
          <a:p>
            <a:r>
              <a:rPr lang="en-US" dirty="0"/>
              <a:t>Large amounts of medical images go unlabeled, because labelling must be done by experts</a:t>
            </a:r>
          </a:p>
          <a:p>
            <a:r>
              <a:rPr lang="en-US" dirty="0"/>
              <a:t>Identifying features within medical images is useful for a large number of tasks, including:</a:t>
            </a:r>
          </a:p>
          <a:p>
            <a:pPr lvl="4"/>
            <a:r>
              <a:rPr lang="en-US" dirty="0"/>
              <a:t>Pathology</a:t>
            </a:r>
          </a:p>
          <a:p>
            <a:pPr lvl="4"/>
            <a:r>
              <a:rPr lang="en-US" dirty="0"/>
              <a:t>Research experiments</a:t>
            </a:r>
          </a:p>
          <a:p>
            <a:pPr lvl="4"/>
            <a:r>
              <a:rPr lang="en-US" dirty="0"/>
              <a:t>Disease diagnosis</a:t>
            </a:r>
          </a:p>
        </p:txBody>
      </p:sp>
    </p:spTree>
    <p:extLst>
      <p:ext uri="{BB962C8B-B14F-4D97-AF65-F5344CB8AC3E}">
        <p14:creationId xmlns:p14="http://schemas.microsoft.com/office/powerpoint/2010/main" val="27042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0AB05-D411-418A-8551-59209BE8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7536E8-322C-4A90-B1F2-841FD29D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14" y="2638044"/>
            <a:ext cx="4870580" cy="32803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Identification of </a:t>
            </a:r>
            <a:r>
              <a:rPr lang="en-US" dirty="0" err="1" smtClean="0"/>
              <a:t>pericyte</a:t>
            </a:r>
            <a:r>
              <a:rPr lang="en-US" dirty="0" smtClean="0"/>
              <a:t> and differentiation between </a:t>
            </a:r>
            <a:r>
              <a:rPr lang="en-US" dirty="0" err="1" smtClean="0"/>
              <a:t>pericyte</a:t>
            </a:r>
            <a:r>
              <a:rPr lang="en-US" dirty="0" smtClean="0"/>
              <a:t> and smooth muscle </a:t>
            </a:r>
            <a:r>
              <a:rPr lang="en-US" dirty="0"/>
              <a:t>cells in high resolution electron microscopy images of mouse brains</a:t>
            </a:r>
          </a:p>
          <a:p>
            <a:r>
              <a:rPr lang="en-US" dirty="0"/>
              <a:t>Massive amount of unlabeled data, hundreds of </a:t>
            </a:r>
            <a:r>
              <a:rPr lang="en-US" dirty="0" err="1"/>
              <a:t>terrabytes</a:t>
            </a:r>
            <a:r>
              <a:rPr lang="en-US" dirty="0"/>
              <a:t> of datasets</a:t>
            </a:r>
          </a:p>
          <a:p>
            <a:r>
              <a:rPr lang="en-US" dirty="0"/>
              <a:t>Scans have a 5 micron voxel size; very small</a:t>
            </a:r>
          </a:p>
          <a:p>
            <a:r>
              <a:rPr lang="en-US" dirty="0"/>
              <a:t>Scans are greyscale; output will be </a:t>
            </a:r>
            <a:r>
              <a:rPr lang="en-US" dirty="0" err="1" smtClean="0"/>
              <a:t>black+white</a:t>
            </a:r>
            <a:r>
              <a:rPr lang="en-US" dirty="0" smtClean="0"/>
              <a:t> masks</a:t>
            </a:r>
            <a:endParaRPr lang="en-US" dirty="0"/>
          </a:p>
          <a:p>
            <a:r>
              <a:rPr lang="en-US" dirty="0"/>
              <a:t>Cells have a distinct shape within the scans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79157E4-98CC-4857-9701-4A26BCAE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880" y="2556587"/>
            <a:ext cx="3693865" cy="36938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26F83FF-9AD0-43AC-8578-EEC18FC8F510}"/>
              </a:ext>
            </a:extLst>
          </p:cNvPr>
          <p:cNvCxnSpPr/>
          <p:nvPr/>
        </p:nvCxnSpPr>
        <p:spPr>
          <a:xfrm flipH="1" flipV="1">
            <a:off x="8363824" y="6165908"/>
            <a:ext cx="503339" cy="38589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1F6EB4F-A124-47A2-9D62-11B239D34CC5}"/>
              </a:ext>
            </a:extLst>
          </p:cNvPr>
          <p:cNvCxnSpPr>
            <a:cxnSpLocks/>
          </p:cNvCxnSpPr>
          <p:nvPr/>
        </p:nvCxnSpPr>
        <p:spPr>
          <a:xfrm flipV="1">
            <a:off x="6764694" y="5754848"/>
            <a:ext cx="516950" cy="3271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1105C-B5ED-4333-B255-8E0EDBDC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D2DC3-21B8-4D3F-8214-4DB60D56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2 dimensional approach at first</a:t>
            </a:r>
          </a:p>
          <a:p>
            <a:r>
              <a:rPr lang="en-US" dirty="0"/>
              <a:t>Start by using histogram thresholding, perhaps use pyramid mean-shift or gaussian blur first</a:t>
            </a:r>
          </a:p>
          <a:p>
            <a:r>
              <a:rPr lang="en-US" dirty="0"/>
              <a:t>Analyze connected components of </a:t>
            </a:r>
            <a:r>
              <a:rPr lang="en-US" dirty="0" err="1"/>
              <a:t>thresholded</a:t>
            </a:r>
            <a:r>
              <a:rPr lang="en-US" dirty="0"/>
              <a:t> image for: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Size; only take the components &lt; n pixels in size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Shape; only take components shaped like an oval\</a:t>
            </a:r>
          </a:p>
          <a:p>
            <a:r>
              <a:rPr lang="en-US" dirty="0"/>
              <a:t>Afterwards, move into the z plane. Use 3D connected components and 3D region growing based on previous frame</a:t>
            </a:r>
          </a:p>
        </p:txBody>
      </p:sp>
    </p:spTree>
    <p:extLst>
      <p:ext uri="{BB962C8B-B14F-4D97-AF65-F5344CB8AC3E}">
        <p14:creationId xmlns:p14="http://schemas.microsoft.com/office/powerpoint/2010/main" val="110462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950D6-B51B-4F56-8BD5-A18DD681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0BB7A-FF49-44D2-80CF-BB1441A7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Benchmarking and testing </a:t>
            </a:r>
            <a:r>
              <a:rPr lang="en-US" dirty="0"/>
              <a:t>will be performed against small ground-truth dataset produced by neuroscientist experts</a:t>
            </a:r>
          </a:p>
          <a:p>
            <a:r>
              <a:rPr lang="en-US" dirty="0"/>
              <a:t>Benchmarking will be performed by: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Directly comparing the produced masks with the ground truth data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Training a 2D or 3D CNN using the masks as training sets and the ground truth data as the test set</a:t>
            </a:r>
          </a:p>
          <a:p>
            <a:r>
              <a:rPr lang="en-US" dirty="0"/>
              <a:t>The degree of CNN usage will depend on time</a:t>
            </a:r>
          </a:p>
        </p:txBody>
      </p:sp>
    </p:spTree>
    <p:extLst>
      <p:ext uri="{BB962C8B-B14F-4D97-AF65-F5344CB8AC3E}">
        <p14:creationId xmlns:p14="http://schemas.microsoft.com/office/powerpoint/2010/main" val="351551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E20B01-542F-4B26-A29B-D66520EF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7E742F-61C3-4941-8CE4-4F9E13F2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2D or 3D automatic methods </a:t>
            </a:r>
            <a:r>
              <a:rPr lang="en-US"/>
              <a:t>will </a:t>
            </a:r>
            <a:r>
              <a:rPr lang="en-US" smtClean="0"/>
              <a:t>yield </a:t>
            </a:r>
            <a:r>
              <a:rPr lang="en-US" dirty="0"/>
              <a:t>a dataset that is ~80-90% as accurate as human ground truth, because human ground truth has variance based on expert opinion</a:t>
            </a:r>
          </a:p>
          <a:p>
            <a:r>
              <a:rPr lang="en-US" dirty="0"/>
              <a:t>This can create a massive dataset that can train a CNN to produce masks that are nearly identical to expert ground truth masks</a:t>
            </a:r>
          </a:p>
        </p:txBody>
      </p:sp>
    </p:spTree>
    <p:extLst>
      <p:ext uri="{BB962C8B-B14F-4D97-AF65-F5344CB8AC3E}">
        <p14:creationId xmlns:p14="http://schemas.microsoft.com/office/powerpoint/2010/main" val="317282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F29C1-D489-4C93-BB27-A3F9B718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ACFEDB-E1B6-4473-8E32-67962181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and the segmentation on it will be used in future neuroscience experiments.</a:t>
            </a:r>
          </a:p>
          <a:p>
            <a:r>
              <a:rPr lang="en-US" dirty="0"/>
              <a:t>Ultimately, the masks could be used to automatically count the cells in the 3D space, which could provide data for experiments such as:</a:t>
            </a:r>
          </a:p>
          <a:p>
            <a:pPr lvl="2"/>
            <a:r>
              <a:rPr lang="en-US" dirty="0"/>
              <a:t>Causes for Alzheimer’s disease</a:t>
            </a:r>
          </a:p>
          <a:p>
            <a:pPr lvl="2"/>
            <a:r>
              <a:rPr lang="en-US" dirty="0"/>
              <a:t>Effects of aging on the brain on a super-micro level</a:t>
            </a:r>
          </a:p>
          <a:p>
            <a:pPr lvl="2"/>
            <a:r>
              <a:rPr lang="en-US" dirty="0"/>
              <a:t>Effects of strokes on the brain on a super-micro level</a:t>
            </a:r>
          </a:p>
        </p:txBody>
      </p:sp>
    </p:spTree>
    <p:extLst>
      <p:ext uri="{BB962C8B-B14F-4D97-AF65-F5344CB8AC3E}">
        <p14:creationId xmlns:p14="http://schemas.microsoft.com/office/powerpoint/2010/main" val="29439039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111</TotalTime>
  <Words>363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Parcel</vt:lpstr>
      <vt:lpstr>Automatic Medical Image Segmentation</vt:lpstr>
      <vt:lpstr>Topic</vt:lpstr>
      <vt:lpstr>Task</vt:lpstr>
      <vt:lpstr>Approach</vt:lpstr>
      <vt:lpstr>Benchmarking</vt:lpstr>
      <vt:lpstr>hypothesis</vt:lpstr>
      <vt:lpstr>uses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Ruch, Tyler Duane</dc:creator>
  <cp:lastModifiedBy>Tyler</cp:lastModifiedBy>
  <cp:revision>9</cp:revision>
  <dcterms:created xsi:type="dcterms:W3CDTF">2018-09-10T04:50:34Z</dcterms:created>
  <dcterms:modified xsi:type="dcterms:W3CDTF">2018-09-18T06:43:56Z</dcterms:modified>
</cp:coreProperties>
</file>