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AEBA-9119-4E58-BC7E-4E9ABB21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AAB14-AD37-4000-9ED3-650E8FF6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EEB-156F-4627-8202-0F9E6228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5476A-227F-44AB-8A50-7FD88970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33E0-3E0C-4B6B-82E8-5909AC77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28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91FA-180B-4489-AFB1-8EE07FAF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896E4-16E3-47A6-89DE-E08D66E0E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89D7-718F-415B-A67C-9ED1A48A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1A01-9EB0-45EC-900D-3DB5146A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56C5-535C-4E62-955F-1ECDF1A2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79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93530-9686-414C-9634-9B84C3B8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D2B2B-E8A0-479D-BE15-9CF99BD6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3D42-9BAE-4EA5-A5E2-50F69A4A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490D-7E73-46F1-91F0-EDB70936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569E-F248-4390-B308-8DB40F42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97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B776-9FDD-4DF1-B553-1F264603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7B7B-8845-4B6B-8B89-F3B190EB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06B6-D0BF-45BB-A6F6-B7321BCA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A559-A85E-40DA-867F-AE6977AA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7E02-5712-4A53-BB01-4E4E65D7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3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A09D-F630-4A6F-85D0-2618C8EA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8516-6B73-4B1B-8AEC-AE13D0AE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C99E-D2A5-4BC9-A0C1-F5FD8E06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7A78-8896-4AE0-8D8E-8282AFB1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15B5-E57E-4965-83E4-0D02876C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09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739E-DD07-4014-A65B-DC69CDC3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9863-882A-45A6-A039-6BD965B7F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DD97A-5DA3-4E3F-940A-D0CD0D367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C8424-4C43-4F4E-B067-9D2288A6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2A6A-D7B0-4509-8E9D-D4A3EF4D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1254A-94AB-4C8E-8969-890AC78D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91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59BE-BF59-4BEC-AD83-6B3BB80A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20CB-D9DC-427F-BB39-DADA9F08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F4597-426F-49E0-B8DE-A4BE200C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884DE-6E28-4C8E-995C-0DC984D0B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E7EC3-9EDA-43AE-AAEC-02AA276EE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E6484-C7FF-40C1-932D-E1045FFF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4B1F7-D18E-4B5E-A139-69E59331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3C132-8888-4677-AD23-96B77AEA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8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9E11-F6E4-4CFD-ADA5-07E5440F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D7B2E-4A85-4FCD-9B47-735D939E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BC69F-C2F4-475C-A9AE-0E9BF620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EBB8B-653B-45E2-8BDD-46581043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11E6C-AFFD-4EA2-A8C4-AC3C0D4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1DC07-13DE-4F71-85A9-AA3D820C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0CE0-6503-4E8A-B966-E8D37191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2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4961-7C8B-434F-90EB-B0AD2F0C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67FF-EE0A-4107-91AA-16066D8A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32F6E-CCB0-4B40-B7F1-604A51FC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41EA-C735-45FE-88E3-DE445636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D4A07-6C74-46AC-8DD3-A105FAE2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FACAF-5C54-437A-B317-DDAE9186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0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4FDF-EA41-4E4F-9E68-ECD59E81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9A2CD-7879-493A-8750-605605F60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6A5B-9917-4C96-AEF1-F5118B8B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FF29-8CDE-44CA-A338-2246D02C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417F8-30E0-40C0-9D24-2660D2BF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37A3-DF78-42CA-AD8F-C87C82CF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2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A552-0CFC-4767-9331-9643FBD0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50215-2286-4EEA-8778-AD01D8C72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9167-8359-411D-B2A5-D749A651D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C4FC-4703-4584-A4FC-30A26435B41E}" type="datetimeFigureOut">
              <a:rPr lang="de-DE" smtClean="0"/>
              <a:t>09.08.2025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FAAB-F058-4BDB-A8B9-5049DB022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BA0E-B640-43ED-BAD4-73F2BC8C2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BDFE-FE4C-4540-979E-D6FF7DDCE4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58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B90F5-4C83-451A-9025-EACB663E571B}"/>
              </a:ext>
            </a:extLst>
          </p:cNvPr>
          <p:cNvSpPr txBox="1"/>
          <p:nvPr/>
        </p:nvSpPr>
        <p:spPr>
          <a:xfrm>
            <a:off x="1038687" y="1305341"/>
            <a:ext cx="9170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Situation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Significant unexplained price fluctuations across Swiss regions (2000-2024)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Lake Geneva shows highest volatility with 7 anomalous periods</a:t>
            </a:r>
          </a:p>
          <a:p>
            <a:r>
              <a:rPr lang="de-DE" b="1" dirty="0"/>
              <a:t>Problem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Current models fail to predict critical market anomalies: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12.7% buyer premiums over asking prices (2011)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Rising demand despite price drops (2018)</a:t>
            </a:r>
          </a:p>
          <a:p>
            <a:r>
              <a:rPr lang="de-DE" b="1" dirty="0"/>
              <a:t>Solution</a:t>
            </a:r>
            <a:endParaRPr lang="de-DE" dirty="0"/>
          </a:p>
          <a:p>
            <a:r>
              <a:rPr lang="de-DE" b="1" dirty="0"/>
              <a:t>Regional Predictive Models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Priority: Lake Geneva volatility forecasting</a:t>
            </a:r>
          </a:p>
          <a:p>
            <a:r>
              <a:rPr lang="de-DE" b="1" dirty="0"/>
              <a:t>Anomaly Alert System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Real-time monitoring of price gaps</a:t>
            </a:r>
          </a:p>
          <a:p>
            <a:r>
              <a:rPr lang="de-DE" b="1" dirty="0"/>
              <a:t>Regulatory Partnership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Joint market stability initiatives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BB469-5EC2-419B-B8FA-86D39E606C42}"/>
              </a:ext>
            </a:extLst>
          </p:cNvPr>
          <p:cNvSpPr txBox="1"/>
          <p:nvPr/>
        </p:nvSpPr>
        <p:spPr>
          <a:xfrm>
            <a:off x="1038687" y="568171"/>
            <a:ext cx="44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Swiss Real Estate Anomaly 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75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Carreno</dc:creator>
  <cp:lastModifiedBy>Simon Carreno</cp:lastModifiedBy>
  <cp:revision>2</cp:revision>
  <dcterms:created xsi:type="dcterms:W3CDTF">2025-08-09T20:24:09Z</dcterms:created>
  <dcterms:modified xsi:type="dcterms:W3CDTF">2025-08-09T20:27:10Z</dcterms:modified>
</cp:coreProperties>
</file>