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F30E2-E066-B8AF-3AB9-2269C0976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E16ED8-0F3F-DADB-4EBA-F3DC4C4A0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DD011-844B-17B9-9EB4-452DA29D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917C-B677-4503-8FBD-459582C1D86F}" type="datetimeFigureOut">
              <a:rPr kumimoji="1" lang="ja-JP" altLang="en-US" smtClean="0"/>
              <a:t>2025/2/12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54CBF-0EAA-5D01-8D23-7B5409C6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578402-7FF2-9979-8148-A85B72FF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9B35-0E43-4333-83B5-891635C61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11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43897-AA73-F8A8-28F9-DFEF7B64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B0D377-837D-036D-7049-CECBDF87F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C1DDD3-FBBB-1087-4FCB-777F06BD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917C-B677-4503-8FBD-459582C1D86F}" type="datetimeFigureOut">
              <a:rPr kumimoji="1" lang="ja-JP" altLang="en-US" smtClean="0"/>
              <a:t>2025/2/12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FE1024-B8DA-7567-ACFD-8B2AB01F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9597EC-77D7-D06A-A652-37E93945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9B35-0E43-4333-83B5-891635C61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35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8F407B0-477E-5B51-7AF7-0CBE4A47D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A1179-F39A-155B-4C9B-0A6C9436C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1AE437-F9F3-B8B9-E18D-58309786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917C-B677-4503-8FBD-459582C1D86F}" type="datetimeFigureOut">
              <a:rPr kumimoji="1" lang="ja-JP" altLang="en-US" smtClean="0"/>
              <a:t>2025/2/12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3F222E-7511-95DA-6E88-AC2F2E84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BEDBD7-2572-02A8-D10B-E9054E8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9B35-0E43-4333-83B5-891635C61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90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1759A-D31D-5AF7-6F73-4010593E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D73377-AB37-5D02-B656-19DBEB18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A09EC0-5D3E-11D5-97A5-CF87E47D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917C-B677-4503-8FBD-459582C1D86F}" type="datetimeFigureOut">
              <a:rPr kumimoji="1" lang="ja-JP" altLang="en-US" smtClean="0"/>
              <a:t>2025/2/12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65A414-1807-B663-6F6F-1D03A98B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B4F71C-5D68-95B2-17BB-B41D2579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9B35-0E43-4333-83B5-891635C61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ADA71-7929-7486-9B69-50F76461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4C6D4B-57E1-2A35-5E1B-416100831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2FDAFC-2E8E-0098-FB5E-04025F07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917C-B677-4503-8FBD-459582C1D86F}" type="datetimeFigureOut">
              <a:rPr kumimoji="1" lang="ja-JP" altLang="en-US" smtClean="0"/>
              <a:t>2025/2/12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F509CB-CAA3-4094-3E23-F611129C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ABF9D2-A0CA-3910-ED1A-EFF9B034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9B35-0E43-4333-83B5-891635C61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6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4B8121-55BB-97D6-3B97-7CA57B9A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F6A4D9-AE42-B5BE-877B-98AB29CEE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7EB960-181B-17E4-927D-843444ACB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48034F-E06A-5DD2-2B42-D78C5858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917C-B677-4503-8FBD-459582C1D86F}" type="datetimeFigureOut">
              <a:rPr kumimoji="1" lang="ja-JP" altLang="en-US" smtClean="0"/>
              <a:t>2025/2/12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34934A-0492-E284-9734-F8E2B7CF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486664-DBF7-0090-0B8A-BF7736FC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9B35-0E43-4333-83B5-891635C61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24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6EFD6-4852-A57C-2CAB-CFDB53A9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20164D-4E11-06F2-F40E-1FCCC91BF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8A1AB2-856B-7E15-C536-599B716F7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D0864D-23A2-BC08-4C61-C49844576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81D98C4-40F1-84F5-EC8E-F55606D13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DBE1A0-D99A-6CA3-0A8F-446FE465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917C-B677-4503-8FBD-459582C1D86F}" type="datetimeFigureOut">
              <a:rPr kumimoji="1" lang="ja-JP" altLang="en-US" smtClean="0"/>
              <a:t>2025/2/12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67B7F0C-A145-05D7-8099-CD856FF5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245A4F3-7999-EFBD-BA6E-7187A7E8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9B35-0E43-4333-83B5-891635C61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43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208921-9313-F8E7-E2A4-0FDE6AB8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461262-B54C-1176-9BCB-1A59FC81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917C-B677-4503-8FBD-459582C1D86F}" type="datetimeFigureOut">
              <a:rPr kumimoji="1" lang="ja-JP" altLang="en-US" smtClean="0"/>
              <a:t>2025/2/12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0A108E-95AC-D796-6926-512962FB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BB2DE4-5FFD-FBD3-A201-EF5E4E50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9B35-0E43-4333-83B5-891635C61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51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8E0D5A-821F-8BB8-522E-2EFB1719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917C-B677-4503-8FBD-459582C1D86F}" type="datetimeFigureOut">
              <a:rPr kumimoji="1" lang="ja-JP" altLang="en-US" smtClean="0"/>
              <a:t>2025/2/12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67A44D-FD0B-3361-ECED-8341B8CE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9AE70A-7F07-B99F-9325-7FC2E76C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9B35-0E43-4333-83B5-891635C61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58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481EB-EC56-7394-EC24-25091544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DD12DF-020C-8C1F-06AB-461209202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AD3EEC-24F6-09EC-E954-25E8734A7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C1684D-9960-63C5-5280-7D795778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917C-B677-4503-8FBD-459582C1D86F}" type="datetimeFigureOut">
              <a:rPr kumimoji="1" lang="ja-JP" altLang="en-US" smtClean="0"/>
              <a:t>2025/2/12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228BFF-B333-F711-4094-FFB5F1F8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6A75FA-7431-2DE3-1BE3-5ED28573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9B35-0E43-4333-83B5-891635C61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94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00E28-71C1-1C0C-07FA-C17963C9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CE8C7C-FA3C-EEC1-C64F-689C1DA95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08A116-91A8-5949-156F-1AC0B3A4A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6670E4-D739-606C-99F9-EA8D5B1F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917C-B677-4503-8FBD-459582C1D86F}" type="datetimeFigureOut">
              <a:rPr kumimoji="1" lang="ja-JP" altLang="en-US" smtClean="0"/>
              <a:t>2025/2/12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715300-82DA-9B70-DB63-B9DC19C2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06B6B6-E7A8-191C-F21A-CC7FE13A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9B35-0E43-4333-83B5-891635C61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88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9D1592-32A5-7915-1142-C2C1BCBB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A73294-BD18-3011-2864-0C043C0C2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E91B5B-EDB5-0306-BEB5-BB1F66476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A917C-B677-4503-8FBD-459582C1D86F}" type="datetimeFigureOut">
              <a:rPr kumimoji="1" lang="ja-JP" altLang="en-US" smtClean="0"/>
              <a:t>2025/2/12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9EBA56-272D-F0B4-8A6D-5AA73C16D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84A973-DCBA-6226-B1A7-8B1589018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9B35-0E43-4333-83B5-891635C61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25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64EA34-2CD5-2F36-8297-0A59C130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605" y="1692301"/>
            <a:ext cx="3275060" cy="32750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0A14CE0-0E6F-6B02-3382-038A3C87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53" y="1692301"/>
            <a:ext cx="3275060" cy="327506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8510388-24C8-F7FA-18ED-6FB445C28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1" y="1692301"/>
            <a:ext cx="3275060" cy="327506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EDBDAE4-4325-0423-52E8-4C2C271DB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28"/>
          <a:stretch/>
        </p:blipFill>
        <p:spPr>
          <a:xfrm>
            <a:off x="11367101" y="1620638"/>
            <a:ext cx="552311" cy="361672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92B6CF2-35B9-D16F-0FE7-0C8B38412DEE}"/>
              </a:ext>
            </a:extLst>
          </p:cNvPr>
          <p:cNvSpPr txBox="1"/>
          <p:nvPr/>
        </p:nvSpPr>
        <p:spPr>
          <a:xfrm>
            <a:off x="837407" y="1230636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Ground Truth</a:t>
            </a:r>
            <a:endParaRPr kumimoji="1" lang="ja-JP" altLang="en-US" sz="24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853152-44E3-1C2C-55EA-A1B65BDF249D}"/>
              </a:ext>
            </a:extLst>
          </p:cNvPr>
          <p:cNvSpPr txBox="1"/>
          <p:nvPr/>
        </p:nvSpPr>
        <p:spPr>
          <a:xfrm>
            <a:off x="4487415" y="1230636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Reconstruction</a:t>
            </a:r>
            <a:endParaRPr kumimoji="1" lang="ja-JP" altLang="en-US" sz="24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4B0AE1-70C5-DEDC-54AD-1E306BDECCE0}"/>
              </a:ext>
            </a:extLst>
          </p:cNvPr>
          <p:cNvSpPr txBox="1"/>
          <p:nvPr/>
        </p:nvSpPr>
        <p:spPr>
          <a:xfrm>
            <a:off x="8708893" y="1230635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Precision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9768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朔 上田</dc:creator>
  <cp:lastModifiedBy>朔 上田</cp:lastModifiedBy>
  <cp:revision>2</cp:revision>
  <dcterms:created xsi:type="dcterms:W3CDTF">2025-02-10T06:20:54Z</dcterms:created>
  <dcterms:modified xsi:type="dcterms:W3CDTF">2025-02-12T07:05:09Z</dcterms:modified>
</cp:coreProperties>
</file>