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91440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38"/>
  </p:normalViewPr>
  <p:slideViewPr>
    <p:cSldViewPr snapToGrid="0">
      <p:cViewPr>
        <p:scale>
          <a:sx n="46" d="100"/>
          <a:sy n="46" d="100"/>
        </p:scale>
        <p:origin x="2560" y="2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97890"/>
            <a:ext cx="6858000" cy="191008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881630"/>
            <a:ext cx="6858000" cy="1324610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A241-EF44-D341-B6B9-4B05C2860025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3E92-3A75-9C43-B3AA-BAA228A6D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9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A241-EF44-D341-B6B9-4B05C2860025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3E92-3A75-9C43-B3AA-BAA228A6D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21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92100"/>
            <a:ext cx="1971675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92100"/>
            <a:ext cx="5800725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A241-EF44-D341-B6B9-4B05C2860025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3E92-3A75-9C43-B3AA-BAA228A6D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43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A241-EF44-D341-B6B9-4B05C2860025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3E92-3A75-9C43-B3AA-BAA228A6D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831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367791"/>
            <a:ext cx="7886700" cy="228219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3671571"/>
            <a:ext cx="7886700" cy="120015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A241-EF44-D341-B6B9-4B05C2860025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3E92-3A75-9C43-B3AA-BAA228A6D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380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60500"/>
            <a:ext cx="388620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60500"/>
            <a:ext cx="388620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A241-EF44-D341-B6B9-4B05C2860025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3E92-3A75-9C43-B3AA-BAA228A6D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619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92101"/>
            <a:ext cx="788670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344930"/>
            <a:ext cx="3868340" cy="65913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04060"/>
            <a:ext cx="3868340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344930"/>
            <a:ext cx="3887391" cy="65913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04060"/>
            <a:ext cx="3887391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A241-EF44-D341-B6B9-4B05C2860025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3E92-3A75-9C43-B3AA-BAA228A6D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30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A241-EF44-D341-B6B9-4B05C2860025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3E92-3A75-9C43-B3AA-BAA228A6D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5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A241-EF44-D341-B6B9-4B05C2860025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3E92-3A75-9C43-B3AA-BAA228A6D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43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760"/>
            <a:ext cx="2949178" cy="12801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89940"/>
            <a:ext cx="4629150" cy="38989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645920"/>
            <a:ext cx="2949178" cy="304927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A241-EF44-D341-B6B9-4B05C2860025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3E92-3A75-9C43-B3AA-BAA228A6D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994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760"/>
            <a:ext cx="2949178" cy="12801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89940"/>
            <a:ext cx="4629150" cy="3898900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645920"/>
            <a:ext cx="2949178" cy="304927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A241-EF44-D341-B6B9-4B05C2860025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3E92-3A75-9C43-B3AA-BAA228A6D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2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92101"/>
            <a:ext cx="788670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60500"/>
            <a:ext cx="788670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085080"/>
            <a:ext cx="20574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5A241-EF44-D341-B6B9-4B05C2860025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085080"/>
            <a:ext cx="30861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085080"/>
            <a:ext cx="20574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93E92-3A75-9C43-B3AA-BAA228A6D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167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standing on a beach looking at a city&#10;&#10;Description automatically generated">
            <a:extLst>
              <a:ext uri="{FF2B5EF4-FFF2-40B4-BE49-F238E27FC236}">
                <a16:creationId xmlns:a16="http://schemas.microsoft.com/office/drawing/2014/main" id="{0030AF03-2C1C-880D-A73A-57D50DC37D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464"/>
          <a:stretch/>
        </p:blipFill>
        <p:spPr>
          <a:xfrm>
            <a:off x="0" y="1"/>
            <a:ext cx="9144000" cy="5486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15CABC0-90AB-A743-66E0-8561864DFB68}"/>
              </a:ext>
            </a:extLst>
          </p:cNvPr>
          <p:cNvSpPr/>
          <p:nvPr/>
        </p:nvSpPr>
        <p:spPr>
          <a:xfrm flipV="1">
            <a:off x="0" y="-2"/>
            <a:ext cx="9256643" cy="5486399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2000">
                <a:schemeClr val="bg1">
                  <a:alpha val="91904"/>
                </a:schemeClr>
              </a:gs>
              <a:gs pos="99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165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Jiarui Zhang</dc:creator>
  <cp:lastModifiedBy>Jiarui Zhang</cp:lastModifiedBy>
  <cp:revision>1</cp:revision>
  <dcterms:created xsi:type="dcterms:W3CDTF">2023-12-15T18:01:35Z</dcterms:created>
  <dcterms:modified xsi:type="dcterms:W3CDTF">2023-12-15T18:12:10Z</dcterms:modified>
</cp:coreProperties>
</file>