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9" r:id="rId4"/>
    <p:sldId id="257" r:id="rId5"/>
    <p:sldId id="261" r:id="rId6"/>
    <p:sldId id="265" r:id="rId7"/>
    <p:sldId id="263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BARBERA MICHELE#" initials="#M" lastIdx="2" clrIdx="0">
    <p:extLst/>
  </p:cmAuthor>
  <p:cmAuthor id="2" name="Guest" initials="Gu" lastIdx="4" clrIdx="1"/>
  <p:cmAuthor id="3" name="#EGENOLF JAN-ERIC#" initials="#J" lastIdx="1" clrIdx="2">
    <p:extLst/>
  </p:cmAuthor>
  <p:cmAuthor id="4" name=" " initials="" lastIdx="3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44" autoAdjust="0"/>
    <p:restoredTop sz="94580" autoAdjust="0"/>
  </p:normalViewPr>
  <p:slideViewPr>
    <p:cSldViewPr snapToGrid="0">
      <p:cViewPr varScale="1">
        <p:scale>
          <a:sx n="84" d="100"/>
          <a:sy n="84" d="100"/>
        </p:scale>
        <p:origin x="200" y="9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10-10T23:58:50.926" idx="4">
    <p:pos x="10" y="10"/>
    <p:text>Normalization/Cropping (before Data Cleaning?!)</p:text>
    <p:extLst>
      <p:ext uri="{C676402C-5697-4E1C-873F-D02D1690AC5C}">
        <p15:threadingInfo xmlns:p15="http://schemas.microsoft.com/office/powerpoint/2012/main" timeZoneBias="-480"/>
      </p:ext>
    </p:extLst>
  </p:cm>
  <p:cm authorId="3" dt="2016-10-11T12:29:19.691" idx="1">
    <p:pos x="10" y="106"/>
    <p:text>Removing of Duplicates</p:text>
    <p:extLst>
      <p:ext uri="{C676402C-5697-4E1C-873F-D02D1690AC5C}">
        <p15:threadingInfo xmlns:p15="http://schemas.microsoft.com/office/powerpoint/2012/main" timeZoneBias="-480">
          <p15:parentCm authorId="2" idx="4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10-10T23:57:08.721" idx="3">
    <p:pos x="10" y="10"/>
    <p:text>give example to show how the challenge is going to look like for us.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6-10-14T15:11:55.749" idx="1">
    <p:pos x="10" y="10"/>
    <p:text>I would add a faulty image here (as in: what we classify as non-food)</p:text>
    <p:extLst>
      <p:ext uri="{C676402C-5697-4E1C-873F-D02D1690AC5C}">
        <p15:threadingInfo xmlns:p15="http://schemas.microsoft.com/office/powerpoint/2012/main" timeZoneBias="-480"/>
      </p:ext>
    </p:extLst>
  </p:cm>
  <p:cm authorId="4" dt="2016-10-14T15:18:34.464" idx="2">
    <p:pos x="10" y="106"/>
    <p:text>+ Use of colors only when semantically relevant</p:text>
    <p:extLst>
      <p:ext uri="{C676402C-5697-4E1C-873F-D02D1690AC5C}">
        <p15:threadingInfo xmlns:p15="http://schemas.microsoft.com/office/powerpoint/2012/main" timeZoneBias="-480">
          <p15:parentCm authorId="4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6-10-14T15:11:55.749" idx="1">
    <p:pos x="10" y="10"/>
    <p:text>I would add a faulty image here (as in: what we classify as non-food)</p:text>
    <p:extLst>
      <p:ext uri="{C676402C-5697-4E1C-873F-D02D1690AC5C}">
        <p15:threadingInfo xmlns:p15="http://schemas.microsoft.com/office/powerpoint/2012/main" timeZoneBias="-480"/>
      </p:ext>
    </p:extLst>
  </p:cm>
  <p:cm authorId="4" dt="2016-10-14T15:18:34.464" idx="2">
    <p:pos x="10" y="106"/>
    <p:text>+ Use of colors only when semantically relevant</p:text>
    <p:extLst>
      <p:ext uri="{C676402C-5697-4E1C-873F-D02D1690AC5C}">
        <p15:threadingInfo xmlns:p15="http://schemas.microsoft.com/office/powerpoint/2012/main" timeZoneBias="-480">
          <p15:parentCm authorId="4" idx="1"/>
        </p15:threadingInfo>
      </p:ext>
    </p:extLst>
  </p:cm>
  <p:cm authorId="4" dt="2016-10-14T15:48:53.435" idx="3">
    <p:pos x="10" y="202"/>
    <p:text>+ please correct the number of test data and business ids</p:text>
    <p:extLst>
      <p:ext uri="{C676402C-5697-4E1C-873F-D02D1690AC5C}">
        <p15:threadingInfo xmlns:p15="http://schemas.microsoft.com/office/powerpoint/2012/main" timeZoneBias="-480">
          <p15:parentCm authorId="4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656E2-9157-4FB0-AB68-6E456FAD5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49A926-4C50-4AA0-9F15-58BE95298325}">
      <dgm:prSet phldrT="[Text]"/>
      <dgm:spPr/>
      <dgm:t>
        <a:bodyPr/>
        <a:lstStyle/>
        <a:p>
          <a:r>
            <a:rPr lang="en-US" sz="3600" dirty="0"/>
            <a:t>Challenge Selection</a:t>
          </a:r>
        </a:p>
      </dgm:t>
    </dgm:pt>
    <dgm:pt modelId="{A91C324B-350D-4111-AE32-9685455741A9}" type="parTrans" cxnId="{8C69DDB3-EE89-43A9-9721-D1B6011D4C8A}">
      <dgm:prSet/>
      <dgm:spPr/>
      <dgm:t>
        <a:bodyPr/>
        <a:lstStyle/>
        <a:p>
          <a:endParaRPr lang="en-US"/>
        </a:p>
      </dgm:t>
    </dgm:pt>
    <dgm:pt modelId="{D39A0D07-2D61-4115-97EE-079906EE8CD9}" type="sibTrans" cxnId="{8C69DDB3-EE89-43A9-9721-D1B6011D4C8A}">
      <dgm:prSet/>
      <dgm:spPr/>
      <dgm:t>
        <a:bodyPr/>
        <a:lstStyle/>
        <a:p>
          <a:endParaRPr lang="en-US"/>
        </a:p>
      </dgm:t>
    </dgm:pt>
    <dgm:pt modelId="{655CB7D2-1C96-4106-80F7-33A8E2EDDC44}">
      <dgm:prSet phldrT="[Text]"/>
      <dgm:spPr/>
      <dgm:t>
        <a:bodyPr/>
        <a:lstStyle/>
        <a:p>
          <a:r>
            <a:rPr lang="en-US" sz="3600" dirty="0"/>
            <a:t>Data Cleaning Process, Preprocessing</a:t>
          </a:r>
          <a:endParaRPr lang="en-US" sz="2600" dirty="0">
            <a:latin typeface="Calibri Light" charset="0"/>
          </a:endParaRPr>
        </a:p>
      </dgm:t>
    </dgm:pt>
    <dgm:pt modelId="{62D689E0-2273-414A-AECD-B366D2C80DDE}" type="parTrans" cxnId="{0549A8B1-2F1F-423E-89CB-DDB55C56CB22}">
      <dgm:prSet/>
      <dgm:spPr/>
      <dgm:t>
        <a:bodyPr/>
        <a:lstStyle/>
        <a:p>
          <a:endParaRPr lang="en-US"/>
        </a:p>
      </dgm:t>
    </dgm:pt>
    <dgm:pt modelId="{12A6EA16-4466-44C6-B96D-96EA06CB5537}" type="sibTrans" cxnId="{0549A8B1-2F1F-423E-89CB-DDB55C56CB22}">
      <dgm:prSet/>
      <dgm:spPr/>
      <dgm:t>
        <a:bodyPr/>
        <a:lstStyle/>
        <a:p>
          <a:endParaRPr lang="en-US"/>
        </a:p>
      </dgm:t>
    </dgm:pt>
    <dgm:pt modelId="{787484E5-13C4-4E78-BB7B-E882BBACDA5F}">
      <dgm:prSet phldrT="[Text]"/>
      <dgm:spPr/>
      <dgm:t>
        <a:bodyPr/>
        <a:lstStyle/>
        <a:p>
          <a:r>
            <a:rPr lang="en-US" sz="2600" dirty="0">
              <a:latin typeface="Calibri Light" charset="0"/>
            </a:rPr>
            <a:t>Skeletonize</a:t>
          </a:r>
        </a:p>
      </dgm:t>
    </dgm:pt>
    <dgm:pt modelId="{DE26D5D2-A12A-4899-B666-5553AE55F60B}" type="parTrans" cxnId="{785B8873-5A20-4B18-AB4E-E327C9864312}">
      <dgm:prSet/>
      <dgm:spPr/>
      <dgm:t>
        <a:bodyPr/>
        <a:lstStyle/>
        <a:p>
          <a:endParaRPr lang="en-US"/>
        </a:p>
      </dgm:t>
    </dgm:pt>
    <dgm:pt modelId="{E9DA9192-D88C-4CE4-B7FF-E9BE23EDE81E}" type="sibTrans" cxnId="{785B8873-5A20-4B18-AB4E-E327C9864312}">
      <dgm:prSet/>
      <dgm:spPr/>
      <dgm:t>
        <a:bodyPr/>
        <a:lstStyle/>
        <a:p>
          <a:endParaRPr lang="en-US"/>
        </a:p>
      </dgm:t>
    </dgm:pt>
    <dgm:pt modelId="{D6D79328-BC80-4670-9169-6F2F81EED5F6}">
      <dgm:prSet phldrT="[Text]"/>
      <dgm:spPr/>
      <dgm:t>
        <a:bodyPr/>
        <a:lstStyle/>
        <a:p>
          <a:r>
            <a:rPr lang="en-US" sz="3600" dirty="0"/>
            <a:t>Problem Statement Understanding</a:t>
          </a:r>
        </a:p>
      </dgm:t>
    </dgm:pt>
    <dgm:pt modelId="{E2EB245B-9BD0-4AA6-AF08-F58CBC8B3127}" type="parTrans" cxnId="{B485931D-E690-4BC2-B52F-B17BB86A89B3}">
      <dgm:prSet/>
      <dgm:spPr/>
      <dgm:t>
        <a:bodyPr/>
        <a:lstStyle/>
        <a:p>
          <a:endParaRPr lang="en-US"/>
        </a:p>
      </dgm:t>
    </dgm:pt>
    <dgm:pt modelId="{1D389831-24B3-4A8A-94A1-5AF131A36562}" type="sibTrans" cxnId="{B485931D-E690-4BC2-B52F-B17BB86A89B3}">
      <dgm:prSet/>
      <dgm:spPr/>
      <dgm:t>
        <a:bodyPr/>
        <a:lstStyle/>
        <a:p>
          <a:endParaRPr lang="en-US"/>
        </a:p>
      </dgm:t>
    </dgm:pt>
    <dgm:pt modelId="{63CBC82B-7940-46E1-9040-F72C3C6C20F4}">
      <dgm:prSet phldrT="[Text]"/>
      <dgm:spPr/>
      <dgm:t>
        <a:bodyPr/>
        <a:lstStyle/>
        <a:p>
          <a:r>
            <a:rPr lang="en-US" sz="3600" dirty="0"/>
            <a:t> </a:t>
          </a:r>
          <a:r>
            <a:rPr lang="en-US" sz="2600" dirty="0">
              <a:latin typeface="Calibri Light" charset="0"/>
            </a:rPr>
            <a:t>Food vs. No Food Classification</a:t>
          </a:r>
        </a:p>
      </dgm:t>
    </dgm:pt>
    <dgm:pt modelId="{38EBA249-4567-4579-8FA0-84C596AC3F19}" type="parTrans" cxnId="{AC723564-65CE-47F4-9E9F-C5B7BA69EDBA}">
      <dgm:prSet/>
      <dgm:spPr/>
      <dgm:t>
        <a:bodyPr/>
        <a:lstStyle/>
        <a:p>
          <a:endParaRPr lang="en-US"/>
        </a:p>
      </dgm:t>
    </dgm:pt>
    <dgm:pt modelId="{812A239C-D0B0-423B-A4F2-2DD43BF6588E}" type="sibTrans" cxnId="{AC723564-65CE-47F4-9E9F-C5B7BA69EDBA}">
      <dgm:prSet/>
      <dgm:spPr/>
      <dgm:t>
        <a:bodyPr/>
        <a:lstStyle/>
        <a:p>
          <a:endParaRPr lang="en-US"/>
        </a:p>
      </dgm:t>
    </dgm:pt>
    <dgm:pt modelId="{42CD6835-B90A-479D-ACAB-243A65093706}">
      <dgm:prSet phldrT="[Text]"/>
      <dgm:spPr/>
      <dgm:t>
        <a:bodyPr/>
        <a:lstStyle/>
        <a:p>
          <a:r>
            <a:rPr lang="en-US" sz="2600" dirty="0">
              <a:latin typeface="Calibri (text)"/>
            </a:rPr>
            <a:t>Facilitation of Data Processing, Feature Creation</a:t>
          </a:r>
        </a:p>
      </dgm:t>
    </dgm:pt>
    <dgm:pt modelId="{F667CAD1-36E2-4E95-A881-48D9A644AADC}" type="parTrans" cxnId="{E9A00962-5341-4EE0-B2EC-94C77AE90301}">
      <dgm:prSet/>
      <dgm:spPr/>
      <dgm:t>
        <a:bodyPr/>
        <a:lstStyle/>
        <a:p>
          <a:endParaRPr lang="en-US"/>
        </a:p>
      </dgm:t>
    </dgm:pt>
    <dgm:pt modelId="{287AE590-127F-451B-8C24-D3D44189861A}" type="sibTrans" cxnId="{E9A00962-5341-4EE0-B2EC-94C77AE90301}">
      <dgm:prSet/>
      <dgm:spPr/>
      <dgm:t>
        <a:bodyPr/>
        <a:lstStyle/>
        <a:p>
          <a:endParaRPr lang="en-US"/>
        </a:p>
      </dgm:t>
    </dgm:pt>
    <dgm:pt modelId="{449826D6-92EE-44EE-B250-EA70BA78DDF4}">
      <dgm:prSet phldrT="[Text]"/>
      <dgm:spPr/>
      <dgm:t>
        <a:bodyPr/>
        <a:lstStyle/>
        <a:p>
          <a:r>
            <a:rPr lang="en-US" sz="2600" dirty="0">
              <a:latin typeface="Calibri Light" charset="0"/>
            </a:rPr>
            <a:t>Contour Finding</a:t>
          </a:r>
        </a:p>
      </dgm:t>
    </dgm:pt>
    <dgm:pt modelId="{366D7F0E-053E-4BE5-8B4A-8BCBD3AC4F73}" type="parTrans" cxnId="{CD7F2403-6709-4636-9CB7-C2DE614EF5F6}">
      <dgm:prSet/>
      <dgm:spPr/>
      <dgm:t>
        <a:bodyPr/>
        <a:lstStyle/>
        <a:p>
          <a:endParaRPr lang="en-US"/>
        </a:p>
      </dgm:t>
    </dgm:pt>
    <dgm:pt modelId="{F839AC5C-A472-4209-A267-82E67484D195}" type="sibTrans" cxnId="{CD7F2403-6709-4636-9CB7-C2DE614EF5F6}">
      <dgm:prSet/>
      <dgm:spPr/>
      <dgm:t>
        <a:bodyPr/>
        <a:lstStyle/>
        <a:p>
          <a:endParaRPr lang="en-US"/>
        </a:p>
      </dgm:t>
    </dgm:pt>
    <dgm:pt modelId="{A6A4EAB6-DBAE-4BC8-B2A1-692E38611D02}">
      <dgm:prSet phldrT="[Text]"/>
      <dgm:spPr/>
      <dgm:t>
        <a:bodyPr/>
        <a:lstStyle/>
        <a:p>
          <a:r>
            <a:rPr lang="en-US" sz="2600" dirty="0">
              <a:latin typeface="Calibri Light" charset="0"/>
            </a:rPr>
            <a:t>etc...</a:t>
          </a:r>
        </a:p>
      </dgm:t>
    </dgm:pt>
    <dgm:pt modelId="{A2BBDA31-C305-49B6-9942-2F51176C2074}" type="parTrans" cxnId="{1A726BEF-F6CC-49E4-B415-2256B848FB01}">
      <dgm:prSet/>
      <dgm:spPr/>
      <dgm:t>
        <a:bodyPr/>
        <a:lstStyle/>
        <a:p>
          <a:endParaRPr lang="en-US"/>
        </a:p>
      </dgm:t>
    </dgm:pt>
    <dgm:pt modelId="{BC01D5F9-13ED-46B0-BADF-0F175C1B3C7F}" type="sibTrans" cxnId="{1A726BEF-F6CC-49E4-B415-2256B848FB01}">
      <dgm:prSet/>
      <dgm:spPr/>
      <dgm:t>
        <a:bodyPr/>
        <a:lstStyle/>
        <a:p>
          <a:endParaRPr lang="en-US"/>
        </a:p>
      </dgm:t>
    </dgm:pt>
    <dgm:pt modelId="{784C321B-50B9-4430-8A47-D4B4AB36E4AF}">
      <dgm:prSet phldrT="[Text]"/>
      <dgm:spPr/>
      <dgm:t>
        <a:bodyPr/>
        <a:lstStyle/>
        <a:p>
          <a:r>
            <a:rPr lang="en-US" sz="2600" dirty="0">
              <a:latin typeface="Calibri (text)"/>
            </a:rPr>
            <a:t>Model Creation</a:t>
          </a:r>
        </a:p>
      </dgm:t>
    </dgm:pt>
    <dgm:pt modelId="{ED35F4B8-A0D6-483C-B14A-E4E51E4F993F}" type="parTrans" cxnId="{3055B0C4-497A-4DB9-821B-3C6748E6DC7A}">
      <dgm:prSet/>
      <dgm:spPr/>
      <dgm:t>
        <a:bodyPr/>
        <a:lstStyle/>
        <a:p>
          <a:endParaRPr lang="en-US"/>
        </a:p>
      </dgm:t>
    </dgm:pt>
    <dgm:pt modelId="{1CF6C712-BC2F-4C4C-802B-585E548DD190}" type="sibTrans" cxnId="{3055B0C4-497A-4DB9-821B-3C6748E6DC7A}">
      <dgm:prSet/>
      <dgm:spPr/>
      <dgm:t>
        <a:bodyPr/>
        <a:lstStyle/>
        <a:p>
          <a:endParaRPr lang="en-US"/>
        </a:p>
      </dgm:t>
    </dgm:pt>
    <dgm:pt modelId="{8E5F7187-3AA6-4426-8810-EEED19DA65B4}">
      <dgm:prSet phldrT="[Text]"/>
      <dgm:spPr/>
      <dgm:t>
        <a:bodyPr/>
        <a:lstStyle/>
        <a:p>
          <a:r>
            <a:rPr lang="en-US" sz="2600" dirty="0">
              <a:latin typeface="Calibri Light" charset="0"/>
            </a:rPr>
            <a:t> Normalization</a:t>
          </a:r>
        </a:p>
      </dgm:t>
    </dgm:pt>
    <dgm:pt modelId="{A1D54272-A898-4FF0-964E-56634D46807D}" type="parTrans" cxnId="{32792949-D1F4-4C5D-BEEF-007D008439D4}">
      <dgm:prSet/>
      <dgm:spPr/>
      <dgm:t>
        <a:bodyPr/>
        <a:lstStyle/>
        <a:p>
          <a:endParaRPr lang="en-US"/>
        </a:p>
      </dgm:t>
    </dgm:pt>
    <dgm:pt modelId="{B97E4087-DB9E-49E8-9DE0-B7BF479F26EF}" type="sibTrans" cxnId="{32792949-D1F4-4C5D-BEEF-007D008439D4}">
      <dgm:prSet/>
      <dgm:spPr/>
      <dgm:t>
        <a:bodyPr/>
        <a:lstStyle/>
        <a:p>
          <a:endParaRPr lang="en-US"/>
        </a:p>
      </dgm:t>
    </dgm:pt>
    <dgm:pt modelId="{2CE917F0-1B40-496E-B152-C3B04C9E2B17}">
      <dgm:prSet phldrT="[Text]"/>
      <dgm:spPr/>
      <dgm:t>
        <a:bodyPr/>
        <a:lstStyle/>
        <a:p>
          <a:r>
            <a:rPr lang="en-US" sz="2600" dirty="0">
              <a:latin typeface="Calibri Light" charset="0"/>
            </a:rPr>
            <a:t> Duplicate-Cleaning</a:t>
          </a:r>
        </a:p>
      </dgm:t>
    </dgm:pt>
    <dgm:pt modelId="{F4F585DE-51BE-4047-9F31-A1B47F401051}" type="parTrans" cxnId="{B37E9EBA-3D05-4D39-8167-9D0F2352A1E6}">
      <dgm:prSet/>
      <dgm:spPr/>
      <dgm:t>
        <a:bodyPr/>
        <a:lstStyle/>
        <a:p>
          <a:endParaRPr lang="en-US"/>
        </a:p>
      </dgm:t>
    </dgm:pt>
    <dgm:pt modelId="{355C9B78-1074-469C-BDB3-1FE649D5483E}" type="sibTrans" cxnId="{B37E9EBA-3D05-4D39-8167-9D0F2352A1E6}">
      <dgm:prSet/>
      <dgm:spPr/>
      <dgm:t>
        <a:bodyPr/>
        <a:lstStyle/>
        <a:p>
          <a:endParaRPr lang="en-US"/>
        </a:p>
      </dgm:t>
    </dgm:pt>
    <dgm:pt modelId="{6D7E4E49-CA7E-4BFD-8834-EFE9E4BA558C}">
      <dgm:prSet phldrT="[Text]"/>
      <dgm:spPr/>
      <dgm:t>
        <a:bodyPr/>
        <a:lstStyle/>
        <a:p>
          <a:r>
            <a:rPr lang="en-US" sz="2600" dirty="0">
              <a:latin typeface="Calibri (text)"/>
            </a:rPr>
            <a:t>Postprocessing</a:t>
          </a:r>
        </a:p>
      </dgm:t>
    </dgm:pt>
    <dgm:pt modelId="{3F026984-EC51-4F09-8E61-3FECB5F2C4D2}" type="parTrans" cxnId="{99F040AE-C56F-4070-9960-A857F6C0B875}">
      <dgm:prSet/>
      <dgm:spPr/>
      <dgm:t>
        <a:bodyPr/>
        <a:lstStyle/>
        <a:p>
          <a:endParaRPr lang="de-DE"/>
        </a:p>
      </dgm:t>
    </dgm:pt>
    <dgm:pt modelId="{5FDC3286-0CB6-4711-AA83-E247B13847EC}" type="sibTrans" cxnId="{99F040AE-C56F-4070-9960-A857F6C0B875}">
      <dgm:prSet/>
      <dgm:spPr/>
      <dgm:t>
        <a:bodyPr/>
        <a:lstStyle/>
        <a:p>
          <a:endParaRPr lang="de-DE"/>
        </a:p>
      </dgm:t>
    </dgm:pt>
    <dgm:pt modelId="{66EDDEA4-CCB0-4500-B572-B142A43D3D27}">
      <dgm:prSet phldrT="[Text]"/>
      <dgm:spPr/>
      <dgm:t>
        <a:bodyPr/>
        <a:lstStyle/>
        <a:p>
          <a:r>
            <a:rPr lang="en-US" sz="2600" dirty="0">
              <a:latin typeface="Calibri Light" charset="0"/>
            </a:rPr>
            <a:t>multiclass-multilabel</a:t>
          </a:r>
        </a:p>
      </dgm:t>
    </dgm:pt>
    <dgm:pt modelId="{DA0585ED-09D1-44F8-BA22-9255F0BD5989}" type="parTrans" cxnId="{4A8CA216-CC9D-45A8-AB87-78D2A0128F28}">
      <dgm:prSet/>
      <dgm:spPr/>
      <dgm:t>
        <a:bodyPr/>
        <a:lstStyle/>
        <a:p>
          <a:endParaRPr lang="de-DE"/>
        </a:p>
      </dgm:t>
    </dgm:pt>
    <dgm:pt modelId="{D398EED1-5D7B-4D56-87C5-FD1164A2B586}" type="sibTrans" cxnId="{4A8CA216-CC9D-45A8-AB87-78D2A0128F28}">
      <dgm:prSet/>
      <dgm:spPr/>
      <dgm:t>
        <a:bodyPr/>
        <a:lstStyle/>
        <a:p>
          <a:endParaRPr lang="de-DE"/>
        </a:p>
      </dgm:t>
    </dgm:pt>
    <dgm:pt modelId="{333ADC72-B470-4FE0-ACCA-AF1660B475A4}">
      <dgm:prSet phldrT="[Text]"/>
      <dgm:spPr/>
      <dgm:t>
        <a:bodyPr/>
        <a:lstStyle/>
        <a:p>
          <a:r>
            <a:rPr lang="en-US" sz="2600" dirty="0">
              <a:latin typeface="Calibri Light" charset="0"/>
            </a:rPr>
            <a:t>labels vs. not-label</a:t>
          </a:r>
          <a:br>
            <a:rPr lang="en-US" sz="2600" dirty="0">
              <a:latin typeface="Calibri Light" charset="0"/>
            </a:rPr>
          </a:br>
          <a:endParaRPr lang="en-US" sz="2600" dirty="0">
            <a:latin typeface="Calibri Light" charset="0"/>
          </a:endParaRPr>
        </a:p>
      </dgm:t>
    </dgm:pt>
    <dgm:pt modelId="{39E598D4-7237-4188-B816-C3382AA58131}" type="parTrans" cxnId="{AF943DE9-D489-4D1C-92EF-6EB2C76516F4}">
      <dgm:prSet/>
      <dgm:spPr/>
      <dgm:t>
        <a:bodyPr/>
        <a:lstStyle/>
        <a:p>
          <a:endParaRPr lang="de-DE"/>
        </a:p>
      </dgm:t>
    </dgm:pt>
    <dgm:pt modelId="{A021F637-7349-4AA1-B5EA-8BA564966D87}" type="sibTrans" cxnId="{AF943DE9-D489-4D1C-92EF-6EB2C76516F4}">
      <dgm:prSet/>
      <dgm:spPr/>
      <dgm:t>
        <a:bodyPr/>
        <a:lstStyle/>
        <a:p>
          <a:endParaRPr lang="de-DE"/>
        </a:p>
      </dgm:t>
    </dgm:pt>
    <dgm:pt modelId="{6BD8E771-D77D-4BFC-BF7A-F375627B55DC}">
      <dgm:prSet phldrT="[Text]"/>
      <dgm:spPr/>
      <dgm:t>
        <a:bodyPr/>
        <a:lstStyle/>
        <a:p>
          <a:r>
            <a:rPr lang="en-US" sz="2600" dirty="0">
              <a:latin typeface="Calibri Light" charset="0"/>
            </a:rPr>
            <a:t>SVM</a:t>
          </a:r>
        </a:p>
      </dgm:t>
    </dgm:pt>
    <dgm:pt modelId="{A9D43ABF-1713-485E-BEFE-1A4DF991A457}" type="parTrans" cxnId="{02B2C46E-FB66-41E9-892F-E200DCE0B75F}">
      <dgm:prSet/>
      <dgm:spPr/>
      <dgm:t>
        <a:bodyPr/>
        <a:lstStyle/>
        <a:p>
          <a:endParaRPr lang="de-DE"/>
        </a:p>
      </dgm:t>
    </dgm:pt>
    <dgm:pt modelId="{C84A6C22-77CC-4043-BDF5-8868A60CEA2E}" type="sibTrans" cxnId="{02B2C46E-FB66-41E9-892F-E200DCE0B75F}">
      <dgm:prSet/>
      <dgm:spPr/>
      <dgm:t>
        <a:bodyPr/>
        <a:lstStyle/>
        <a:p>
          <a:endParaRPr lang="de-DE"/>
        </a:p>
      </dgm:t>
    </dgm:pt>
    <dgm:pt modelId="{A2EB3110-E53D-436A-B0AD-8D7AED3C57C9}">
      <dgm:prSet phldrT="[Text]"/>
      <dgm:spPr/>
      <dgm:t>
        <a:bodyPr/>
        <a:lstStyle/>
        <a:p>
          <a:r>
            <a:rPr lang="en-US" sz="2600" dirty="0">
              <a:latin typeface="Calibri Light" charset="0"/>
            </a:rPr>
            <a:t>model </a:t>
          </a:r>
          <a:r>
            <a:rPr lang="en-US" sz="2600" dirty="0" err="1">
              <a:latin typeface="Calibri Light" charset="0"/>
            </a:rPr>
            <a:t>ensembling</a:t>
          </a:r>
          <a:r>
            <a:rPr lang="en-US" sz="2600" dirty="0">
              <a:latin typeface="Calibri Light" charset="0"/>
            </a:rPr>
            <a:t>/ </a:t>
          </a:r>
          <a:br>
            <a:rPr lang="en-US" sz="2600" dirty="0">
              <a:latin typeface="Calibri Light" charset="0"/>
            </a:rPr>
          </a:br>
          <a:r>
            <a:rPr lang="en-US" sz="2600" dirty="0">
              <a:latin typeface="Calibri Light" charset="0"/>
            </a:rPr>
            <a:t>model selection</a:t>
          </a:r>
        </a:p>
      </dgm:t>
    </dgm:pt>
    <dgm:pt modelId="{94596BD2-0502-440E-965E-A6559B92463F}" type="parTrans" cxnId="{A5D4E0B2-6F5A-41F3-A259-8376966AF035}">
      <dgm:prSet/>
      <dgm:spPr/>
      <dgm:t>
        <a:bodyPr/>
        <a:lstStyle/>
        <a:p>
          <a:endParaRPr lang="de-DE"/>
        </a:p>
      </dgm:t>
    </dgm:pt>
    <dgm:pt modelId="{5E512BEC-029A-4DAD-9259-A1205D902D49}" type="sibTrans" cxnId="{A5D4E0B2-6F5A-41F3-A259-8376966AF035}">
      <dgm:prSet/>
      <dgm:spPr/>
      <dgm:t>
        <a:bodyPr/>
        <a:lstStyle/>
        <a:p>
          <a:endParaRPr lang="de-DE"/>
        </a:p>
      </dgm:t>
    </dgm:pt>
    <dgm:pt modelId="{1C3BB772-CE52-4478-A275-BE0091408572}">
      <dgm:prSet phldrT="[Text]"/>
      <dgm:spPr/>
      <dgm:t>
        <a:bodyPr/>
        <a:lstStyle/>
        <a:p>
          <a:r>
            <a:rPr lang="en-US" sz="2600" dirty="0">
              <a:latin typeface="Calibri Light" charset="0"/>
            </a:rPr>
            <a:t>label correlations</a:t>
          </a:r>
        </a:p>
      </dgm:t>
    </dgm:pt>
    <dgm:pt modelId="{0226DB16-E2AE-4D9D-88B9-2C1625A9EA9C}" type="parTrans" cxnId="{A98A737D-B432-4CC3-ACC5-C3B3249B9FAD}">
      <dgm:prSet/>
      <dgm:spPr/>
      <dgm:t>
        <a:bodyPr/>
        <a:lstStyle/>
        <a:p>
          <a:endParaRPr lang="de-DE"/>
        </a:p>
      </dgm:t>
    </dgm:pt>
    <dgm:pt modelId="{88223F4D-93BC-4BA2-A38F-694B74039716}" type="sibTrans" cxnId="{A98A737D-B432-4CC3-ACC5-C3B3249B9FAD}">
      <dgm:prSet/>
      <dgm:spPr/>
      <dgm:t>
        <a:bodyPr/>
        <a:lstStyle/>
        <a:p>
          <a:endParaRPr lang="de-DE"/>
        </a:p>
      </dgm:t>
    </dgm:pt>
    <dgm:pt modelId="{960AA329-A5FD-4A12-8024-EFED7340D66F}" type="pres">
      <dgm:prSet presAssocID="{DC1656E2-9157-4FB0-AB68-6E456FAD53D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8F8F58C-60DA-4046-A787-43257B037E1D}" type="pres">
      <dgm:prSet presAssocID="{DC1656E2-9157-4FB0-AB68-6E456FAD53D1}" presName="arrow" presStyleLbl="bgShp" presStyleIdx="0" presStyleCnt="1"/>
      <dgm:spPr/>
    </dgm:pt>
    <dgm:pt modelId="{A4581376-E5BB-4EC8-BE55-FA8013F997C2}" type="pres">
      <dgm:prSet presAssocID="{DC1656E2-9157-4FB0-AB68-6E456FAD53D1}" presName="points" presStyleCnt="0"/>
      <dgm:spPr/>
    </dgm:pt>
    <dgm:pt modelId="{73314043-6499-4042-82F3-23B07D607E62}" type="pres">
      <dgm:prSet presAssocID="{FC49A926-4C50-4AA0-9F15-58BE95298325}" presName="compositeA" presStyleCnt="0"/>
      <dgm:spPr/>
    </dgm:pt>
    <dgm:pt modelId="{9371C10F-DC4C-47E5-95E0-1D3BC9DD8CCB}" type="pres">
      <dgm:prSet presAssocID="{FC49A926-4C50-4AA0-9F15-58BE95298325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3F5281A-8015-4E51-B898-F61F7C664B7D}" type="pres">
      <dgm:prSet presAssocID="{FC49A926-4C50-4AA0-9F15-58BE95298325}" presName="circleA" presStyleLbl="node1" presStyleIdx="0" presStyleCnt="6"/>
      <dgm:spPr/>
    </dgm:pt>
    <dgm:pt modelId="{295A3A9E-D225-4182-B762-875037C6DA75}" type="pres">
      <dgm:prSet presAssocID="{FC49A926-4C50-4AA0-9F15-58BE95298325}" presName="spaceA" presStyleCnt="0"/>
      <dgm:spPr/>
    </dgm:pt>
    <dgm:pt modelId="{1D65D404-039D-4445-BFF4-96C254143B4C}" type="pres">
      <dgm:prSet presAssocID="{D39A0D07-2D61-4115-97EE-079906EE8CD9}" presName="space" presStyleCnt="0"/>
      <dgm:spPr/>
    </dgm:pt>
    <dgm:pt modelId="{0940125A-D822-4DC5-AEAE-33EEFA3219EB}" type="pres">
      <dgm:prSet presAssocID="{D6D79328-BC80-4670-9169-6F2F81EED5F6}" presName="compositeB" presStyleCnt="0"/>
      <dgm:spPr/>
    </dgm:pt>
    <dgm:pt modelId="{C284C124-AF0D-4327-8843-47D8A8324DCC}" type="pres">
      <dgm:prSet presAssocID="{D6D79328-BC80-4670-9169-6F2F81EED5F6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837D6DA-4882-4A61-89F0-1D459A5B81C6}" type="pres">
      <dgm:prSet presAssocID="{D6D79328-BC80-4670-9169-6F2F81EED5F6}" presName="circleB" presStyleLbl="node1" presStyleIdx="1" presStyleCnt="6"/>
      <dgm:spPr/>
    </dgm:pt>
    <dgm:pt modelId="{8D77D333-D90B-414A-A4A6-8265CB613FDF}" type="pres">
      <dgm:prSet presAssocID="{D6D79328-BC80-4670-9169-6F2F81EED5F6}" presName="spaceB" presStyleCnt="0"/>
      <dgm:spPr/>
    </dgm:pt>
    <dgm:pt modelId="{74AFE4FC-C692-4870-ACED-BA1D59AF7DF3}" type="pres">
      <dgm:prSet presAssocID="{1D389831-24B3-4A8A-94A1-5AF131A36562}" presName="space" presStyleCnt="0"/>
      <dgm:spPr/>
    </dgm:pt>
    <dgm:pt modelId="{A4B4E38C-ACA1-4742-B56A-033F2E3B776D}" type="pres">
      <dgm:prSet presAssocID="{655CB7D2-1C96-4106-80F7-33A8E2EDDC44}" presName="compositeA" presStyleCnt="0"/>
      <dgm:spPr/>
    </dgm:pt>
    <dgm:pt modelId="{B1B17681-2D5B-4432-BC63-4ACA4C8174D8}" type="pres">
      <dgm:prSet presAssocID="{655CB7D2-1C96-4106-80F7-33A8E2EDDC44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9BBE1A2-94B7-4091-9BF0-4EB499CA7828}" type="pres">
      <dgm:prSet presAssocID="{655CB7D2-1C96-4106-80F7-33A8E2EDDC44}" presName="circleA" presStyleLbl="node1" presStyleIdx="2" presStyleCnt="6"/>
      <dgm:spPr/>
    </dgm:pt>
    <dgm:pt modelId="{B3FFEBC7-CCD8-4472-AEC2-B40B897A9C57}" type="pres">
      <dgm:prSet presAssocID="{655CB7D2-1C96-4106-80F7-33A8E2EDDC44}" presName="spaceA" presStyleCnt="0"/>
      <dgm:spPr/>
    </dgm:pt>
    <dgm:pt modelId="{36339332-B85C-452E-9337-6020F3FFEE1D}" type="pres">
      <dgm:prSet presAssocID="{12A6EA16-4466-44C6-B96D-96EA06CB5537}" presName="space" presStyleCnt="0"/>
      <dgm:spPr/>
    </dgm:pt>
    <dgm:pt modelId="{F05675FE-1362-4F57-A28E-653DA65CCA00}" type="pres">
      <dgm:prSet presAssocID="{42CD6835-B90A-479D-ACAB-243A65093706}" presName="compositeB" presStyleCnt="0"/>
      <dgm:spPr/>
    </dgm:pt>
    <dgm:pt modelId="{3E8D96A8-26FE-4A42-BCB3-CAC2F0F00D73}" type="pres">
      <dgm:prSet presAssocID="{42CD6835-B90A-479D-ACAB-243A65093706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4DF0DF7-64E6-466D-8A58-A35425C44F61}" type="pres">
      <dgm:prSet presAssocID="{42CD6835-B90A-479D-ACAB-243A65093706}" presName="circleB" presStyleLbl="node1" presStyleIdx="3" presStyleCnt="6"/>
      <dgm:spPr/>
    </dgm:pt>
    <dgm:pt modelId="{F3B960E4-0E9F-4F32-8004-E102C003D1E5}" type="pres">
      <dgm:prSet presAssocID="{42CD6835-B90A-479D-ACAB-243A65093706}" presName="spaceB" presStyleCnt="0"/>
      <dgm:spPr/>
    </dgm:pt>
    <dgm:pt modelId="{D4D218A7-2B49-42BF-8E08-25C53B08F04D}" type="pres">
      <dgm:prSet presAssocID="{287AE590-127F-451B-8C24-D3D44189861A}" presName="space" presStyleCnt="0"/>
      <dgm:spPr/>
    </dgm:pt>
    <dgm:pt modelId="{57451AB0-4377-4B8E-88E9-C3F78C9706A9}" type="pres">
      <dgm:prSet presAssocID="{784C321B-50B9-4430-8A47-D4B4AB36E4AF}" presName="compositeA" presStyleCnt="0"/>
      <dgm:spPr/>
    </dgm:pt>
    <dgm:pt modelId="{13EF9B61-B205-4B4A-81CE-A4E2A60DADD5}" type="pres">
      <dgm:prSet presAssocID="{784C321B-50B9-4430-8A47-D4B4AB36E4A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9C3189F-8373-4B95-9423-0F704D0B461F}" type="pres">
      <dgm:prSet presAssocID="{784C321B-50B9-4430-8A47-D4B4AB36E4AF}" presName="circleA" presStyleLbl="node1" presStyleIdx="4" presStyleCnt="6"/>
      <dgm:spPr/>
    </dgm:pt>
    <dgm:pt modelId="{E44486DA-E08E-4882-B9C8-9389D4093A15}" type="pres">
      <dgm:prSet presAssocID="{784C321B-50B9-4430-8A47-D4B4AB36E4AF}" presName="spaceA" presStyleCnt="0"/>
      <dgm:spPr/>
    </dgm:pt>
    <dgm:pt modelId="{F91E8EBB-0B81-4058-A158-BCC15B10DAD2}" type="pres">
      <dgm:prSet presAssocID="{1CF6C712-BC2F-4C4C-802B-585E548DD190}" presName="space" presStyleCnt="0"/>
      <dgm:spPr/>
    </dgm:pt>
    <dgm:pt modelId="{EA48C3D2-7B1D-4767-AE94-A50BF9ACC0B5}" type="pres">
      <dgm:prSet presAssocID="{6D7E4E49-CA7E-4BFD-8834-EFE9E4BA558C}" presName="compositeB" presStyleCnt="0"/>
      <dgm:spPr/>
    </dgm:pt>
    <dgm:pt modelId="{C5FBE557-E376-40C2-8EFA-BACE08BFFA46}" type="pres">
      <dgm:prSet presAssocID="{6D7E4E49-CA7E-4BFD-8834-EFE9E4BA558C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F7F0092-7ED1-4602-B944-FB05966F714B}" type="pres">
      <dgm:prSet presAssocID="{6D7E4E49-CA7E-4BFD-8834-EFE9E4BA558C}" presName="circleB" presStyleLbl="node1" presStyleIdx="5" presStyleCnt="6"/>
      <dgm:spPr/>
    </dgm:pt>
    <dgm:pt modelId="{856A6A01-0D06-445D-A689-04318A4F2DF9}" type="pres">
      <dgm:prSet presAssocID="{6D7E4E49-CA7E-4BFD-8834-EFE9E4BA558C}" presName="spaceB" presStyleCnt="0"/>
      <dgm:spPr/>
    </dgm:pt>
  </dgm:ptLst>
  <dgm:cxnLst>
    <dgm:cxn modelId="{681B5993-4623-45C6-B40B-AF44C04B6D2F}" type="presOf" srcId="{449826D6-92EE-44EE-B250-EA70BA78DDF4}" destId="{3E8D96A8-26FE-4A42-BCB3-CAC2F0F00D73}" srcOrd="0" destOrd="2" presId="urn:microsoft.com/office/officeart/2005/8/layout/hProcess11"/>
    <dgm:cxn modelId="{B485931D-E690-4BC2-B52F-B17BB86A89B3}" srcId="{DC1656E2-9157-4FB0-AB68-6E456FAD53D1}" destId="{D6D79328-BC80-4670-9169-6F2F81EED5F6}" srcOrd="1" destOrd="0" parTransId="{E2EB245B-9BD0-4AA6-AF08-F58CBC8B3127}" sibTransId="{1D389831-24B3-4A8A-94A1-5AF131A36562}"/>
    <dgm:cxn modelId="{686862AC-BAA1-4AAC-A029-23B3788F5C0B}" type="presOf" srcId="{6BD8E771-D77D-4BFC-BF7A-F375627B55DC}" destId="{3E8D96A8-26FE-4A42-BCB3-CAC2F0F00D73}" srcOrd="0" destOrd="1" presId="urn:microsoft.com/office/officeart/2005/8/layout/hProcess11"/>
    <dgm:cxn modelId="{3055B0C4-497A-4DB9-821B-3C6748E6DC7A}" srcId="{DC1656E2-9157-4FB0-AB68-6E456FAD53D1}" destId="{784C321B-50B9-4430-8A47-D4B4AB36E4AF}" srcOrd="4" destOrd="0" parTransId="{ED35F4B8-A0D6-483C-B14A-E4E51E4F993F}" sibTransId="{1CF6C712-BC2F-4C4C-802B-585E548DD190}"/>
    <dgm:cxn modelId="{8C69DDB3-EE89-43A9-9721-D1B6011D4C8A}" srcId="{DC1656E2-9157-4FB0-AB68-6E456FAD53D1}" destId="{FC49A926-4C50-4AA0-9F15-58BE95298325}" srcOrd="0" destOrd="0" parTransId="{A91C324B-350D-4111-AE32-9685455741A9}" sibTransId="{D39A0D07-2D61-4115-97EE-079906EE8CD9}"/>
    <dgm:cxn modelId="{6E51C6D6-C857-4D55-B24E-9C1CFBC9D98A}" type="presOf" srcId="{DC1656E2-9157-4FB0-AB68-6E456FAD53D1}" destId="{960AA329-A5FD-4A12-8024-EFED7340D66F}" srcOrd="0" destOrd="0" presId="urn:microsoft.com/office/officeart/2005/8/layout/hProcess11"/>
    <dgm:cxn modelId="{1A726BEF-F6CC-49E4-B415-2256B848FB01}" srcId="{42CD6835-B90A-479D-ACAB-243A65093706}" destId="{A6A4EAB6-DBAE-4BC8-B2A1-692E38611D02}" srcOrd="3" destOrd="0" parTransId="{A2BBDA31-C305-49B6-9942-2F51176C2074}" sibTransId="{BC01D5F9-13ED-46B0-BADF-0F175C1B3C7F}"/>
    <dgm:cxn modelId="{9C1813E8-7E79-4E4F-8C16-8FC1032E4AEB}" type="presOf" srcId="{FC49A926-4C50-4AA0-9F15-58BE95298325}" destId="{9371C10F-DC4C-47E5-95E0-1D3BC9DD8CCB}" srcOrd="0" destOrd="0" presId="urn:microsoft.com/office/officeart/2005/8/layout/hProcess11"/>
    <dgm:cxn modelId="{5DBA1FBC-0618-4520-A20E-83F5810B695B}" type="presOf" srcId="{D6D79328-BC80-4670-9169-6F2F81EED5F6}" destId="{C284C124-AF0D-4327-8843-47D8A8324DCC}" srcOrd="0" destOrd="0" presId="urn:microsoft.com/office/officeart/2005/8/layout/hProcess11"/>
    <dgm:cxn modelId="{A98A737D-B432-4CC3-ACC5-C3B3249B9FAD}" srcId="{6D7E4E49-CA7E-4BFD-8834-EFE9E4BA558C}" destId="{1C3BB772-CE52-4478-A275-BE0091408572}" srcOrd="1" destOrd="0" parTransId="{0226DB16-E2AE-4D9D-88B9-2C1625A9EA9C}" sibTransId="{88223F4D-93BC-4BA2-A38F-694B74039716}"/>
    <dgm:cxn modelId="{99F040AE-C56F-4070-9960-A857F6C0B875}" srcId="{DC1656E2-9157-4FB0-AB68-6E456FAD53D1}" destId="{6D7E4E49-CA7E-4BFD-8834-EFE9E4BA558C}" srcOrd="5" destOrd="0" parTransId="{3F026984-EC51-4F09-8E61-3FECB5F2C4D2}" sibTransId="{5FDC3286-0CB6-4711-AA83-E247B13847EC}"/>
    <dgm:cxn modelId="{9725ECB3-B790-495E-99F0-C091B3FB63FE}" type="presOf" srcId="{A6A4EAB6-DBAE-4BC8-B2A1-692E38611D02}" destId="{3E8D96A8-26FE-4A42-BCB3-CAC2F0F00D73}" srcOrd="0" destOrd="4" presId="urn:microsoft.com/office/officeart/2005/8/layout/hProcess11"/>
    <dgm:cxn modelId="{FF9684C5-68AC-4D44-8743-6A7DE3F7270B}" type="presOf" srcId="{42CD6835-B90A-479D-ACAB-243A65093706}" destId="{3E8D96A8-26FE-4A42-BCB3-CAC2F0F00D73}" srcOrd="0" destOrd="0" presId="urn:microsoft.com/office/officeart/2005/8/layout/hProcess11"/>
    <dgm:cxn modelId="{03E16D1C-BCEE-49ED-9874-840B9F24B27B}" type="presOf" srcId="{A2EB3110-E53D-436A-B0AD-8D7AED3C57C9}" destId="{C5FBE557-E376-40C2-8EFA-BACE08BFFA46}" srcOrd="0" destOrd="1" presId="urn:microsoft.com/office/officeart/2005/8/layout/hProcess11"/>
    <dgm:cxn modelId="{0549A8B1-2F1F-423E-89CB-DDB55C56CB22}" srcId="{DC1656E2-9157-4FB0-AB68-6E456FAD53D1}" destId="{655CB7D2-1C96-4106-80F7-33A8E2EDDC44}" srcOrd="2" destOrd="0" parTransId="{62D689E0-2273-414A-AECD-B366D2C80DDE}" sibTransId="{12A6EA16-4466-44C6-B96D-96EA06CB5537}"/>
    <dgm:cxn modelId="{02B2C46E-FB66-41E9-892F-E200DCE0B75F}" srcId="{42CD6835-B90A-479D-ACAB-243A65093706}" destId="{6BD8E771-D77D-4BFC-BF7A-F375627B55DC}" srcOrd="0" destOrd="0" parTransId="{A9D43ABF-1713-485E-BEFE-1A4DF991A457}" sibTransId="{C84A6C22-77CC-4043-BDF5-8868A60CEA2E}"/>
    <dgm:cxn modelId="{546E78F7-D00F-44C4-8051-F87824A85D44}" type="presOf" srcId="{63CBC82B-7940-46E1-9040-F72C3C6C20F4}" destId="{B1B17681-2D5B-4432-BC63-4ACA4C8174D8}" srcOrd="0" destOrd="3" presId="urn:microsoft.com/office/officeart/2005/8/layout/hProcess11"/>
    <dgm:cxn modelId="{AF943DE9-D489-4D1C-92EF-6EB2C76516F4}" srcId="{784C321B-50B9-4430-8A47-D4B4AB36E4AF}" destId="{333ADC72-B470-4FE0-ACCA-AF1660B475A4}" srcOrd="1" destOrd="0" parTransId="{39E598D4-7237-4188-B816-C3382AA58131}" sibTransId="{A021F637-7349-4AA1-B5EA-8BA564966D87}"/>
    <dgm:cxn modelId="{BA591D0D-4C67-4851-A63F-E9CE7064436D}" type="presOf" srcId="{333ADC72-B470-4FE0-ACCA-AF1660B475A4}" destId="{13EF9B61-B205-4B4A-81CE-A4E2A60DADD5}" srcOrd="0" destOrd="2" presId="urn:microsoft.com/office/officeart/2005/8/layout/hProcess11"/>
    <dgm:cxn modelId="{0BD1A389-2860-4D4C-BEF2-C126FAE8111E}" type="presOf" srcId="{784C321B-50B9-4430-8A47-D4B4AB36E4AF}" destId="{13EF9B61-B205-4B4A-81CE-A4E2A60DADD5}" srcOrd="0" destOrd="0" presId="urn:microsoft.com/office/officeart/2005/8/layout/hProcess11"/>
    <dgm:cxn modelId="{032DE0AE-FB52-4C6A-96F4-330582A0DADD}" type="presOf" srcId="{8E5F7187-3AA6-4426-8810-EEED19DA65B4}" destId="{B1B17681-2D5B-4432-BC63-4ACA4C8174D8}" srcOrd="0" destOrd="2" presId="urn:microsoft.com/office/officeart/2005/8/layout/hProcess11"/>
    <dgm:cxn modelId="{9B342DFC-76CC-4315-90A4-33FAB6C82517}" type="presOf" srcId="{2CE917F0-1B40-496E-B152-C3B04C9E2B17}" destId="{B1B17681-2D5B-4432-BC63-4ACA4C8174D8}" srcOrd="0" destOrd="1" presId="urn:microsoft.com/office/officeart/2005/8/layout/hProcess11"/>
    <dgm:cxn modelId="{62749F1D-9B1C-4C8C-81BB-3232A036B638}" type="presOf" srcId="{66EDDEA4-CCB0-4500-B572-B142A43D3D27}" destId="{13EF9B61-B205-4B4A-81CE-A4E2A60DADD5}" srcOrd="0" destOrd="1" presId="urn:microsoft.com/office/officeart/2005/8/layout/hProcess11"/>
    <dgm:cxn modelId="{CD7F2403-6709-4636-9CB7-C2DE614EF5F6}" srcId="{42CD6835-B90A-479D-ACAB-243A65093706}" destId="{449826D6-92EE-44EE-B250-EA70BA78DDF4}" srcOrd="1" destOrd="0" parTransId="{366D7F0E-053E-4BE5-8B4A-8BCBD3AC4F73}" sibTransId="{F839AC5C-A472-4209-A267-82E67484D195}"/>
    <dgm:cxn modelId="{A63AD64A-68DA-456D-A5CF-1B0A1FD8CD59}" type="presOf" srcId="{1C3BB772-CE52-4478-A275-BE0091408572}" destId="{C5FBE557-E376-40C2-8EFA-BACE08BFFA46}" srcOrd="0" destOrd="2" presId="urn:microsoft.com/office/officeart/2005/8/layout/hProcess11"/>
    <dgm:cxn modelId="{B3CF1784-CC45-47FA-B9EB-E2353EE6D2D9}" type="presOf" srcId="{787484E5-13C4-4E78-BB7B-E882BBACDA5F}" destId="{3E8D96A8-26FE-4A42-BCB3-CAC2F0F00D73}" srcOrd="0" destOrd="3" presId="urn:microsoft.com/office/officeart/2005/8/layout/hProcess11"/>
    <dgm:cxn modelId="{4A8CA216-CC9D-45A8-AB87-78D2A0128F28}" srcId="{784C321B-50B9-4430-8A47-D4B4AB36E4AF}" destId="{66EDDEA4-CCB0-4500-B572-B142A43D3D27}" srcOrd="0" destOrd="0" parTransId="{DA0585ED-09D1-44F8-BA22-9255F0BD5989}" sibTransId="{D398EED1-5D7B-4D56-87C5-FD1164A2B586}"/>
    <dgm:cxn modelId="{C9E25E51-AC58-423F-AF09-93C6E2ADEC5D}" type="presOf" srcId="{655CB7D2-1C96-4106-80F7-33A8E2EDDC44}" destId="{B1B17681-2D5B-4432-BC63-4ACA4C8174D8}" srcOrd="0" destOrd="0" presId="urn:microsoft.com/office/officeart/2005/8/layout/hProcess11"/>
    <dgm:cxn modelId="{32792949-D1F4-4C5D-BEEF-007D008439D4}" srcId="{655CB7D2-1C96-4106-80F7-33A8E2EDDC44}" destId="{8E5F7187-3AA6-4426-8810-EEED19DA65B4}" srcOrd="1" destOrd="0" parTransId="{A1D54272-A898-4FF0-964E-56634D46807D}" sibTransId="{B97E4087-DB9E-49E8-9DE0-B7BF479F26EF}"/>
    <dgm:cxn modelId="{AC723564-65CE-47F4-9E9F-C5B7BA69EDBA}" srcId="{655CB7D2-1C96-4106-80F7-33A8E2EDDC44}" destId="{63CBC82B-7940-46E1-9040-F72C3C6C20F4}" srcOrd="2" destOrd="0" parTransId="{38EBA249-4567-4579-8FA0-84C596AC3F19}" sibTransId="{812A239C-D0B0-423B-A4F2-2DD43BF6588E}"/>
    <dgm:cxn modelId="{B37E9EBA-3D05-4D39-8167-9D0F2352A1E6}" srcId="{655CB7D2-1C96-4106-80F7-33A8E2EDDC44}" destId="{2CE917F0-1B40-496E-B152-C3B04C9E2B17}" srcOrd="0" destOrd="0" parTransId="{F4F585DE-51BE-4047-9F31-A1B47F401051}" sibTransId="{355C9B78-1074-469C-BDB3-1FE649D5483E}"/>
    <dgm:cxn modelId="{785B8873-5A20-4B18-AB4E-E327C9864312}" srcId="{42CD6835-B90A-479D-ACAB-243A65093706}" destId="{787484E5-13C4-4E78-BB7B-E882BBACDA5F}" srcOrd="2" destOrd="0" parTransId="{DE26D5D2-A12A-4899-B666-5553AE55F60B}" sibTransId="{E9DA9192-D88C-4CE4-B7FF-E9BE23EDE81E}"/>
    <dgm:cxn modelId="{C5FC9623-5146-4042-8AA4-4608B9ED2A03}" type="presOf" srcId="{6D7E4E49-CA7E-4BFD-8834-EFE9E4BA558C}" destId="{C5FBE557-E376-40C2-8EFA-BACE08BFFA46}" srcOrd="0" destOrd="0" presId="urn:microsoft.com/office/officeart/2005/8/layout/hProcess11"/>
    <dgm:cxn modelId="{A5D4E0B2-6F5A-41F3-A259-8376966AF035}" srcId="{6D7E4E49-CA7E-4BFD-8834-EFE9E4BA558C}" destId="{A2EB3110-E53D-436A-B0AD-8D7AED3C57C9}" srcOrd="0" destOrd="0" parTransId="{94596BD2-0502-440E-965E-A6559B92463F}" sibTransId="{5E512BEC-029A-4DAD-9259-A1205D902D49}"/>
    <dgm:cxn modelId="{E9A00962-5341-4EE0-B2EC-94C77AE90301}" srcId="{DC1656E2-9157-4FB0-AB68-6E456FAD53D1}" destId="{42CD6835-B90A-479D-ACAB-243A65093706}" srcOrd="3" destOrd="0" parTransId="{F667CAD1-36E2-4E95-A881-48D9A644AADC}" sibTransId="{287AE590-127F-451B-8C24-D3D44189861A}"/>
    <dgm:cxn modelId="{B3E8AC4C-CDA5-404C-910C-ADF872BBDF83}" type="presParOf" srcId="{960AA329-A5FD-4A12-8024-EFED7340D66F}" destId="{68F8F58C-60DA-4046-A787-43257B037E1D}" srcOrd="0" destOrd="0" presId="urn:microsoft.com/office/officeart/2005/8/layout/hProcess11"/>
    <dgm:cxn modelId="{25E61E03-B583-4FA8-9D00-C84524D04AC0}" type="presParOf" srcId="{960AA329-A5FD-4A12-8024-EFED7340D66F}" destId="{A4581376-E5BB-4EC8-BE55-FA8013F997C2}" srcOrd="1" destOrd="0" presId="urn:microsoft.com/office/officeart/2005/8/layout/hProcess11"/>
    <dgm:cxn modelId="{44A725F5-8037-41A2-BC33-25A9D2912827}" type="presParOf" srcId="{A4581376-E5BB-4EC8-BE55-FA8013F997C2}" destId="{73314043-6499-4042-82F3-23B07D607E62}" srcOrd="0" destOrd="0" presId="urn:microsoft.com/office/officeart/2005/8/layout/hProcess11"/>
    <dgm:cxn modelId="{74A976DE-566F-421D-9B8B-54D1331AF2BD}" type="presParOf" srcId="{73314043-6499-4042-82F3-23B07D607E62}" destId="{9371C10F-DC4C-47E5-95E0-1D3BC9DD8CCB}" srcOrd="0" destOrd="0" presId="urn:microsoft.com/office/officeart/2005/8/layout/hProcess11"/>
    <dgm:cxn modelId="{CEAA7860-EFF3-4DDB-B798-1D4252A6C74D}" type="presParOf" srcId="{73314043-6499-4042-82F3-23B07D607E62}" destId="{33F5281A-8015-4E51-B898-F61F7C664B7D}" srcOrd="1" destOrd="0" presId="urn:microsoft.com/office/officeart/2005/8/layout/hProcess11"/>
    <dgm:cxn modelId="{14BB81EC-DC7F-4611-A79C-9616F0AB7382}" type="presParOf" srcId="{73314043-6499-4042-82F3-23B07D607E62}" destId="{295A3A9E-D225-4182-B762-875037C6DA75}" srcOrd="2" destOrd="0" presId="urn:microsoft.com/office/officeart/2005/8/layout/hProcess11"/>
    <dgm:cxn modelId="{F05FE535-30EF-449D-838A-3CF67DE83B8C}" type="presParOf" srcId="{A4581376-E5BB-4EC8-BE55-FA8013F997C2}" destId="{1D65D404-039D-4445-BFF4-96C254143B4C}" srcOrd="1" destOrd="0" presId="urn:microsoft.com/office/officeart/2005/8/layout/hProcess11"/>
    <dgm:cxn modelId="{DA590D72-9F87-4638-9828-39B01327389D}" type="presParOf" srcId="{A4581376-E5BB-4EC8-BE55-FA8013F997C2}" destId="{0940125A-D822-4DC5-AEAE-33EEFA3219EB}" srcOrd="2" destOrd="0" presId="urn:microsoft.com/office/officeart/2005/8/layout/hProcess11"/>
    <dgm:cxn modelId="{3B7530D7-1C08-43AF-B02B-51817BF55EC5}" type="presParOf" srcId="{0940125A-D822-4DC5-AEAE-33EEFA3219EB}" destId="{C284C124-AF0D-4327-8843-47D8A8324DCC}" srcOrd="0" destOrd="0" presId="urn:microsoft.com/office/officeart/2005/8/layout/hProcess11"/>
    <dgm:cxn modelId="{1EB79882-9C7C-4CD7-9A78-944AAE8CA584}" type="presParOf" srcId="{0940125A-D822-4DC5-AEAE-33EEFA3219EB}" destId="{C837D6DA-4882-4A61-89F0-1D459A5B81C6}" srcOrd="1" destOrd="0" presId="urn:microsoft.com/office/officeart/2005/8/layout/hProcess11"/>
    <dgm:cxn modelId="{5E4B4707-046A-45A9-BDD0-CF6D16EDE342}" type="presParOf" srcId="{0940125A-D822-4DC5-AEAE-33EEFA3219EB}" destId="{8D77D333-D90B-414A-A4A6-8265CB613FDF}" srcOrd="2" destOrd="0" presId="urn:microsoft.com/office/officeart/2005/8/layout/hProcess11"/>
    <dgm:cxn modelId="{75B2178C-52B4-49D6-8D40-90DC6659FAFD}" type="presParOf" srcId="{A4581376-E5BB-4EC8-BE55-FA8013F997C2}" destId="{74AFE4FC-C692-4870-ACED-BA1D59AF7DF3}" srcOrd="3" destOrd="0" presId="urn:microsoft.com/office/officeart/2005/8/layout/hProcess11"/>
    <dgm:cxn modelId="{7F0B3165-8B8E-4039-B361-CD2BA173C1E0}" type="presParOf" srcId="{A4581376-E5BB-4EC8-BE55-FA8013F997C2}" destId="{A4B4E38C-ACA1-4742-B56A-033F2E3B776D}" srcOrd="4" destOrd="0" presId="urn:microsoft.com/office/officeart/2005/8/layout/hProcess11"/>
    <dgm:cxn modelId="{C4C0059B-F0D0-4745-9902-E4D344CDD179}" type="presParOf" srcId="{A4B4E38C-ACA1-4742-B56A-033F2E3B776D}" destId="{B1B17681-2D5B-4432-BC63-4ACA4C8174D8}" srcOrd="0" destOrd="0" presId="urn:microsoft.com/office/officeart/2005/8/layout/hProcess11"/>
    <dgm:cxn modelId="{A0FB0EFE-D287-4BB6-89B3-120CFDCAC9E8}" type="presParOf" srcId="{A4B4E38C-ACA1-4742-B56A-033F2E3B776D}" destId="{69BBE1A2-94B7-4091-9BF0-4EB499CA7828}" srcOrd="1" destOrd="0" presId="urn:microsoft.com/office/officeart/2005/8/layout/hProcess11"/>
    <dgm:cxn modelId="{22C1AA07-B6FA-4183-AD11-F427BB9CA59A}" type="presParOf" srcId="{A4B4E38C-ACA1-4742-B56A-033F2E3B776D}" destId="{B3FFEBC7-CCD8-4472-AEC2-B40B897A9C57}" srcOrd="2" destOrd="0" presId="urn:microsoft.com/office/officeart/2005/8/layout/hProcess11"/>
    <dgm:cxn modelId="{01FD2E85-8DF1-49CA-8733-D94E0E37AA10}" type="presParOf" srcId="{A4581376-E5BB-4EC8-BE55-FA8013F997C2}" destId="{36339332-B85C-452E-9337-6020F3FFEE1D}" srcOrd="5" destOrd="0" presId="urn:microsoft.com/office/officeart/2005/8/layout/hProcess11"/>
    <dgm:cxn modelId="{B871213A-FBDE-4D32-B64E-AFEF184BBC20}" type="presParOf" srcId="{A4581376-E5BB-4EC8-BE55-FA8013F997C2}" destId="{F05675FE-1362-4F57-A28E-653DA65CCA00}" srcOrd="6" destOrd="0" presId="urn:microsoft.com/office/officeart/2005/8/layout/hProcess11"/>
    <dgm:cxn modelId="{C60565F4-9ACE-4FF8-AC13-7366B774BC37}" type="presParOf" srcId="{F05675FE-1362-4F57-A28E-653DA65CCA00}" destId="{3E8D96A8-26FE-4A42-BCB3-CAC2F0F00D73}" srcOrd="0" destOrd="0" presId="urn:microsoft.com/office/officeart/2005/8/layout/hProcess11"/>
    <dgm:cxn modelId="{0D7E864D-3E6F-483B-9A55-B28DB6041BF1}" type="presParOf" srcId="{F05675FE-1362-4F57-A28E-653DA65CCA00}" destId="{74DF0DF7-64E6-466D-8A58-A35425C44F61}" srcOrd="1" destOrd="0" presId="urn:microsoft.com/office/officeart/2005/8/layout/hProcess11"/>
    <dgm:cxn modelId="{596605A7-66BD-4224-8441-70FF70AAC1CB}" type="presParOf" srcId="{F05675FE-1362-4F57-A28E-653DA65CCA00}" destId="{F3B960E4-0E9F-4F32-8004-E102C003D1E5}" srcOrd="2" destOrd="0" presId="urn:microsoft.com/office/officeart/2005/8/layout/hProcess11"/>
    <dgm:cxn modelId="{9240D32F-E5A0-4623-87A7-A3F369B1A7F7}" type="presParOf" srcId="{A4581376-E5BB-4EC8-BE55-FA8013F997C2}" destId="{D4D218A7-2B49-42BF-8E08-25C53B08F04D}" srcOrd="7" destOrd="0" presId="urn:microsoft.com/office/officeart/2005/8/layout/hProcess11"/>
    <dgm:cxn modelId="{AEB351AA-6DED-4091-BEB8-562B0B83E424}" type="presParOf" srcId="{A4581376-E5BB-4EC8-BE55-FA8013F997C2}" destId="{57451AB0-4377-4B8E-88E9-C3F78C9706A9}" srcOrd="8" destOrd="0" presId="urn:microsoft.com/office/officeart/2005/8/layout/hProcess11"/>
    <dgm:cxn modelId="{3F686F80-08BD-4D90-B7AC-2BEB0BDA2488}" type="presParOf" srcId="{57451AB0-4377-4B8E-88E9-C3F78C9706A9}" destId="{13EF9B61-B205-4B4A-81CE-A4E2A60DADD5}" srcOrd="0" destOrd="0" presId="urn:microsoft.com/office/officeart/2005/8/layout/hProcess11"/>
    <dgm:cxn modelId="{AB4ABFE6-1DA2-44AF-9B7B-9A4491B1B835}" type="presParOf" srcId="{57451AB0-4377-4B8E-88E9-C3F78C9706A9}" destId="{99C3189F-8373-4B95-9423-0F704D0B461F}" srcOrd="1" destOrd="0" presId="urn:microsoft.com/office/officeart/2005/8/layout/hProcess11"/>
    <dgm:cxn modelId="{9D446579-D7B5-4CC4-AA59-CE4806B66AB5}" type="presParOf" srcId="{57451AB0-4377-4B8E-88E9-C3F78C9706A9}" destId="{E44486DA-E08E-4882-B9C8-9389D4093A15}" srcOrd="2" destOrd="0" presId="urn:microsoft.com/office/officeart/2005/8/layout/hProcess11"/>
    <dgm:cxn modelId="{2717F782-D9D7-4BC6-9B21-F2FB6E4EAD32}" type="presParOf" srcId="{A4581376-E5BB-4EC8-BE55-FA8013F997C2}" destId="{F91E8EBB-0B81-4058-A158-BCC15B10DAD2}" srcOrd="9" destOrd="0" presId="urn:microsoft.com/office/officeart/2005/8/layout/hProcess11"/>
    <dgm:cxn modelId="{B1328DA6-ED9F-4F22-BAA5-AF73DC5F67BD}" type="presParOf" srcId="{A4581376-E5BB-4EC8-BE55-FA8013F997C2}" destId="{EA48C3D2-7B1D-4767-AE94-A50BF9ACC0B5}" srcOrd="10" destOrd="0" presId="urn:microsoft.com/office/officeart/2005/8/layout/hProcess11"/>
    <dgm:cxn modelId="{16C2AE2A-F44B-4C8B-940F-E70AE5656818}" type="presParOf" srcId="{EA48C3D2-7B1D-4767-AE94-A50BF9ACC0B5}" destId="{C5FBE557-E376-40C2-8EFA-BACE08BFFA46}" srcOrd="0" destOrd="0" presId="urn:microsoft.com/office/officeart/2005/8/layout/hProcess11"/>
    <dgm:cxn modelId="{1E64AC16-D67D-47D7-B81A-020BAF829B43}" type="presParOf" srcId="{EA48C3D2-7B1D-4767-AE94-A50BF9ACC0B5}" destId="{7F7F0092-7ED1-4602-B944-FB05966F714B}" srcOrd="1" destOrd="0" presId="urn:microsoft.com/office/officeart/2005/8/layout/hProcess11"/>
    <dgm:cxn modelId="{151F920A-304B-4045-BF4E-D1C8D6FBABBB}" type="presParOf" srcId="{EA48C3D2-7B1D-4767-AE94-A50BF9ACC0B5}" destId="{856A6A01-0D06-445D-A689-04318A4F2DF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8F58C-60DA-4046-A787-43257B037E1D}">
      <dsp:nvSpPr>
        <dsp:cNvPr id="0" name=""/>
        <dsp:cNvSpPr/>
      </dsp:nvSpPr>
      <dsp:spPr>
        <a:xfrm>
          <a:off x="0" y="1574413"/>
          <a:ext cx="11368088" cy="2099218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1C10F-DC4C-47E5-95E0-1D3BC9DD8CCB}">
      <dsp:nvSpPr>
        <dsp:cNvPr id="0" name=""/>
        <dsp:cNvSpPr/>
      </dsp:nvSpPr>
      <dsp:spPr>
        <a:xfrm>
          <a:off x="2810" y="0"/>
          <a:ext cx="1636105" cy="20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Challenge Selection</a:t>
          </a:r>
        </a:p>
      </dsp:txBody>
      <dsp:txXfrm>
        <a:off x="2810" y="0"/>
        <a:ext cx="1636105" cy="2099218"/>
      </dsp:txXfrm>
    </dsp:sp>
    <dsp:sp modelId="{33F5281A-8015-4E51-B898-F61F7C664B7D}">
      <dsp:nvSpPr>
        <dsp:cNvPr id="0" name=""/>
        <dsp:cNvSpPr/>
      </dsp:nvSpPr>
      <dsp:spPr>
        <a:xfrm>
          <a:off x="558460" y="2361620"/>
          <a:ext cx="524804" cy="5248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4C124-AF0D-4327-8843-47D8A8324DCC}">
      <dsp:nvSpPr>
        <dsp:cNvPr id="0" name=""/>
        <dsp:cNvSpPr/>
      </dsp:nvSpPr>
      <dsp:spPr>
        <a:xfrm>
          <a:off x="1720720" y="3148826"/>
          <a:ext cx="1636105" cy="20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Problem Statement Understanding</a:t>
          </a:r>
        </a:p>
      </dsp:txBody>
      <dsp:txXfrm>
        <a:off x="1720720" y="3148826"/>
        <a:ext cx="1636105" cy="2099218"/>
      </dsp:txXfrm>
    </dsp:sp>
    <dsp:sp modelId="{C837D6DA-4882-4A61-89F0-1D459A5B81C6}">
      <dsp:nvSpPr>
        <dsp:cNvPr id="0" name=""/>
        <dsp:cNvSpPr/>
      </dsp:nvSpPr>
      <dsp:spPr>
        <a:xfrm>
          <a:off x="2276371" y="2361620"/>
          <a:ext cx="524804" cy="524804"/>
        </a:xfrm>
        <a:prstGeom prst="ellips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17681-2D5B-4432-BC63-4ACA4C8174D8}">
      <dsp:nvSpPr>
        <dsp:cNvPr id="0" name=""/>
        <dsp:cNvSpPr/>
      </dsp:nvSpPr>
      <dsp:spPr>
        <a:xfrm>
          <a:off x="3438631" y="0"/>
          <a:ext cx="1636105" cy="20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 Cleaning Process, Preprocessing</a:t>
          </a:r>
          <a:endParaRPr lang="en-US" sz="1600" kern="1200" dirty="0">
            <a:latin typeface="Calibri Light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latin typeface="Calibri Light" charset="0"/>
            </a:rPr>
            <a:t> Duplicate-Cleaning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latin typeface="Calibri Light" charset="0"/>
            </a:rPr>
            <a:t> Normalization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 </a:t>
          </a:r>
          <a:r>
            <a:rPr lang="en-US" sz="1200" kern="1200" dirty="0">
              <a:latin typeface="Calibri Light" charset="0"/>
            </a:rPr>
            <a:t>Food vs. No Food Classification</a:t>
          </a:r>
        </a:p>
      </dsp:txBody>
      <dsp:txXfrm>
        <a:off x="3438631" y="0"/>
        <a:ext cx="1636105" cy="2099218"/>
      </dsp:txXfrm>
    </dsp:sp>
    <dsp:sp modelId="{69BBE1A2-94B7-4091-9BF0-4EB499CA7828}">
      <dsp:nvSpPr>
        <dsp:cNvPr id="0" name=""/>
        <dsp:cNvSpPr/>
      </dsp:nvSpPr>
      <dsp:spPr>
        <a:xfrm>
          <a:off x="3994281" y="2361620"/>
          <a:ext cx="524804" cy="524804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D96A8-26FE-4A42-BCB3-CAC2F0F00D73}">
      <dsp:nvSpPr>
        <dsp:cNvPr id="0" name=""/>
        <dsp:cNvSpPr/>
      </dsp:nvSpPr>
      <dsp:spPr>
        <a:xfrm>
          <a:off x="5156542" y="3148826"/>
          <a:ext cx="1636105" cy="20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Calibri (text)"/>
            </a:rPr>
            <a:t>Facilitation of Data Processing, Feature Creation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latin typeface="Calibri Light" charset="0"/>
            </a:rPr>
            <a:t>SVM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latin typeface="Calibri Light" charset="0"/>
            </a:rPr>
            <a:t>Contour Finding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latin typeface="Calibri Light" charset="0"/>
            </a:rPr>
            <a:t>Skeletonize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latin typeface="Calibri Light" charset="0"/>
            </a:rPr>
            <a:t>etc...</a:t>
          </a:r>
        </a:p>
      </dsp:txBody>
      <dsp:txXfrm>
        <a:off x="5156542" y="3148826"/>
        <a:ext cx="1636105" cy="2099218"/>
      </dsp:txXfrm>
    </dsp:sp>
    <dsp:sp modelId="{74DF0DF7-64E6-466D-8A58-A35425C44F61}">
      <dsp:nvSpPr>
        <dsp:cNvPr id="0" name=""/>
        <dsp:cNvSpPr/>
      </dsp:nvSpPr>
      <dsp:spPr>
        <a:xfrm>
          <a:off x="5712192" y="2361620"/>
          <a:ext cx="524804" cy="524804"/>
        </a:xfrm>
        <a:prstGeom prst="ellips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F9B61-B205-4B4A-81CE-A4E2A60DADD5}">
      <dsp:nvSpPr>
        <dsp:cNvPr id="0" name=""/>
        <dsp:cNvSpPr/>
      </dsp:nvSpPr>
      <dsp:spPr>
        <a:xfrm>
          <a:off x="6874452" y="0"/>
          <a:ext cx="1636105" cy="20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Calibri (text)"/>
            </a:rPr>
            <a:t>Model Creation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latin typeface="Calibri Light" charset="0"/>
            </a:rPr>
            <a:t>multiclass-multilabel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latin typeface="Calibri Light" charset="0"/>
            </a:rPr>
            <a:t>labels vs. not-label</a:t>
          </a:r>
          <a:br>
            <a:rPr lang="en-US" sz="1200" kern="1200" dirty="0">
              <a:latin typeface="Calibri Light" charset="0"/>
            </a:rPr>
          </a:br>
          <a:endParaRPr lang="en-US" sz="1200" kern="1200" dirty="0">
            <a:latin typeface="Calibri Light" charset="0"/>
          </a:endParaRPr>
        </a:p>
      </dsp:txBody>
      <dsp:txXfrm>
        <a:off x="6874452" y="0"/>
        <a:ext cx="1636105" cy="2099218"/>
      </dsp:txXfrm>
    </dsp:sp>
    <dsp:sp modelId="{99C3189F-8373-4B95-9423-0F704D0B461F}">
      <dsp:nvSpPr>
        <dsp:cNvPr id="0" name=""/>
        <dsp:cNvSpPr/>
      </dsp:nvSpPr>
      <dsp:spPr>
        <a:xfrm>
          <a:off x="7430103" y="2361620"/>
          <a:ext cx="524804" cy="524804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BE557-E376-40C2-8EFA-BACE08BFFA46}">
      <dsp:nvSpPr>
        <dsp:cNvPr id="0" name=""/>
        <dsp:cNvSpPr/>
      </dsp:nvSpPr>
      <dsp:spPr>
        <a:xfrm>
          <a:off x="8592363" y="3148826"/>
          <a:ext cx="1636105" cy="20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Calibri (text)"/>
            </a:rPr>
            <a:t>Postprocessing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latin typeface="Calibri Light" charset="0"/>
            </a:rPr>
            <a:t>model </a:t>
          </a:r>
          <a:r>
            <a:rPr lang="en-US" sz="1200" kern="1200" dirty="0" err="1">
              <a:latin typeface="Calibri Light" charset="0"/>
            </a:rPr>
            <a:t>ensembling</a:t>
          </a:r>
          <a:r>
            <a:rPr lang="en-US" sz="1200" kern="1200" dirty="0">
              <a:latin typeface="Calibri Light" charset="0"/>
            </a:rPr>
            <a:t>/ </a:t>
          </a:r>
          <a:br>
            <a:rPr lang="en-US" sz="1200" kern="1200" dirty="0">
              <a:latin typeface="Calibri Light" charset="0"/>
            </a:rPr>
          </a:br>
          <a:r>
            <a:rPr lang="en-US" sz="1200" kern="1200" dirty="0">
              <a:latin typeface="Calibri Light" charset="0"/>
            </a:rPr>
            <a:t>model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latin typeface="Calibri Light" charset="0"/>
            </a:rPr>
            <a:t>label correlations</a:t>
          </a:r>
        </a:p>
      </dsp:txBody>
      <dsp:txXfrm>
        <a:off x="8592363" y="3148826"/>
        <a:ext cx="1636105" cy="2099218"/>
      </dsp:txXfrm>
    </dsp:sp>
    <dsp:sp modelId="{7F7F0092-7ED1-4602-B944-FB05966F714B}">
      <dsp:nvSpPr>
        <dsp:cNvPr id="0" name=""/>
        <dsp:cNvSpPr/>
      </dsp:nvSpPr>
      <dsp:spPr>
        <a:xfrm>
          <a:off x="9148014" y="2361620"/>
          <a:ext cx="524804" cy="524804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6157B-40C0-CB4D-97E0-8936CC75066C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B39F1-6D9E-0C4A-9531-E3DFC857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00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BA771-7DD3-4B07-A9F1-1AA92FC31FFE}" type="datetimeFigureOut">
              <a:rPr lang="en-US"/>
              <a:pPr/>
              <a:t>10/30/16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D75B4-7498-4875-AA71-50BFBC3415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D75B4-7498-4875-AA71-50BFBC34159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5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D75B4-7498-4875-AA71-50BFBC34159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44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D75B4-7498-4875-AA71-50BFBC34159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8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D75B4-7498-4875-AA71-50BFBC34159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0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comments" Target="../comments/commen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Yelp Restaurant Photo Classification</a:t>
            </a:r>
          </a:p>
        </p:txBody>
      </p:sp>
      <p:pic>
        <p:nvPicPr>
          <p:cNvPr id="5" name="Picture 4" descr="yelp-2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930" y="2908917"/>
            <a:ext cx="5520139" cy="31565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4776" y="6248166"/>
            <a:ext cx="663253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b="1" dirty="0" smtClean="0"/>
              <a:t>Yang Fan </a:t>
            </a:r>
            <a:r>
              <a:rPr lang="en-US" b="1" dirty="0"/>
              <a:t>– Michele Barbera – Jan-Eric </a:t>
            </a:r>
            <a:r>
              <a:rPr lang="en-US" b="1" dirty="0" err="1"/>
              <a:t>Egenolf</a:t>
            </a:r>
            <a:r>
              <a:rPr lang="en-US" b="1" dirty="0"/>
              <a:t> - Christian </a:t>
            </a:r>
            <a:r>
              <a:rPr lang="en-US" b="1" dirty="0" err="1"/>
              <a:t>Dallago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35930" y="5880818"/>
            <a:ext cx="546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Nov, 2 – Data Mining, </a:t>
            </a:r>
            <a:r>
              <a:rPr lang="en-US" dirty="0" err="1"/>
              <a:t>Nanyang</a:t>
            </a:r>
            <a:r>
              <a:rPr lang="en-US" dirty="0"/>
              <a:t> Technological University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54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Yang Fan, Master Student from NTU, </a:t>
            </a:r>
            <a:r>
              <a:rPr lang="en-US" dirty="0" err="1" smtClean="0"/>
              <a:t>BSc</a:t>
            </a:r>
            <a:r>
              <a:rPr lang="en-US" dirty="0" smtClean="0"/>
              <a:t> in Electrical and Electronic Engineering</a:t>
            </a:r>
          </a:p>
          <a:p>
            <a:r>
              <a:rPr lang="en-US" dirty="0" smtClean="0"/>
              <a:t>Michele Barbera, Exchange student from </a:t>
            </a:r>
            <a:r>
              <a:rPr lang="en-US" dirty="0" err="1" smtClean="0"/>
              <a:t>Lyngby</a:t>
            </a:r>
            <a:r>
              <a:rPr lang="en-US" dirty="0" smtClean="0"/>
              <a:t> (Denmark), </a:t>
            </a:r>
            <a:r>
              <a:rPr lang="en-US" dirty="0" err="1" smtClean="0"/>
              <a:t>BSc</a:t>
            </a:r>
            <a:r>
              <a:rPr lang="en-US" dirty="0" smtClean="0"/>
              <a:t> Engineering Management</a:t>
            </a:r>
          </a:p>
          <a:p>
            <a:r>
              <a:rPr lang="en-US" dirty="0" smtClean="0"/>
              <a:t>Jan-Eric </a:t>
            </a:r>
            <a:r>
              <a:rPr lang="en-US" dirty="0"/>
              <a:t>Egenolf, Exchange student from Munich (Germany), BSc Mathematics</a:t>
            </a:r>
          </a:p>
          <a:p>
            <a:r>
              <a:rPr lang="en-US" dirty="0"/>
              <a:t>Christian </a:t>
            </a:r>
            <a:r>
              <a:rPr lang="en-US" dirty="0" err="1"/>
              <a:t>Dallago</a:t>
            </a:r>
            <a:r>
              <a:rPr lang="en-US" dirty="0"/>
              <a:t>, Exchange student from Munich (Germany), BSc Computer Science and Engineering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224" y="5130800"/>
            <a:ext cx="962025" cy="11811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273" y="4945062"/>
            <a:ext cx="1466850" cy="15525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147" y="4959350"/>
            <a:ext cx="12382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8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23033248"/>
              </p:ext>
            </p:extLst>
          </p:nvPr>
        </p:nvGraphicFramePr>
        <p:xfrm>
          <a:off x="381000" y="1454380"/>
          <a:ext cx="11368088" cy="524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465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Challenge – Yelp Restaurant Photo Classification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2288" y="2006600"/>
            <a:ext cx="5400656" cy="437530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/>
              <a:t>Task</a:t>
            </a:r>
            <a:r>
              <a:rPr lang="en-US" sz="2000"/>
              <a:t>: to predict attribute labels for restaurants using user submitted photos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/>
              <a:t>Input</a:t>
            </a:r>
            <a:r>
              <a:rPr lang="en-US" sz="2000"/>
              <a:t>: A food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/>
              <a:t>Output</a:t>
            </a:r>
            <a:r>
              <a:rPr lang="en-US" sz="2000" b="1"/>
              <a:t>: </a:t>
            </a:r>
            <a:r>
              <a:rPr lang="en-US" sz="2000"/>
              <a:t>Business Attributes: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0: </a:t>
            </a:r>
            <a:r>
              <a:rPr lang="en-US" sz="2000" err="1"/>
              <a:t>good_for_lunch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1: </a:t>
            </a:r>
            <a:r>
              <a:rPr lang="en-US" sz="2000" err="1"/>
              <a:t>good_for_dinner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2: </a:t>
            </a:r>
            <a:r>
              <a:rPr lang="en-US" sz="2000" err="1"/>
              <a:t>takes_reservations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3: </a:t>
            </a:r>
            <a:r>
              <a:rPr lang="en-US" sz="2000" err="1"/>
              <a:t>outdoor_seating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4: </a:t>
            </a:r>
            <a:r>
              <a:rPr lang="en-US" sz="2000" err="1"/>
              <a:t>restaurant_is_expensive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5: </a:t>
            </a:r>
            <a:r>
              <a:rPr lang="en-US" sz="2000" err="1"/>
              <a:t>has_alcohol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6: </a:t>
            </a:r>
            <a:r>
              <a:rPr lang="en-US" sz="2000" err="1"/>
              <a:t>has_table_service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7: </a:t>
            </a:r>
            <a:r>
              <a:rPr lang="en-US" sz="2000" err="1"/>
              <a:t>ambience_is_classy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8: </a:t>
            </a:r>
            <a:r>
              <a:rPr lang="en-US" sz="2000" err="1"/>
              <a:t>good_for_kids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 multi-label classification problem</a:t>
            </a:r>
          </a:p>
        </p:txBody>
      </p:sp>
      <p:pic>
        <p:nvPicPr>
          <p:cNvPr id="6" name="Picture 5" descr="Yel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97" y="1933575"/>
            <a:ext cx="5784988" cy="473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4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4756" y="2464602"/>
            <a:ext cx="1072014" cy="14247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31839" y="3696053"/>
            <a:ext cx="995439" cy="4486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41368" y="4400903"/>
            <a:ext cx="995439" cy="448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4368" y="2039670"/>
            <a:ext cx="171926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Data (~ 240000)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99155" y="3062304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Business IDs</a:t>
            </a:r>
          </a:p>
          <a:p>
            <a:pPr algn="ctr"/>
            <a:r>
              <a:rPr lang="en-US"/>
              <a:t>(2000)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27278" y="1817489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Labels (9)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22008" y="2716413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27077" y="3202188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28583" y="3697488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28583" y="4183263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28583" y="4669038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28583" y="5154813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28583" y="5659638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28583" y="6145413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22008" y="2211409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32" name="Straight Arrow Connector 31"/>
          <p:cNvCxnSpPr>
            <a:stCxn id="11" idx="3"/>
            <a:endCxn id="31" idx="1"/>
          </p:cNvCxnSpPr>
          <p:nvPr/>
        </p:nvCxnSpPr>
        <p:spPr>
          <a:xfrm flipV="1">
            <a:off x="3827278" y="2420539"/>
            <a:ext cx="1094730" cy="1499832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>
            <a:stCxn id="11" idx="3"/>
            <a:endCxn id="28" idx="1"/>
          </p:cNvCxnSpPr>
          <p:nvPr/>
        </p:nvCxnSpPr>
        <p:spPr>
          <a:xfrm>
            <a:off x="3827278" y="3920371"/>
            <a:ext cx="1101305" cy="1443572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4" idx="3"/>
            <a:endCxn id="11" idx="1"/>
          </p:cNvCxnSpPr>
          <p:nvPr/>
        </p:nvCxnSpPr>
        <p:spPr>
          <a:xfrm>
            <a:off x="1946770" y="3176986"/>
            <a:ext cx="885069" cy="743385"/>
          </a:xfrm>
          <a:prstGeom prst="straightConnector1">
            <a:avLst/>
          </a:prstGeom>
          <a:ln>
            <a:solidFill>
              <a:srgbClr val="FFC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stCxn id="3" idx="3"/>
            <a:endCxn id="11" idx="1"/>
          </p:cNvCxnSpPr>
          <p:nvPr/>
        </p:nvCxnSpPr>
        <p:spPr>
          <a:xfrm flipV="1">
            <a:off x="1999155" y="3920371"/>
            <a:ext cx="832684" cy="601285"/>
          </a:xfrm>
          <a:prstGeom prst="straightConnector1">
            <a:avLst/>
          </a:prstGeom>
          <a:ln>
            <a:solidFill>
              <a:srgbClr val="FFC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4" y="4079684"/>
            <a:ext cx="1178591" cy="883943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11" idx="3"/>
            <a:endCxn id="25" idx="1"/>
          </p:cNvCxnSpPr>
          <p:nvPr/>
        </p:nvCxnSpPr>
        <p:spPr>
          <a:xfrm flipV="1">
            <a:off x="3827278" y="3906618"/>
            <a:ext cx="1101305" cy="13753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Arrow Connector 49"/>
          <p:cNvCxnSpPr>
            <a:stCxn id="12" idx="3"/>
            <a:endCxn id="26" idx="1"/>
          </p:cNvCxnSpPr>
          <p:nvPr/>
        </p:nvCxnSpPr>
        <p:spPr>
          <a:xfrm flipV="1">
            <a:off x="3836807" y="4392393"/>
            <a:ext cx="1091776" cy="232828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Challenge – Ideal Model training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46" y="5137467"/>
            <a:ext cx="916515" cy="1222020"/>
          </a:xfrm>
          <a:prstGeom prst="rect">
            <a:avLst/>
          </a:prstGeom>
        </p:spPr>
      </p:pic>
      <p:cxnSp>
        <p:nvCxnSpPr>
          <p:cNvPr id="69" name="Straight Arrow Connector 68"/>
          <p:cNvCxnSpPr>
            <a:stCxn id="68" idx="3"/>
            <a:endCxn id="12" idx="1"/>
          </p:cNvCxnSpPr>
          <p:nvPr/>
        </p:nvCxnSpPr>
        <p:spPr>
          <a:xfrm flipV="1">
            <a:off x="1841161" y="4625221"/>
            <a:ext cx="1000207" cy="1123256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6538" y="2211409"/>
            <a:ext cx="1072014" cy="1424768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346" y="3826491"/>
            <a:ext cx="1178591" cy="883943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428" y="4884274"/>
            <a:ext cx="916515" cy="1222020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11101546" y="2630750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1106615" y="3116525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1108121" y="3611825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1108121" y="4097600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1108121" y="4583375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1108121" y="5069150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1108121" y="5573975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1108121" y="6059750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1101546" y="2125746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747751" y="1688899"/>
            <a:ext cx="114587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Labels (9)</a:t>
            </a:r>
          </a:p>
        </p:txBody>
      </p:sp>
      <p:cxnSp>
        <p:nvCxnSpPr>
          <p:cNvPr id="126" name="Straight Arrow Connector 125"/>
          <p:cNvCxnSpPr>
            <a:stCxn id="113" idx="3"/>
            <a:endCxn id="124" idx="1"/>
          </p:cNvCxnSpPr>
          <p:nvPr/>
        </p:nvCxnSpPr>
        <p:spPr>
          <a:xfrm flipV="1">
            <a:off x="8648552" y="2334876"/>
            <a:ext cx="2452994" cy="588917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Straight Arrow Connector 128"/>
          <p:cNvCxnSpPr>
            <a:stCxn id="113" idx="3"/>
            <a:endCxn id="118" idx="1"/>
          </p:cNvCxnSpPr>
          <p:nvPr/>
        </p:nvCxnSpPr>
        <p:spPr>
          <a:xfrm>
            <a:off x="8648552" y="2923793"/>
            <a:ext cx="2459569" cy="897162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Straight Arrow Connector 131"/>
          <p:cNvCxnSpPr>
            <a:stCxn id="113" idx="3"/>
            <a:endCxn id="121" idx="1"/>
          </p:cNvCxnSpPr>
          <p:nvPr/>
        </p:nvCxnSpPr>
        <p:spPr>
          <a:xfrm>
            <a:off x="8648552" y="2923793"/>
            <a:ext cx="2459569" cy="2354487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Straight Arrow Connector 134"/>
          <p:cNvCxnSpPr>
            <a:stCxn id="114" idx="3"/>
            <a:endCxn id="124" idx="1"/>
          </p:cNvCxnSpPr>
          <p:nvPr/>
        </p:nvCxnSpPr>
        <p:spPr>
          <a:xfrm flipV="1">
            <a:off x="8700937" y="2334876"/>
            <a:ext cx="2400609" cy="1933587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Straight Arrow Connector 135"/>
          <p:cNvCxnSpPr>
            <a:stCxn id="114" idx="3"/>
            <a:endCxn id="118" idx="1"/>
          </p:cNvCxnSpPr>
          <p:nvPr/>
        </p:nvCxnSpPr>
        <p:spPr>
          <a:xfrm flipV="1">
            <a:off x="8700937" y="3820955"/>
            <a:ext cx="2407184" cy="447508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Straight Arrow Connector 136"/>
          <p:cNvCxnSpPr>
            <a:stCxn id="114" idx="3"/>
            <a:endCxn id="121" idx="1"/>
          </p:cNvCxnSpPr>
          <p:nvPr/>
        </p:nvCxnSpPr>
        <p:spPr>
          <a:xfrm>
            <a:off x="8700937" y="4268463"/>
            <a:ext cx="2407184" cy="1009817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4" name="Straight Arrow Connector 143"/>
          <p:cNvCxnSpPr>
            <a:stCxn id="115" idx="3"/>
            <a:endCxn id="119" idx="1"/>
          </p:cNvCxnSpPr>
          <p:nvPr/>
        </p:nvCxnSpPr>
        <p:spPr>
          <a:xfrm flipV="1">
            <a:off x="8542943" y="4306730"/>
            <a:ext cx="2565178" cy="1188554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7" name="TextBox 146"/>
          <p:cNvSpPr txBox="1"/>
          <p:nvPr/>
        </p:nvSpPr>
        <p:spPr>
          <a:xfrm>
            <a:off x="7167606" y="1792192"/>
            <a:ext cx="171926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Data (~ 240000)</a:t>
            </a:r>
          </a:p>
        </p:txBody>
      </p:sp>
      <p:sp>
        <p:nvSpPr>
          <p:cNvPr id="152" name="Arrow: Right 151"/>
          <p:cNvSpPr/>
          <p:nvPr/>
        </p:nvSpPr>
        <p:spPr>
          <a:xfrm>
            <a:off x="5884674" y="3959277"/>
            <a:ext cx="1040191" cy="2766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Left Brace 152"/>
          <p:cNvSpPr/>
          <p:nvPr/>
        </p:nvSpPr>
        <p:spPr>
          <a:xfrm rot="16200000">
            <a:off x="9726196" y="5135896"/>
            <a:ext cx="275771" cy="2171411"/>
          </a:xfrm>
          <a:prstGeom prst="leftBrace">
            <a:avLst>
              <a:gd name="adj1" fmla="val 80263"/>
              <a:gd name="adj2" fmla="val 525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9548419" y="637900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13540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252066" y="2454651"/>
            <a:ext cx="2743200" cy="36933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/>
              <a:t>Data (~240000)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08582" y="2397726"/>
            <a:ext cx="116290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Labels (9)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64316" y="3273106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69385" y="3758881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70891" y="4254181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70891" y="4739956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64316" y="2768102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32" name="Straight Arrow Connector 31"/>
          <p:cNvCxnSpPr>
            <a:stCxn id="9" idx="3"/>
            <a:endCxn id="31" idx="1"/>
          </p:cNvCxnSpPr>
          <p:nvPr/>
        </p:nvCxnSpPr>
        <p:spPr>
          <a:xfrm flipV="1">
            <a:off x="4303073" y="2977232"/>
            <a:ext cx="1161243" cy="46005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TextBox 37"/>
          <p:cNvSpPr txBox="1"/>
          <p:nvPr/>
        </p:nvSpPr>
        <p:spPr>
          <a:xfrm>
            <a:off x="4303068" y="274657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679" y="2919640"/>
            <a:ext cx="1380394" cy="10352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08" y="4119401"/>
            <a:ext cx="995597" cy="1334581"/>
          </a:xfrm>
          <a:prstGeom prst="rect">
            <a:avLst/>
          </a:prstGeom>
        </p:spPr>
      </p:pic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Challenge – Ideal Predictions</a:t>
            </a:r>
          </a:p>
        </p:txBody>
      </p:sp>
      <p:cxnSp>
        <p:nvCxnSpPr>
          <p:cNvPr id="49" name="Straight Arrow Connector 48"/>
          <p:cNvCxnSpPr>
            <a:stCxn id="9" idx="3"/>
            <a:endCxn id="24" idx="1"/>
          </p:cNvCxnSpPr>
          <p:nvPr/>
        </p:nvCxnSpPr>
        <p:spPr>
          <a:xfrm>
            <a:off x="4303073" y="3437288"/>
            <a:ext cx="1166312" cy="53072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934301" y="2987280"/>
            <a:ext cx="995439" cy="448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43830" y="3692130"/>
            <a:ext cx="995439" cy="448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2454651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Business IDs (2000)</a:t>
            </a:r>
          </a:p>
        </p:txBody>
      </p:sp>
      <p:cxnSp>
        <p:nvCxnSpPr>
          <p:cNvPr id="55" name="Straight Arrow Connector 54"/>
          <p:cNvCxnSpPr>
            <a:stCxn id="33" idx="3"/>
            <a:endCxn id="25" idx="1"/>
          </p:cNvCxnSpPr>
          <p:nvPr/>
        </p:nvCxnSpPr>
        <p:spPr>
          <a:xfrm flipV="1">
            <a:off x="4108405" y="4463311"/>
            <a:ext cx="1362486" cy="32338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Arrow Connector 57"/>
          <p:cNvCxnSpPr>
            <a:stCxn id="33" idx="3"/>
            <a:endCxn id="24" idx="1"/>
          </p:cNvCxnSpPr>
          <p:nvPr/>
        </p:nvCxnSpPr>
        <p:spPr>
          <a:xfrm flipV="1">
            <a:off x="4108405" y="3968011"/>
            <a:ext cx="1360980" cy="81868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Left Brace 60"/>
          <p:cNvSpPr/>
          <p:nvPr/>
        </p:nvSpPr>
        <p:spPr>
          <a:xfrm rot="16200000">
            <a:off x="4651009" y="4712138"/>
            <a:ext cx="275771" cy="1265577"/>
          </a:xfrm>
          <a:prstGeom prst="leftBrace">
            <a:avLst>
              <a:gd name="adj1" fmla="val 80263"/>
              <a:gd name="adj2" fmla="val 525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169865" y="5558519"/>
            <a:ext cx="125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PREDICTED</a:t>
            </a:r>
          </a:p>
        </p:txBody>
      </p:sp>
      <p:sp>
        <p:nvSpPr>
          <p:cNvPr id="63" name="Left Brace 62"/>
          <p:cNvSpPr/>
          <p:nvPr/>
        </p:nvSpPr>
        <p:spPr>
          <a:xfrm rot="16200000">
            <a:off x="2288323" y="4658893"/>
            <a:ext cx="275771" cy="1343673"/>
          </a:xfrm>
          <a:prstGeom prst="leftBrace">
            <a:avLst>
              <a:gd name="adj1" fmla="val 80263"/>
              <a:gd name="adj2" fmla="val 525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066232" y="550543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GIVEN</a:t>
            </a:r>
          </a:p>
        </p:txBody>
      </p:sp>
      <p:cxnSp>
        <p:nvCxnSpPr>
          <p:cNvPr id="65" name="Straight Arrow Connector 64"/>
          <p:cNvCxnSpPr>
            <a:stCxn id="9" idx="1"/>
            <a:endCxn id="52" idx="3"/>
          </p:cNvCxnSpPr>
          <p:nvPr/>
        </p:nvCxnSpPr>
        <p:spPr>
          <a:xfrm flipH="1" flipV="1">
            <a:off x="1929740" y="3211598"/>
            <a:ext cx="992939" cy="22569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Straight Arrow Connector 67"/>
          <p:cNvCxnSpPr>
            <a:stCxn id="33" idx="1"/>
            <a:endCxn id="53" idx="3"/>
          </p:cNvCxnSpPr>
          <p:nvPr/>
        </p:nvCxnSpPr>
        <p:spPr>
          <a:xfrm flipH="1" flipV="1">
            <a:off x="1939269" y="3916448"/>
            <a:ext cx="1173539" cy="87024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TextBox 86"/>
          <p:cNvSpPr txBox="1"/>
          <p:nvPr/>
        </p:nvSpPr>
        <p:spPr>
          <a:xfrm>
            <a:off x="10231106" y="2117144"/>
            <a:ext cx="116290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Labels (9)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0586840" y="2992524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0591909" y="3478299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593415" y="3973599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0593415" y="4459374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0586840" y="2487520"/>
            <a:ext cx="438291" cy="4182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93" name="Straight Arrow Connector 92"/>
          <p:cNvCxnSpPr>
            <a:stCxn id="98" idx="3"/>
            <a:endCxn id="92" idx="1"/>
          </p:cNvCxnSpPr>
          <p:nvPr/>
        </p:nvCxnSpPr>
        <p:spPr>
          <a:xfrm flipV="1">
            <a:off x="9355197" y="2696650"/>
            <a:ext cx="1231643" cy="64268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TextBox 93"/>
          <p:cNvSpPr txBox="1"/>
          <p:nvPr/>
        </p:nvSpPr>
        <p:spPr>
          <a:xfrm>
            <a:off x="10399068" y="2708087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8" idx="3"/>
            <a:endCxn id="89" idx="1"/>
          </p:cNvCxnSpPr>
          <p:nvPr/>
        </p:nvCxnSpPr>
        <p:spPr>
          <a:xfrm>
            <a:off x="9355197" y="3339339"/>
            <a:ext cx="1236712" cy="34809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Rectangle 97"/>
          <p:cNvSpPr/>
          <p:nvPr/>
        </p:nvSpPr>
        <p:spPr>
          <a:xfrm>
            <a:off x="8359758" y="3115021"/>
            <a:ext cx="995439" cy="448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369287" y="3819871"/>
            <a:ext cx="995439" cy="448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25457" y="258239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Business IDs (2000)</a:t>
            </a:r>
          </a:p>
        </p:txBody>
      </p:sp>
      <p:cxnSp>
        <p:nvCxnSpPr>
          <p:cNvPr id="101" name="Straight Arrow Connector 100"/>
          <p:cNvCxnSpPr>
            <a:stCxn id="99" idx="3"/>
            <a:endCxn id="90" idx="1"/>
          </p:cNvCxnSpPr>
          <p:nvPr/>
        </p:nvCxnSpPr>
        <p:spPr>
          <a:xfrm>
            <a:off x="9364726" y="4044189"/>
            <a:ext cx="1228689" cy="13854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Straight Arrow Connector 101"/>
          <p:cNvCxnSpPr>
            <a:stCxn id="99" idx="3"/>
            <a:endCxn id="89" idx="1"/>
          </p:cNvCxnSpPr>
          <p:nvPr/>
        </p:nvCxnSpPr>
        <p:spPr>
          <a:xfrm flipV="1">
            <a:off x="9364726" y="3687429"/>
            <a:ext cx="1227183" cy="35676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Left Brace 102"/>
          <p:cNvSpPr/>
          <p:nvPr/>
        </p:nvSpPr>
        <p:spPr>
          <a:xfrm rot="16200000">
            <a:off x="9773533" y="4431556"/>
            <a:ext cx="275771" cy="1265577"/>
          </a:xfrm>
          <a:prstGeom prst="leftBrace">
            <a:avLst>
              <a:gd name="adj1" fmla="val 80263"/>
              <a:gd name="adj2" fmla="val 525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9292389" y="527793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INFERRED</a:t>
            </a:r>
          </a:p>
        </p:txBody>
      </p:sp>
      <p:sp>
        <p:nvSpPr>
          <p:cNvPr id="117" name="Arrow: Right 116"/>
          <p:cNvSpPr/>
          <p:nvPr/>
        </p:nvSpPr>
        <p:spPr>
          <a:xfrm>
            <a:off x="6329683" y="3589164"/>
            <a:ext cx="1040191" cy="2766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594083" y="1562705"/>
            <a:ext cx="4457612" cy="50364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9320375" y="1147825"/>
            <a:ext cx="1078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>
                <a:solidFill>
                  <a:schemeClr val="accent2"/>
                </a:solidFill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31309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57325"/>
            <a:ext cx="5334000" cy="471963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TensorFlow</a:t>
            </a:r>
            <a:r>
              <a:rPr lang="en-US" dirty="0"/>
              <a:t>™ is an open source software library for numerical computation using data flow graphs.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Nodes: mathematical operations </a:t>
            </a:r>
          </a:p>
          <a:p>
            <a:r>
              <a:rPr lang="en-US" dirty="0" smtClean="0"/>
              <a:t>graph edges: multidimensional </a:t>
            </a:r>
            <a:r>
              <a:rPr lang="en-US" dirty="0"/>
              <a:t>data arrays (tensors) communicated between </a:t>
            </a:r>
            <a:r>
              <a:rPr lang="en-US" dirty="0" smtClean="0"/>
              <a:t>them</a:t>
            </a:r>
            <a:endParaRPr lang="en-US" dirty="0"/>
          </a:p>
          <a:p>
            <a:r>
              <a:rPr lang="en-US" dirty="0" smtClean="0"/>
              <a:t>Architecture :  </a:t>
            </a:r>
          </a:p>
          <a:p>
            <a:pPr lvl="1"/>
            <a:r>
              <a:rPr lang="en-US" dirty="0" smtClean="0"/>
              <a:t>Underlining computation : C++</a:t>
            </a:r>
          </a:p>
          <a:p>
            <a:pPr lvl="1"/>
            <a:r>
              <a:rPr lang="en-US" dirty="0" smtClean="0"/>
              <a:t>Interface : Python</a:t>
            </a:r>
          </a:p>
          <a:p>
            <a:pPr lvl="5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28386"/>
            <a:ext cx="5698900" cy="29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1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with </a:t>
            </a:r>
            <a:r>
              <a:rPr lang="en-US" dirty="0" err="1" smtClean="0"/>
              <a:t>TensorFlow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0299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772400" y="1690688"/>
            <a:ext cx="39166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Placeholders: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 place where input is expected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Variables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 modifiable tensor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Constants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 constant tensor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Session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An interface to run 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 operations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9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354</Words>
  <Application>Microsoft Macintosh PowerPoint</Application>
  <PresentationFormat>Widescreen</PresentationFormat>
  <Paragraphs>115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(text)</vt:lpstr>
      <vt:lpstr>Calibri Light</vt:lpstr>
      <vt:lpstr>Arial</vt:lpstr>
      <vt:lpstr>office theme</vt:lpstr>
      <vt:lpstr>Yelp Restaurant Photo Classification</vt:lpstr>
      <vt:lpstr>The Team</vt:lpstr>
      <vt:lpstr>Roadmap</vt:lpstr>
      <vt:lpstr>The Challenge – Yelp Restaurant Photo Classification </vt:lpstr>
      <vt:lpstr>The Challenge – Ideal Model training</vt:lpstr>
      <vt:lpstr>The Challenge – Ideal Predictions</vt:lpstr>
      <vt:lpstr>TensorFlow</vt:lpstr>
      <vt:lpstr>Deep Learning with TensorFlow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Restaurant Photo Classification</dc:title>
  <cp:lastModifiedBy>FAN YANG</cp:lastModifiedBy>
  <cp:revision>26</cp:revision>
  <dcterms:modified xsi:type="dcterms:W3CDTF">2016-10-30T14:22:10Z</dcterms:modified>
</cp:coreProperties>
</file>