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FA7BB-4DFE-814D-9209-BC38C3AFDB34}" v="10" dt="2023-11-22T11:30:55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94"/>
  </p:normalViewPr>
  <p:slideViewPr>
    <p:cSldViewPr snapToGrid="0">
      <p:cViewPr varScale="1">
        <p:scale>
          <a:sx n="105" d="100"/>
          <a:sy n="105" d="100"/>
        </p:scale>
        <p:origin x="19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1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 Issac" userId="3a7813e940354b12" providerId="LiveId" clId="{DA9FA7BB-4DFE-814D-9209-BC38C3AFDB34}"/>
    <pc:docChg chg="undo custSel addSld modSld">
      <pc:chgData name="Lo Issac" userId="3a7813e940354b12" providerId="LiveId" clId="{DA9FA7BB-4DFE-814D-9209-BC38C3AFDB34}" dt="2023-11-22T11:31:07.297" v="1249"/>
      <pc:docMkLst>
        <pc:docMk/>
      </pc:docMkLst>
      <pc:sldChg chg="addSp delSp modSp mod setBg">
        <pc:chgData name="Lo Issac" userId="3a7813e940354b12" providerId="LiveId" clId="{DA9FA7BB-4DFE-814D-9209-BC38C3AFDB34}" dt="2023-11-22T10:51:16.484" v="12" actId="14100"/>
        <pc:sldMkLst>
          <pc:docMk/>
          <pc:sldMk cId="1941110363" sldId="257"/>
        </pc:sldMkLst>
        <pc:spChg chg="mod">
          <ac:chgData name="Lo Issac" userId="3a7813e940354b12" providerId="LiveId" clId="{DA9FA7BB-4DFE-814D-9209-BC38C3AFDB34}" dt="2023-11-22T10:50:46.779" v="7" actId="26606"/>
          <ac:spMkLst>
            <pc:docMk/>
            <pc:sldMk cId="1941110363" sldId="257"/>
            <ac:spMk id="2" creationId="{E00B7FB5-A8DB-5176-E80F-3F6A4A4090A6}"/>
          </ac:spMkLst>
        </pc:spChg>
        <pc:spChg chg="add del mod">
          <ac:chgData name="Lo Issac" userId="3a7813e940354b12" providerId="LiveId" clId="{DA9FA7BB-4DFE-814D-9209-BC38C3AFDB34}" dt="2023-11-22T10:50:44.589" v="4" actId="767"/>
          <ac:spMkLst>
            <pc:docMk/>
            <pc:sldMk cId="1941110363" sldId="257"/>
            <ac:spMk id="3" creationId="{6C5F7247-AFD5-F568-D559-EBDA747C0B6D}"/>
          </ac:spMkLst>
        </pc:spChg>
        <pc:spChg chg="add del">
          <ac:chgData name="Lo Issac" userId="3a7813e940354b12" providerId="LiveId" clId="{DA9FA7BB-4DFE-814D-9209-BC38C3AFDB34}" dt="2023-11-22T10:50:46.779" v="7" actId="26606"/>
          <ac:spMkLst>
            <pc:docMk/>
            <pc:sldMk cId="1941110363" sldId="257"/>
            <ac:spMk id="10" creationId="{30BD2399-7475-404C-BAC9-E55E1676926A}"/>
          </ac:spMkLst>
        </pc:spChg>
        <pc:graphicFrameChg chg="mod modGraphic">
          <ac:chgData name="Lo Issac" userId="3a7813e940354b12" providerId="LiveId" clId="{DA9FA7BB-4DFE-814D-9209-BC38C3AFDB34}" dt="2023-11-22T10:51:10.195" v="10" actId="14100"/>
          <ac:graphicFrameMkLst>
            <pc:docMk/>
            <pc:sldMk cId="1941110363" sldId="257"/>
            <ac:graphicFrameMk id="4" creationId="{6CE5E1E0-ADB9-810B-5133-C08E574342C5}"/>
          </ac:graphicFrameMkLst>
        </pc:graphicFrameChg>
        <pc:graphicFrameChg chg="mod">
          <ac:chgData name="Lo Issac" userId="3a7813e940354b12" providerId="LiveId" clId="{DA9FA7BB-4DFE-814D-9209-BC38C3AFDB34}" dt="2023-11-22T10:51:16.484" v="12" actId="14100"/>
          <ac:graphicFrameMkLst>
            <pc:docMk/>
            <pc:sldMk cId="1941110363" sldId="257"/>
            <ac:graphicFrameMk id="5" creationId="{CBDF819F-E235-F983-F40A-359D7AF623FF}"/>
          </ac:graphicFrameMkLst>
        </pc:graphicFrameChg>
        <pc:picChg chg="add del">
          <ac:chgData name="Lo Issac" userId="3a7813e940354b12" providerId="LiveId" clId="{DA9FA7BB-4DFE-814D-9209-BC38C3AFDB34}" dt="2023-11-22T10:50:46.779" v="7" actId="26606"/>
          <ac:picMkLst>
            <pc:docMk/>
            <pc:sldMk cId="1941110363" sldId="257"/>
            <ac:picMk id="12" creationId="{0D748104-6E76-4AD9-9940-82154F97E7C1}"/>
          </ac:picMkLst>
        </pc:picChg>
      </pc:sldChg>
      <pc:sldChg chg="addSp delSp modSp new mod setBg setClrOvrMap">
        <pc:chgData name="Lo Issac" userId="3a7813e940354b12" providerId="LiveId" clId="{DA9FA7BB-4DFE-814D-9209-BC38C3AFDB34}" dt="2023-11-22T10:53:39.279" v="228" actId="26606"/>
        <pc:sldMkLst>
          <pc:docMk/>
          <pc:sldMk cId="3163182125" sldId="258"/>
        </pc:sldMkLst>
        <pc:spChg chg="mod">
          <ac:chgData name="Lo Issac" userId="3a7813e940354b12" providerId="LiveId" clId="{DA9FA7BB-4DFE-814D-9209-BC38C3AFDB34}" dt="2023-11-22T10:53:39.279" v="228" actId="26606"/>
          <ac:spMkLst>
            <pc:docMk/>
            <pc:sldMk cId="3163182125" sldId="258"/>
            <ac:spMk id="2" creationId="{738A149A-609E-1D55-E4B2-62015C34B527}"/>
          </ac:spMkLst>
        </pc:spChg>
        <pc:spChg chg="del mod">
          <ac:chgData name="Lo Issac" userId="3a7813e940354b12" providerId="LiveId" clId="{DA9FA7BB-4DFE-814D-9209-BC38C3AFDB34}" dt="2023-11-22T10:53:39.279" v="228" actId="26606"/>
          <ac:spMkLst>
            <pc:docMk/>
            <pc:sldMk cId="3163182125" sldId="258"/>
            <ac:spMk id="3" creationId="{AE159ED1-E1C3-E504-D18B-71CF8FBF8CFD}"/>
          </ac:spMkLst>
        </pc:spChg>
        <pc:spChg chg="add">
          <ac:chgData name="Lo Issac" userId="3a7813e940354b12" providerId="LiveId" clId="{DA9FA7BB-4DFE-814D-9209-BC38C3AFDB34}" dt="2023-11-22T10:53:39.279" v="228" actId="26606"/>
          <ac:spMkLst>
            <pc:docMk/>
            <pc:sldMk cId="3163182125" sldId="258"/>
            <ac:spMk id="9" creationId="{843DD86A-8FAA-443F-9211-42A2AE8A790C}"/>
          </ac:spMkLst>
        </pc:spChg>
        <pc:spChg chg="add">
          <ac:chgData name="Lo Issac" userId="3a7813e940354b12" providerId="LiveId" clId="{DA9FA7BB-4DFE-814D-9209-BC38C3AFDB34}" dt="2023-11-22T10:53:39.279" v="228" actId="26606"/>
          <ac:spMkLst>
            <pc:docMk/>
            <pc:sldMk cId="3163182125" sldId="258"/>
            <ac:spMk id="11" creationId="{C2A13AAE-18EB-4BDF-BAF7-F2F97B8D00D6}"/>
          </ac:spMkLst>
        </pc:spChg>
        <pc:graphicFrameChg chg="add">
          <ac:chgData name="Lo Issac" userId="3a7813e940354b12" providerId="LiveId" clId="{DA9FA7BB-4DFE-814D-9209-BC38C3AFDB34}" dt="2023-11-22T10:53:39.279" v="228" actId="26606"/>
          <ac:graphicFrameMkLst>
            <pc:docMk/>
            <pc:sldMk cId="3163182125" sldId="258"/>
            <ac:graphicFrameMk id="5" creationId="{C4E747B6-59BC-50FB-C934-72161FE2BC6B}"/>
          </ac:graphicFrameMkLst>
        </pc:graphicFrameChg>
        <pc:picChg chg="add">
          <ac:chgData name="Lo Issac" userId="3a7813e940354b12" providerId="LiveId" clId="{DA9FA7BB-4DFE-814D-9209-BC38C3AFDB34}" dt="2023-11-22T10:53:39.279" v="228" actId="26606"/>
          <ac:picMkLst>
            <pc:docMk/>
            <pc:sldMk cId="3163182125" sldId="258"/>
            <ac:picMk id="13" creationId="{0F5C1B21-B0DB-4206-99EE-C13D67038B93}"/>
          </ac:picMkLst>
        </pc:picChg>
        <pc:picChg chg="add">
          <ac:chgData name="Lo Issac" userId="3a7813e940354b12" providerId="LiveId" clId="{DA9FA7BB-4DFE-814D-9209-BC38C3AFDB34}" dt="2023-11-22T10:53:39.279" v="228" actId="26606"/>
          <ac:picMkLst>
            <pc:docMk/>
            <pc:sldMk cId="3163182125" sldId="258"/>
            <ac:picMk id="15" creationId="{49261589-06E9-4B7C-A8F1-26648507B77B}"/>
          </ac:picMkLst>
        </pc:picChg>
      </pc:sldChg>
      <pc:sldChg chg="addSp delSp modSp new mod modClrScheme chgLayout">
        <pc:chgData name="Lo Issac" userId="3a7813e940354b12" providerId="LiveId" clId="{DA9FA7BB-4DFE-814D-9209-BC38C3AFDB34}" dt="2023-11-22T10:54:33.730" v="317" actId="20577"/>
        <pc:sldMkLst>
          <pc:docMk/>
          <pc:sldMk cId="2709757355" sldId="259"/>
        </pc:sldMkLst>
        <pc:spChg chg="del mod ord">
          <ac:chgData name="Lo Issac" userId="3a7813e940354b12" providerId="LiveId" clId="{DA9FA7BB-4DFE-814D-9209-BC38C3AFDB34}" dt="2023-11-22T10:53:54.460" v="230" actId="700"/>
          <ac:spMkLst>
            <pc:docMk/>
            <pc:sldMk cId="2709757355" sldId="259"/>
            <ac:spMk id="2" creationId="{897B932B-37B4-90B4-8E7D-78CAB037F6AA}"/>
          </ac:spMkLst>
        </pc:spChg>
        <pc:spChg chg="del mod ord">
          <ac:chgData name="Lo Issac" userId="3a7813e940354b12" providerId="LiveId" clId="{DA9FA7BB-4DFE-814D-9209-BC38C3AFDB34}" dt="2023-11-22T10:53:54.460" v="230" actId="700"/>
          <ac:spMkLst>
            <pc:docMk/>
            <pc:sldMk cId="2709757355" sldId="259"/>
            <ac:spMk id="3" creationId="{D033440D-3D61-0FD3-9A45-54B205A42D0F}"/>
          </ac:spMkLst>
        </pc:spChg>
        <pc:spChg chg="add mod ord">
          <ac:chgData name="Lo Issac" userId="3a7813e940354b12" providerId="LiveId" clId="{DA9FA7BB-4DFE-814D-9209-BC38C3AFDB34}" dt="2023-11-22T10:54:33.730" v="317" actId="20577"/>
          <ac:spMkLst>
            <pc:docMk/>
            <pc:sldMk cId="2709757355" sldId="259"/>
            <ac:spMk id="4" creationId="{7F4FBBBA-E884-8C99-7867-756B0E9E899A}"/>
          </ac:spMkLst>
        </pc:spChg>
        <pc:spChg chg="add mod ord">
          <ac:chgData name="Lo Issac" userId="3a7813e940354b12" providerId="LiveId" clId="{DA9FA7BB-4DFE-814D-9209-BC38C3AFDB34}" dt="2023-11-22T10:53:54.460" v="230" actId="700"/>
          <ac:spMkLst>
            <pc:docMk/>
            <pc:sldMk cId="2709757355" sldId="259"/>
            <ac:spMk id="5" creationId="{191C224C-C318-F4CC-1445-ABF6F1CFF331}"/>
          </ac:spMkLst>
        </pc:spChg>
      </pc:sldChg>
      <pc:sldChg chg="addSp delSp modSp new mod modClrScheme chgLayout">
        <pc:chgData name="Lo Issac" userId="3a7813e940354b12" providerId="LiveId" clId="{DA9FA7BB-4DFE-814D-9209-BC38C3AFDB34}" dt="2023-11-22T10:55:47.062" v="344"/>
        <pc:sldMkLst>
          <pc:docMk/>
          <pc:sldMk cId="2001514206" sldId="260"/>
        </pc:sldMkLst>
        <pc:spChg chg="del mod ord">
          <ac:chgData name="Lo Issac" userId="3a7813e940354b12" providerId="LiveId" clId="{DA9FA7BB-4DFE-814D-9209-BC38C3AFDB34}" dt="2023-11-22T10:54:44.407" v="319" actId="700"/>
          <ac:spMkLst>
            <pc:docMk/>
            <pc:sldMk cId="2001514206" sldId="260"/>
            <ac:spMk id="2" creationId="{BFC67449-E0C6-0A8E-008A-43EA5A002F82}"/>
          </ac:spMkLst>
        </pc:spChg>
        <pc:spChg chg="del mod ord">
          <ac:chgData name="Lo Issac" userId="3a7813e940354b12" providerId="LiveId" clId="{DA9FA7BB-4DFE-814D-9209-BC38C3AFDB34}" dt="2023-11-22T10:54:44.407" v="319" actId="700"/>
          <ac:spMkLst>
            <pc:docMk/>
            <pc:sldMk cId="2001514206" sldId="260"/>
            <ac:spMk id="3" creationId="{5D0CFB6F-4CF9-5071-27C1-80DA09F839BF}"/>
          </ac:spMkLst>
        </pc:spChg>
        <pc:spChg chg="add mod ord">
          <ac:chgData name="Lo Issac" userId="3a7813e940354b12" providerId="LiveId" clId="{DA9FA7BB-4DFE-814D-9209-BC38C3AFDB34}" dt="2023-11-22T10:54:59.938" v="343" actId="20577"/>
          <ac:spMkLst>
            <pc:docMk/>
            <pc:sldMk cId="2001514206" sldId="260"/>
            <ac:spMk id="4" creationId="{D181EDB3-41C6-0D62-133D-F65C332503EE}"/>
          </ac:spMkLst>
        </pc:spChg>
        <pc:spChg chg="add del mod ord">
          <ac:chgData name="Lo Issac" userId="3a7813e940354b12" providerId="LiveId" clId="{DA9FA7BB-4DFE-814D-9209-BC38C3AFDB34}" dt="2023-11-22T10:55:47.062" v="344"/>
          <ac:spMkLst>
            <pc:docMk/>
            <pc:sldMk cId="2001514206" sldId="260"/>
            <ac:spMk id="5" creationId="{E0176537-5070-F778-01D1-DA1BE4D2BAB4}"/>
          </ac:spMkLst>
        </pc:spChg>
        <pc:graphicFrameChg chg="add mod">
          <ac:chgData name="Lo Issac" userId="3a7813e940354b12" providerId="LiveId" clId="{DA9FA7BB-4DFE-814D-9209-BC38C3AFDB34}" dt="2023-11-22T10:55:47.062" v="344"/>
          <ac:graphicFrameMkLst>
            <pc:docMk/>
            <pc:sldMk cId="2001514206" sldId="260"/>
            <ac:graphicFrameMk id="6" creationId="{AF597443-F359-98F7-FA46-BE9D68261160}"/>
          </ac:graphicFrameMkLst>
        </pc:graphicFrameChg>
      </pc:sldChg>
      <pc:sldChg chg="addSp delSp modSp new mod modClrScheme chgLayout">
        <pc:chgData name="Lo Issac" userId="3a7813e940354b12" providerId="LiveId" clId="{DA9FA7BB-4DFE-814D-9209-BC38C3AFDB34}" dt="2023-11-22T11:10:15.038" v="686" actId="20577"/>
        <pc:sldMkLst>
          <pc:docMk/>
          <pc:sldMk cId="2773812070" sldId="261"/>
        </pc:sldMkLst>
        <pc:spChg chg="del mod ord">
          <ac:chgData name="Lo Issac" userId="3a7813e940354b12" providerId="LiveId" clId="{DA9FA7BB-4DFE-814D-9209-BC38C3AFDB34}" dt="2023-11-22T10:56:21.539" v="346" actId="700"/>
          <ac:spMkLst>
            <pc:docMk/>
            <pc:sldMk cId="2773812070" sldId="261"/>
            <ac:spMk id="2" creationId="{96185310-13C3-272F-4626-3F5ADE7E21A3}"/>
          </ac:spMkLst>
        </pc:spChg>
        <pc:spChg chg="del mod ord">
          <ac:chgData name="Lo Issac" userId="3a7813e940354b12" providerId="LiveId" clId="{DA9FA7BB-4DFE-814D-9209-BC38C3AFDB34}" dt="2023-11-22T10:56:21.539" v="346" actId="700"/>
          <ac:spMkLst>
            <pc:docMk/>
            <pc:sldMk cId="2773812070" sldId="261"/>
            <ac:spMk id="3" creationId="{377709CA-07CF-3496-2764-E779F235490E}"/>
          </ac:spMkLst>
        </pc:spChg>
        <pc:spChg chg="add del mod ord">
          <ac:chgData name="Lo Issac" userId="3a7813e940354b12" providerId="LiveId" clId="{DA9FA7BB-4DFE-814D-9209-BC38C3AFDB34}" dt="2023-11-22T10:56:27.749" v="347" actId="700"/>
          <ac:spMkLst>
            <pc:docMk/>
            <pc:sldMk cId="2773812070" sldId="261"/>
            <ac:spMk id="4" creationId="{C8BD3874-4537-5D23-4CFE-1C3A9235C0AC}"/>
          </ac:spMkLst>
        </pc:spChg>
        <pc:spChg chg="add del mod ord">
          <ac:chgData name="Lo Issac" userId="3a7813e940354b12" providerId="LiveId" clId="{DA9FA7BB-4DFE-814D-9209-BC38C3AFDB34}" dt="2023-11-22T10:56:27.749" v="347" actId="700"/>
          <ac:spMkLst>
            <pc:docMk/>
            <pc:sldMk cId="2773812070" sldId="261"/>
            <ac:spMk id="5" creationId="{8C1FCD50-04F1-B41E-BDAA-4F23D7979220}"/>
          </ac:spMkLst>
        </pc:spChg>
        <pc:spChg chg="add del mod ord">
          <ac:chgData name="Lo Issac" userId="3a7813e940354b12" providerId="LiveId" clId="{DA9FA7BB-4DFE-814D-9209-BC38C3AFDB34}" dt="2023-11-22T10:56:27.749" v="347" actId="700"/>
          <ac:spMkLst>
            <pc:docMk/>
            <pc:sldMk cId="2773812070" sldId="261"/>
            <ac:spMk id="6" creationId="{A302BEA2-27B8-31EE-CBCC-4E6A0BFABA03}"/>
          </ac:spMkLst>
        </pc:spChg>
        <pc:spChg chg="add del mod ord">
          <ac:chgData name="Lo Issac" userId="3a7813e940354b12" providerId="LiveId" clId="{DA9FA7BB-4DFE-814D-9209-BC38C3AFDB34}" dt="2023-11-22T10:56:27.749" v="347" actId="700"/>
          <ac:spMkLst>
            <pc:docMk/>
            <pc:sldMk cId="2773812070" sldId="261"/>
            <ac:spMk id="7" creationId="{F1F310EB-F6A1-7310-9FC2-72B34021F6C7}"/>
          </ac:spMkLst>
        </pc:spChg>
        <pc:spChg chg="add del mod ord">
          <ac:chgData name="Lo Issac" userId="3a7813e940354b12" providerId="LiveId" clId="{DA9FA7BB-4DFE-814D-9209-BC38C3AFDB34}" dt="2023-11-22T10:56:27.749" v="347" actId="700"/>
          <ac:spMkLst>
            <pc:docMk/>
            <pc:sldMk cId="2773812070" sldId="261"/>
            <ac:spMk id="8" creationId="{8AFB82EE-476E-2930-5DEE-A218B3CA9FC6}"/>
          </ac:spMkLst>
        </pc:spChg>
        <pc:spChg chg="add del mod ord">
          <ac:chgData name="Lo Issac" userId="3a7813e940354b12" providerId="LiveId" clId="{DA9FA7BB-4DFE-814D-9209-BC38C3AFDB34}" dt="2023-11-22T10:56:27.749" v="347" actId="700"/>
          <ac:spMkLst>
            <pc:docMk/>
            <pc:sldMk cId="2773812070" sldId="261"/>
            <ac:spMk id="9" creationId="{DE84FD5C-531D-C690-9F8A-464A00F7A534}"/>
          </ac:spMkLst>
        </pc:spChg>
        <pc:spChg chg="add del mod ord">
          <ac:chgData name="Lo Issac" userId="3a7813e940354b12" providerId="LiveId" clId="{DA9FA7BB-4DFE-814D-9209-BC38C3AFDB34}" dt="2023-11-22T10:56:27.749" v="347" actId="700"/>
          <ac:spMkLst>
            <pc:docMk/>
            <pc:sldMk cId="2773812070" sldId="261"/>
            <ac:spMk id="10" creationId="{1FD01F94-E675-2F82-4683-ED7533870425}"/>
          </ac:spMkLst>
        </pc:spChg>
        <pc:spChg chg="add mod ord">
          <ac:chgData name="Lo Issac" userId="3a7813e940354b12" providerId="LiveId" clId="{DA9FA7BB-4DFE-814D-9209-BC38C3AFDB34}" dt="2023-11-22T10:56:38.366" v="373" actId="20577"/>
          <ac:spMkLst>
            <pc:docMk/>
            <pc:sldMk cId="2773812070" sldId="261"/>
            <ac:spMk id="11" creationId="{3C97F2A2-5BF2-43D0-B2E6-50FF6716AAF4}"/>
          </ac:spMkLst>
        </pc:spChg>
        <pc:spChg chg="add mod ord">
          <ac:chgData name="Lo Issac" userId="3a7813e940354b12" providerId="LiveId" clId="{DA9FA7BB-4DFE-814D-9209-BC38C3AFDB34}" dt="2023-11-22T11:10:15.038" v="686" actId="20577"/>
          <ac:spMkLst>
            <pc:docMk/>
            <pc:sldMk cId="2773812070" sldId="261"/>
            <ac:spMk id="12" creationId="{CA804573-85D0-49ED-90BA-A271479E067F}"/>
          </ac:spMkLst>
        </pc:spChg>
      </pc:sldChg>
      <pc:sldChg chg="addSp delSp modSp new mod modClrScheme chgLayout">
        <pc:chgData name="Lo Issac" userId="3a7813e940354b12" providerId="LiveId" clId="{DA9FA7BB-4DFE-814D-9209-BC38C3AFDB34}" dt="2023-11-22T11:12:08.119" v="767" actId="20577"/>
        <pc:sldMkLst>
          <pc:docMk/>
          <pc:sldMk cId="877235723" sldId="262"/>
        </pc:sldMkLst>
        <pc:spChg chg="del mod ord">
          <ac:chgData name="Lo Issac" userId="3a7813e940354b12" providerId="LiveId" clId="{DA9FA7BB-4DFE-814D-9209-BC38C3AFDB34}" dt="2023-11-22T11:11:34.980" v="688" actId="700"/>
          <ac:spMkLst>
            <pc:docMk/>
            <pc:sldMk cId="877235723" sldId="262"/>
            <ac:spMk id="2" creationId="{46872BE9-A497-084F-9566-67DD69A89E39}"/>
          </ac:spMkLst>
        </pc:spChg>
        <pc:spChg chg="del mod ord">
          <ac:chgData name="Lo Issac" userId="3a7813e940354b12" providerId="LiveId" clId="{DA9FA7BB-4DFE-814D-9209-BC38C3AFDB34}" dt="2023-11-22T11:11:34.980" v="688" actId="700"/>
          <ac:spMkLst>
            <pc:docMk/>
            <pc:sldMk cId="877235723" sldId="262"/>
            <ac:spMk id="3" creationId="{265CBE7A-FA1F-5DDC-1BCA-E00958C0B963}"/>
          </ac:spMkLst>
        </pc:spChg>
        <pc:spChg chg="add del mod ord">
          <ac:chgData name="Lo Issac" userId="3a7813e940354b12" providerId="LiveId" clId="{DA9FA7BB-4DFE-814D-9209-BC38C3AFDB34}" dt="2023-11-22T11:11:42.773" v="698" actId="700"/>
          <ac:spMkLst>
            <pc:docMk/>
            <pc:sldMk cId="877235723" sldId="262"/>
            <ac:spMk id="4" creationId="{D91CBA0A-9CF3-C62E-0B37-BF868F9BD716}"/>
          </ac:spMkLst>
        </pc:spChg>
        <pc:spChg chg="add del mod ord">
          <ac:chgData name="Lo Issac" userId="3a7813e940354b12" providerId="LiveId" clId="{DA9FA7BB-4DFE-814D-9209-BC38C3AFDB34}" dt="2023-11-22T11:11:42.773" v="698" actId="700"/>
          <ac:spMkLst>
            <pc:docMk/>
            <pc:sldMk cId="877235723" sldId="262"/>
            <ac:spMk id="5" creationId="{914D30F0-694D-198F-26BB-F19F36BBEE7A}"/>
          </ac:spMkLst>
        </pc:spChg>
        <pc:spChg chg="add mod ord">
          <ac:chgData name="Lo Issac" userId="3a7813e940354b12" providerId="LiveId" clId="{DA9FA7BB-4DFE-814D-9209-BC38C3AFDB34}" dt="2023-11-22T11:12:08.119" v="767" actId="20577"/>
          <ac:spMkLst>
            <pc:docMk/>
            <pc:sldMk cId="877235723" sldId="262"/>
            <ac:spMk id="6" creationId="{46AF1967-A652-C812-61E5-9D3D4B0945DF}"/>
          </ac:spMkLst>
        </pc:spChg>
        <pc:spChg chg="add mod ord">
          <ac:chgData name="Lo Issac" userId="3a7813e940354b12" providerId="LiveId" clId="{DA9FA7BB-4DFE-814D-9209-BC38C3AFDB34}" dt="2023-11-22T11:11:42.773" v="698" actId="700"/>
          <ac:spMkLst>
            <pc:docMk/>
            <pc:sldMk cId="877235723" sldId="262"/>
            <ac:spMk id="7" creationId="{BE8B32BF-11C2-5DED-A15D-E1E32EEB35F0}"/>
          </ac:spMkLst>
        </pc:spChg>
      </pc:sldChg>
      <pc:sldChg chg="addSp delSp modSp new mod modClrScheme chgLayout">
        <pc:chgData name="Lo Issac" userId="3a7813e940354b12" providerId="LiveId" clId="{DA9FA7BB-4DFE-814D-9209-BC38C3AFDB34}" dt="2023-11-22T11:13:05.344" v="834"/>
        <pc:sldMkLst>
          <pc:docMk/>
          <pc:sldMk cId="2081628898" sldId="263"/>
        </pc:sldMkLst>
        <pc:spChg chg="del mod ord">
          <ac:chgData name="Lo Issac" userId="3a7813e940354b12" providerId="LiveId" clId="{DA9FA7BB-4DFE-814D-9209-BC38C3AFDB34}" dt="2023-11-22T11:12:21.041" v="769" actId="700"/>
          <ac:spMkLst>
            <pc:docMk/>
            <pc:sldMk cId="2081628898" sldId="263"/>
            <ac:spMk id="2" creationId="{0936FEBE-33D4-E229-3811-3E6F240AFFE5}"/>
          </ac:spMkLst>
        </pc:spChg>
        <pc:spChg chg="del mod ord">
          <ac:chgData name="Lo Issac" userId="3a7813e940354b12" providerId="LiveId" clId="{DA9FA7BB-4DFE-814D-9209-BC38C3AFDB34}" dt="2023-11-22T11:12:21.041" v="769" actId="700"/>
          <ac:spMkLst>
            <pc:docMk/>
            <pc:sldMk cId="2081628898" sldId="263"/>
            <ac:spMk id="3" creationId="{D2D3498C-725F-CAA6-5042-91BD08421984}"/>
          </ac:spMkLst>
        </pc:spChg>
        <pc:spChg chg="add mod ord">
          <ac:chgData name="Lo Issac" userId="3a7813e940354b12" providerId="LiveId" clId="{DA9FA7BB-4DFE-814D-9209-BC38C3AFDB34}" dt="2023-11-22T11:12:45.325" v="833" actId="20577"/>
          <ac:spMkLst>
            <pc:docMk/>
            <pc:sldMk cId="2081628898" sldId="263"/>
            <ac:spMk id="4" creationId="{3FC1392B-C374-0E43-6AB2-97F640195583}"/>
          </ac:spMkLst>
        </pc:spChg>
        <pc:spChg chg="add del mod ord">
          <ac:chgData name="Lo Issac" userId="3a7813e940354b12" providerId="LiveId" clId="{DA9FA7BB-4DFE-814D-9209-BC38C3AFDB34}" dt="2023-11-22T11:13:05.344" v="834"/>
          <ac:spMkLst>
            <pc:docMk/>
            <pc:sldMk cId="2081628898" sldId="263"/>
            <ac:spMk id="5" creationId="{626E4B16-19CE-D786-3D51-C18FF4804D84}"/>
          </ac:spMkLst>
        </pc:spChg>
        <pc:graphicFrameChg chg="add mod">
          <ac:chgData name="Lo Issac" userId="3a7813e940354b12" providerId="LiveId" clId="{DA9FA7BB-4DFE-814D-9209-BC38C3AFDB34}" dt="2023-11-22T11:13:05.344" v="834"/>
          <ac:graphicFrameMkLst>
            <pc:docMk/>
            <pc:sldMk cId="2081628898" sldId="263"/>
            <ac:graphicFrameMk id="6" creationId="{E8970DA9-830F-314C-FD1F-9287C29F0B58}"/>
          </ac:graphicFrameMkLst>
        </pc:graphicFrameChg>
      </pc:sldChg>
      <pc:sldChg chg="modSp new mod">
        <pc:chgData name="Lo Issac" userId="3a7813e940354b12" providerId="LiveId" clId="{DA9FA7BB-4DFE-814D-9209-BC38C3AFDB34}" dt="2023-11-22T11:19:15.690" v="1032" actId="20577"/>
        <pc:sldMkLst>
          <pc:docMk/>
          <pc:sldMk cId="293511276" sldId="264"/>
        </pc:sldMkLst>
        <pc:spChg chg="mod">
          <ac:chgData name="Lo Issac" userId="3a7813e940354b12" providerId="LiveId" clId="{DA9FA7BB-4DFE-814D-9209-BC38C3AFDB34}" dt="2023-11-22T11:17:28.905" v="853" actId="20577"/>
          <ac:spMkLst>
            <pc:docMk/>
            <pc:sldMk cId="293511276" sldId="264"/>
            <ac:spMk id="2" creationId="{A2F672A6-3ADA-005D-6592-4AFF059EBF84}"/>
          </ac:spMkLst>
        </pc:spChg>
        <pc:spChg chg="mod">
          <ac:chgData name="Lo Issac" userId="3a7813e940354b12" providerId="LiveId" clId="{DA9FA7BB-4DFE-814D-9209-BC38C3AFDB34}" dt="2023-11-22T11:19:15.690" v="1032" actId="20577"/>
          <ac:spMkLst>
            <pc:docMk/>
            <pc:sldMk cId="293511276" sldId="264"/>
            <ac:spMk id="3" creationId="{CE44558F-4B40-28BB-F73D-EAD30B730610}"/>
          </ac:spMkLst>
        </pc:spChg>
      </pc:sldChg>
      <pc:sldChg chg="addSp delSp modSp new mod setBg">
        <pc:chgData name="Lo Issac" userId="3a7813e940354b12" providerId="LiveId" clId="{DA9FA7BB-4DFE-814D-9209-BC38C3AFDB34}" dt="2023-11-22T11:20:08.091" v="1068" actId="26606"/>
        <pc:sldMkLst>
          <pc:docMk/>
          <pc:sldMk cId="28826321" sldId="265"/>
        </pc:sldMkLst>
        <pc:spChg chg="mod">
          <ac:chgData name="Lo Issac" userId="3a7813e940354b12" providerId="LiveId" clId="{DA9FA7BB-4DFE-814D-9209-BC38C3AFDB34}" dt="2023-11-22T11:20:08.091" v="1068" actId="26606"/>
          <ac:spMkLst>
            <pc:docMk/>
            <pc:sldMk cId="28826321" sldId="265"/>
            <ac:spMk id="2" creationId="{7F372205-7CE4-87FA-7BA1-8E85A6BBD117}"/>
          </ac:spMkLst>
        </pc:spChg>
        <pc:spChg chg="del">
          <ac:chgData name="Lo Issac" userId="3a7813e940354b12" providerId="LiveId" clId="{DA9FA7BB-4DFE-814D-9209-BC38C3AFDB34}" dt="2023-11-22T11:20:05.563" v="1067"/>
          <ac:spMkLst>
            <pc:docMk/>
            <pc:sldMk cId="28826321" sldId="265"/>
            <ac:spMk id="3" creationId="{E09EC46A-6F65-471A-CB95-6BDE51DCD01E}"/>
          </ac:spMkLst>
        </pc:spChg>
        <pc:graphicFrameChg chg="add mod modGraphic">
          <ac:chgData name="Lo Issac" userId="3a7813e940354b12" providerId="LiveId" clId="{DA9FA7BB-4DFE-814D-9209-BC38C3AFDB34}" dt="2023-11-22T11:20:08.091" v="1068" actId="26606"/>
          <ac:graphicFrameMkLst>
            <pc:docMk/>
            <pc:sldMk cId="28826321" sldId="265"/>
            <ac:graphicFrameMk id="4" creationId="{7A8B8359-2C18-E914-946C-777DA94F1B90}"/>
          </ac:graphicFrameMkLst>
        </pc:graphicFrameChg>
      </pc:sldChg>
      <pc:sldChg chg="modSp new mod">
        <pc:chgData name="Lo Issac" userId="3a7813e940354b12" providerId="LiveId" clId="{DA9FA7BB-4DFE-814D-9209-BC38C3AFDB34}" dt="2023-11-22T11:29:29.948" v="1195" actId="20577"/>
        <pc:sldMkLst>
          <pc:docMk/>
          <pc:sldMk cId="3651171543" sldId="266"/>
        </pc:sldMkLst>
        <pc:spChg chg="mod">
          <ac:chgData name="Lo Issac" userId="3a7813e940354b12" providerId="LiveId" clId="{DA9FA7BB-4DFE-814D-9209-BC38C3AFDB34}" dt="2023-11-22T11:26:30.944" v="1077" actId="20577"/>
          <ac:spMkLst>
            <pc:docMk/>
            <pc:sldMk cId="3651171543" sldId="266"/>
            <ac:spMk id="2" creationId="{EB7FC1C5-A933-15F1-1353-8F003A720A80}"/>
          </ac:spMkLst>
        </pc:spChg>
        <pc:spChg chg="mod">
          <ac:chgData name="Lo Issac" userId="3a7813e940354b12" providerId="LiveId" clId="{DA9FA7BB-4DFE-814D-9209-BC38C3AFDB34}" dt="2023-11-22T11:29:29.948" v="1195" actId="20577"/>
          <ac:spMkLst>
            <pc:docMk/>
            <pc:sldMk cId="3651171543" sldId="266"/>
            <ac:spMk id="3" creationId="{D60830DC-A63F-6566-0EBD-8020AE6B6074}"/>
          </ac:spMkLst>
        </pc:spChg>
      </pc:sldChg>
      <pc:sldChg chg="addSp delSp modSp new mod">
        <pc:chgData name="Lo Issac" userId="3a7813e940354b12" providerId="LiveId" clId="{DA9FA7BB-4DFE-814D-9209-BC38C3AFDB34}" dt="2023-11-22T11:29:02.123" v="1160"/>
        <pc:sldMkLst>
          <pc:docMk/>
          <pc:sldMk cId="3594715444" sldId="267"/>
        </pc:sldMkLst>
        <pc:spChg chg="mod">
          <ac:chgData name="Lo Issac" userId="3a7813e940354b12" providerId="LiveId" clId="{DA9FA7BB-4DFE-814D-9209-BC38C3AFDB34}" dt="2023-11-22T11:28:55.245" v="1159" actId="20577"/>
          <ac:spMkLst>
            <pc:docMk/>
            <pc:sldMk cId="3594715444" sldId="267"/>
            <ac:spMk id="2" creationId="{701600D5-0A2B-BB3E-9029-D38D2879ECD0}"/>
          </ac:spMkLst>
        </pc:spChg>
        <pc:spChg chg="del">
          <ac:chgData name="Lo Issac" userId="3a7813e940354b12" providerId="LiveId" clId="{DA9FA7BB-4DFE-814D-9209-BC38C3AFDB34}" dt="2023-11-22T11:29:02.123" v="1160"/>
          <ac:spMkLst>
            <pc:docMk/>
            <pc:sldMk cId="3594715444" sldId="267"/>
            <ac:spMk id="3" creationId="{CCADC2ED-BB1F-662D-70D0-1F569001BBA7}"/>
          </ac:spMkLst>
        </pc:spChg>
        <pc:graphicFrameChg chg="add mod">
          <ac:chgData name="Lo Issac" userId="3a7813e940354b12" providerId="LiveId" clId="{DA9FA7BB-4DFE-814D-9209-BC38C3AFDB34}" dt="2023-11-22T11:29:02.123" v="1160"/>
          <ac:graphicFrameMkLst>
            <pc:docMk/>
            <pc:sldMk cId="3594715444" sldId="267"/>
            <ac:graphicFrameMk id="4" creationId="{329D917D-B42F-CBBC-C2C4-728B472E6DB1}"/>
          </ac:graphicFrameMkLst>
        </pc:graphicFrameChg>
      </pc:sldChg>
      <pc:sldChg chg="addSp delSp modSp new mod">
        <pc:chgData name="Lo Issac" userId="3a7813e940354b12" providerId="LiveId" clId="{DA9FA7BB-4DFE-814D-9209-BC38C3AFDB34}" dt="2023-11-22T11:29:52.521" v="1224"/>
        <pc:sldMkLst>
          <pc:docMk/>
          <pc:sldMk cId="1093892877" sldId="268"/>
        </pc:sldMkLst>
        <pc:spChg chg="mod">
          <ac:chgData name="Lo Issac" userId="3a7813e940354b12" providerId="LiveId" clId="{DA9FA7BB-4DFE-814D-9209-BC38C3AFDB34}" dt="2023-11-22T11:29:45.326" v="1223" actId="20577"/>
          <ac:spMkLst>
            <pc:docMk/>
            <pc:sldMk cId="1093892877" sldId="268"/>
            <ac:spMk id="2" creationId="{64926405-9EDC-0100-9EE2-D5A7B3CA640F}"/>
          </ac:spMkLst>
        </pc:spChg>
        <pc:spChg chg="del">
          <ac:chgData name="Lo Issac" userId="3a7813e940354b12" providerId="LiveId" clId="{DA9FA7BB-4DFE-814D-9209-BC38C3AFDB34}" dt="2023-11-22T11:29:52.521" v="1224"/>
          <ac:spMkLst>
            <pc:docMk/>
            <pc:sldMk cId="1093892877" sldId="268"/>
            <ac:spMk id="3" creationId="{FBBD68F8-C7E9-F31C-089F-683E46EC11AA}"/>
          </ac:spMkLst>
        </pc:spChg>
        <pc:graphicFrameChg chg="add mod">
          <ac:chgData name="Lo Issac" userId="3a7813e940354b12" providerId="LiveId" clId="{DA9FA7BB-4DFE-814D-9209-BC38C3AFDB34}" dt="2023-11-22T11:29:52.521" v="1224"/>
          <ac:graphicFrameMkLst>
            <pc:docMk/>
            <pc:sldMk cId="1093892877" sldId="268"/>
            <ac:graphicFrameMk id="4" creationId="{A660E9C8-C8AE-615F-97AD-56F50F223D34}"/>
          </ac:graphicFrameMkLst>
        </pc:graphicFrameChg>
      </pc:sldChg>
      <pc:sldChg chg="addSp delSp modSp new mod modClrScheme chgLayout">
        <pc:chgData name="Lo Issac" userId="3a7813e940354b12" providerId="LiveId" clId="{DA9FA7BB-4DFE-814D-9209-BC38C3AFDB34}" dt="2023-11-22T11:31:07.297" v="1249"/>
        <pc:sldMkLst>
          <pc:docMk/>
          <pc:sldMk cId="2596744790" sldId="269"/>
        </pc:sldMkLst>
        <pc:spChg chg="del mod ord">
          <ac:chgData name="Lo Issac" userId="3a7813e940354b12" providerId="LiveId" clId="{DA9FA7BB-4DFE-814D-9209-BC38C3AFDB34}" dt="2023-11-22T11:30:02.170" v="1226" actId="700"/>
          <ac:spMkLst>
            <pc:docMk/>
            <pc:sldMk cId="2596744790" sldId="269"/>
            <ac:spMk id="2" creationId="{228EB9D6-B0B4-955F-5D3C-10976DDBEE71}"/>
          </ac:spMkLst>
        </pc:spChg>
        <pc:spChg chg="del mod ord">
          <ac:chgData name="Lo Issac" userId="3a7813e940354b12" providerId="LiveId" clId="{DA9FA7BB-4DFE-814D-9209-BC38C3AFDB34}" dt="2023-11-22T11:30:02.170" v="1226" actId="700"/>
          <ac:spMkLst>
            <pc:docMk/>
            <pc:sldMk cId="2596744790" sldId="269"/>
            <ac:spMk id="3" creationId="{C9E0B02B-7C0F-B70D-253B-7C2A7669C7DB}"/>
          </ac:spMkLst>
        </pc:spChg>
        <pc:spChg chg="add del mod ord">
          <ac:chgData name="Lo Issac" userId="3a7813e940354b12" providerId="LiveId" clId="{DA9FA7BB-4DFE-814D-9209-BC38C3AFDB34}" dt="2023-11-22T11:30:07.162" v="1227" actId="700"/>
          <ac:spMkLst>
            <pc:docMk/>
            <pc:sldMk cId="2596744790" sldId="269"/>
            <ac:spMk id="4" creationId="{B41F7C28-1606-B911-9F94-F9B878FFD6B9}"/>
          </ac:spMkLst>
        </pc:spChg>
        <pc:spChg chg="add del mod ord">
          <ac:chgData name="Lo Issac" userId="3a7813e940354b12" providerId="LiveId" clId="{DA9FA7BB-4DFE-814D-9209-BC38C3AFDB34}" dt="2023-11-22T11:30:07.162" v="1227" actId="700"/>
          <ac:spMkLst>
            <pc:docMk/>
            <pc:sldMk cId="2596744790" sldId="269"/>
            <ac:spMk id="5" creationId="{21DA032C-346D-C302-86BA-AF21A1DB0529}"/>
          </ac:spMkLst>
        </pc:spChg>
        <pc:spChg chg="add del mod ord">
          <ac:chgData name="Lo Issac" userId="3a7813e940354b12" providerId="LiveId" clId="{DA9FA7BB-4DFE-814D-9209-BC38C3AFDB34}" dt="2023-11-22T11:30:07.162" v="1227" actId="700"/>
          <ac:spMkLst>
            <pc:docMk/>
            <pc:sldMk cId="2596744790" sldId="269"/>
            <ac:spMk id="6" creationId="{54C07885-FA38-F78B-0FFD-1A5C50275A9C}"/>
          </ac:spMkLst>
        </pc:spChg>
        <pc:spChg chg="add del mod ord">
          <ac:chgData name="Lo Issac" userId="3a7813e940354b12" providerId="LiveId" clId="{DA9FA7BB-4DFE-814D-9209-BC38C3AFDB34}" dt="2023-11-22T11:30:15.895" v="1228" actId="700"/>
          <ac:spMkLst>
            <pc:docMk/>
            <pc:sldMk cId="2596744790" sldId="269"/>
            <ac:spMk id="7" creationId="{BEED37A4-2BA3-026B-8BF8-9BAB1A207B54}"/>
          </ac:spMkLst>
        </pc:spChg>
        <pc:spChg chg="add del mod ord">
          <ac:chgData name="Lo Issac" userId="3a7813e940354b12" providerId="LiveId" clId="{DA9FA7BB-4DFE-814D-9209-BC38C3AFDB34}" dt="2023-11-22T11:30:15.895" v="1228" actId="700"/>
          <ac:spMkLst>
            <pc:docMk/>
            <pc:sldMk cId="2596744790" sldId="269"/>
            <ac:spMk id="8" creationId="{EEE2B56D-883C-3E00-E427-CB754A62C6C1}"/>
          </ac:spMkLst>
        </pc:spChg>
        <pc:spChg chg="add del mod ord">
          <ac:chgData name="Lo Issac" userId="3a7813e940354b12" providerId="LiveId" clId="{DA9FA7BB-4DFE-814D-9209-BC38C3AFDB34}" dt="2023-11-22T11:30:15.895" v="1228" actId="700"/>
          <ac:spMkLst>
            <pc:docMk/>
            <pc:sldMk cId="2596744790" sldId="269"/>
            <ac:spMk id="9" creationId="{C9955773-AF73-7B3D-8651-54727DFD3C5F}"/>
          </ac:spMkLst>
        </pc:spChg>
        <pc:spChg chg="add del mod ord">
          <ac:chgData name="Lo Issac" userId="3a7813e940354b12" providerId="LiveId" clId="{DA9FA7BB-4DFE-814D-9209-BC38C3AFDB34}" dt="2023-11-22T11:30:24.884" v="1233" actId="700"/>
          <ac:spMkLst>
            <pc:docMk/>
            <pc:sldMk cId="2596744790" sldId="269"/>
            <ac:spMk id="10" creationId="{FAA12B8C-B227-ADA7-AF32-2BFC15E87786}"/>
          </ac:spMkLst>
        </pc:spChg>
        <pc:spChg chg="add del mod ord">
          <ac:chgData name="Lo Issac" userId="3a7813e940354b12" providerId="LiveId" clId="{DA9FA7BB-4DFE-814D-9209-BC38C3AFDB34}" dt="2023-11-22T11:30:24.884" v="1233" actId="700"/>
          <ac:spMkLst>
            <pc:docMk/>
            <pc:sldMk cId="2596744790" sldId="269"/>
            <ac:spMk id="11" creationId="{C53656FE-AAA4-771F-8F00-49C5D7AC974D}"/>
          </ac:spMkLst>
        </pc:spChg>
        <pc:spChg chg="add mod ord">
          <ac:chgData name="Lo Issac" userId="3a7813e940354b12" providerId="LiveId" clId="{DA9FA7BB-4DFE-814D-9209-BC38C3AFDB34}" dt="2023-11-22T11:30:28.444" v="1243" actId="20577"/>
          <ac:spMkLst>
            <pc:docMk/>
            <pc:sldMk cId="2596744790" sldId="269"/>
            <ac:spMk id="12" creationId="{560787AE-97C2-9342-1237-CB3F4A255804}"/>
          </ac:spMkLst>
        </pc:spChg>
        <pc:spChg chg="add del mod ord">
          <ac:chgData name="Lo Issac" userId="3a7813e940354b12" providerId="LiveId" clId="{DA9FA7BB-4DFE-814D-9209-BC38C3AFDB34}" dt="2023-11-22T11:30:35.346" v="1245" actId="1957"/>
          <ac:spMkLst>
            <pc:docMk/>
            <pc:sldMk cId="2596744790" sldId="269"/>
            <ac:spMk id="13" creationId="{CE66C04D-3B2C-C6ED-F482-BAEED7F320F3}"/>
          </ac:spMkLst>
        </pc:spChg>
        <pc:spChg chg="add del mod">
          <ac:chgData name="Lo Issac" userId="3a7813e940354b12" providerId="LiveId" clId="{DA9FA7BB-4DFE-814D-9209-BC38C3AFDB34}" dt="2023-11-22T11:31:07.297" v="1249"/>
          <ac:spMkLst>
            <pc:docMk/>
            <pc:sldMk cId="2596744790" sldId="269"/>
            <ac:spMk id="20" creationId="{553FB1C9-E8A9-CD57-0FA2-37D964677CF6}"/>
          </ac:spMkLst>
        </pc:spChg>
        <pc:graphicFrameChg chg="add del mod">
          <ac:chgData name="Lo Issac" userId="3a7813e940354b12" providerId="LiveId" clId="{DA9FA7BB-4DFE-814D-9209-BC38C3AFDB34}" dt="2023-11-22T11:30:43.845" v="1246" actId="478"/>
          <ac:graphicFrameMkLst>
            <pc:docMk/>
            <pc:sldMk cId="2596744790" sldId="269"/>
            <ac:graphicFrameMk id="18" creationId="{F2BE0D7F-AD30-3EB4-870E-32EF9D2BE5A7}"/>
          </ac:graphicFrameMkLst>
        </pc:graphicFrameChg>
        <pc:graphicFrameChg chg="add mod">
          <ac:chgData name="Lo Issac" userId="3a7813e940354b12" providerId="LiveId" clId="{DA9FA7BB-4DFE-814D-9209-BC38C3AFDB34}" dt="2023-11-22T11:30:55.711" v="1248"/>
          <ac:graphicFrameMkLst>
            <pc:docMk/>
            <pc:sldMk cId="2596744790" sldId="269"/>
            <ac:graphicFrameMk id="21" creationId="{A660E9C8-C8AE-615F-97AD-56F50F223D3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kustconnect-my.sharepoint.com/personal/ysloae_connect_ust_hk/Documents/DASC%202210/covid_19_clean_compl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kustconnect-my.sharepoint.com/personal/ysloae_connect_ust_hk/Documents/DASC%202210/covid_19_clean_comple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kustconnect-my.sharepoint.com/personal/ysloae_connect_ust_hk/Documents/DASC%202210/covid_19_clean_comple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kustconnect-my.sharepoint.com/personal/ysloae_connect_ust_hk/Documents/DASC%202210/covid_19_clean_comple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hkustconnect-my.sharepoint.com/personal/ysloae_connect_ust_hk/Documents/DASC%202210/covid_19_clean_comple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[covid_19_clean_complete.xlsx]Sheet4!PivotTable8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Sheet4!$A$4:$A$6</c:f>
              <c:strCache>
                <c:ptCount val="3"/>
                <c:pt idx="0">
                  <c:v>Sum of Deaths</c:v>
                </c:pt>
                <c:pt idx="1">
                  <c:v>Sum of Confirmed</c:v>
                </c:pt>
                <c:pt idx="2">
                  <c:v>Sum of Recovered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3"/>
                <c:pt idx="0">
                  <c:v>43384903</c:v>
                </c:pt>
                <c:pt idx="1">
                  <c:v>828508482</c:v>
                </c:pt>
                <c:pt idx="2">
                  <c:v>388408229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FB-6647-B53E-810F90CB2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62016319"/>
        <c:axId val="1546025488"/>
      </c:barChart>
      <c:catAx>
        <c:axId val="1862016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025488"/>
        <c:crosses val="autoZero"/>
        <c:auto val="1"/>
        <c:lblAlgn val="ctr"/>
        <c:lblOffset val="100"/>
        <c:noMultiLvlLbl val="0"/>
      </c:catAx>
      <c:valAx>
        <c:axId val="15460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01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[covid_19_clean_complete.xlsx]Sheet2!PivotTable5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  ten</a:t>
            </a:r>
            <a:r>
              <a:rPr lang="en-GB" baseline="0"/>
              <a:t> countries of death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Deaths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Sheet2!$A$4:$A$14</c:f>
              <c:strCache>
                <c:ptCount val="10"/>
                <c:pt idx="0">
                  <c:v>Belgium</c:v>
                </c:pt>
                <c:pt idx="1">
                  <c:v>Brazil</c:v>
                </c:pt>
                <c:pt idx="2">
                  <c:v>France</c:v>
                </c:pt>
                <c:pt idx="3">
                  <c:v>India</c:v>
                </c:pt>
                <c:pt idx="4">
                  <c:v>Iran</c:v>
                </c:pt>
                <c:pt idx="5">
                  <c:v>Italy</c:v>
                </c:pt>
                <c:pt idx="6">
                  <c:v>Mexico</c:v>
                </c:pt>
                <c:pt idx="7">
                  <c:v>Spain</c:v>
                </c:pt>
                <c:pt idx="8">
                  <c:v>United Kingdom</c:v>
                </c:pt>
                <c:pt idx="9">
                  <c:v>US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963679</c:v>
                </c:pt>
                <c:pt idx="1">
                  <c:v>3938034</c:v>
                </c:pt>
                <c:pt idx="2">
                  <c:v>3048524</c:v>
                </c:pt>
                <c:pt idx="3">
                  <c:v>1111831</c:v>
                </c:pt>
                <c:pt idx="4">
                  <c:v>1024136</c:v>
                </c:pt>
                <c:pt idx="5">
                  <c:v>3707717</c:v>
                </c:pt>
                <c:pt idx="6">
                  <c:v>1728277</c:v>
                </c:pt>
                <c:pt idx="7">
                  <c:v>3033030</c:v>
                </c:pt>
                <c:pt idx="8">
                  <c:v>3997775</c:v>
                </c:pt>
                <c:pt idx="9">
                  <c:v>11011411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71-7F49-BAF7-3DF414AFAB6B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Confirmed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Sheet2!$A$4:$A$14</c:f>
              <c:strCache>
                <c:ptCount val="10"/>
                <c:pt idx="0">
                  <c:v>Belgium</c:v>
                </c:pt>
                <c:pt idx="1">
                  <c:v>Brazil</c:v>
                </c:pt>
                <c:pt idx="2">
                  <c:v>France</c:v>
                </c:pt>
                <c:pt idx="3">
                  <c:v>India</c:v>
                </c:pt>
                <c:pt idx="4">
                  <c:v>Iran</c:v>
                </c:pt>
                <c:pt idx="5">
                  <c:v>Italy</c:v>
                </c:pt>
                <c:pt idx="6">
                  <c:v>Mexico</c:v>
                </c:pt>
                <c:pt idx="7">
                  <c:v>Spain</c:v>
                </c:pt>
                <c:pt idx="8">
                  <c:v>United Kingdom</c:v>
                </c:pt>
                <c:pt idx="9">
                  <c:v>US</c:v>
                </c:pt>
              </c:strCache>
            </c:strRef>
          </c:cat>
          <c:val>
            <c:numRef>
              <c:f>Sheet2!$C$4:$C$14</c:f>
              <c:numCache>
                <c:formatCode>General</c:formatCode>
                <c:ptCount val="10"/>
                <c:pt idx="0">
                  <c:v>6281116</c:v>
                </c:pt>
                <c:pt idx="1">
                  <c:v>89524967</c:v>
                </c:pt>
                <c:pt idx="2">
                  <c:v>21210926</c:v>
                </c:pt>
                <c:pt idx="3">
                  <c:v>40883464</c:v>
                </c:pt>
                <c:pt idx="4">
                  <c:v>19339267</c:v>
                </c:pt>
                <c:pt idx="5">
                  <c:v>26745145</c:v>
                </c:pt>
                <c:pt idx="6">
                  <c:v>14946202</c:v>
                </c:pt>
                <c:pt idx="7">
                  <c:v>27404045</c:v>
                </c:pt>
                <c:pt idx="8">
                  <c:v>26748587</c:v>
                </c:pt>
                <c:pt idx="9">
                  <c:v>224345948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71-7F49-BAF7-3DF414AFA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710181520"/>
        <c:axId val="1710185552"/>
      </c:barChart>
      <c:catAx>
        <c:axId val="171018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185552"/>
        <c:crosses val="autoZero"/>
        <c:auto val="1"/>
        <c:lblAlgn val="ctr"/>
        <c:lblOffset val="100"/>
        <c:noMultiLvlLbl val="0"/>
      </c:catAx>
      <c:valAx>
        <c:axId val="171018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018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relationship between the confirmed cases and the longtidude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'[covid_19_clean_complete.xlsx]confirmed cases and longtidude'!$E$3</c:f>
              <c:strCache>
                <c:ptCount val="1"/>
                <c:pt idx="0">
                  <c:v>Sum of Confirmed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'[covid_19_clean_complete.xlsx]confirmed cases and longtidude'!$D$4:$D$264</c:f>
              <c:numCache>
                <c:formatCode>General</c:formatCode>
                <c:ptCount val="261"/>
                <c:pt idx="0">
                  <c:v>-51.796300000000002</c:v>
                </c:pt>
                <c:pt idx="1">
                  <c:v>-42.882100000000001</c:v>
                </c:pt>
                <c:pt idx="2">
                  <c:v>-40.900599999999997</c:v>
                </c:pt>
                <c:pt idx="3">
                  <c:v>-38.4161</c:v>
                </c:pt>
                <c:pt idx="4">
                  <c:v>-37.813600000000001</c:v>
                </c:pt>
                <c:pt idx="5">
                  <c:v>-35.6751</c:v>
                </c:pt>
                <c:pt idx="6">
                  <c:v>-35.473500000000001</c:v>
                </c:pt>
                <c:pt idx="7">
                  <c:v>-34.9285</c:v>
                </c:pt>
                <c:pt idx="8">
                  <c:v>-33.8688</c:v>
                </c:pt>
                <c:pt idx="9">
                  <c:v>-32.522799999999997</c:v>
                </c:pt>
                <c:pt idx="10">
                  <c:v>-31.950500000000002</c:v>
                </c:pt>
                <c:pt idx="11">
                  <c:v>-30.5595</c:v>
                </c:pt>
                <c:pt idx="12">
                  <c:v>-29.61</c:v>
                </c:pt>
                <c:pt idx="13">
                  <c:v>-27.469799999999999</c:v>
                </c:pt>
                <c:pt idx="14">
                  <c:v>-26.522500000000001</c:v>
                </c:pt>
                <c:pt idx="15">
                  <c:v>-23.442499999999999</c:v>
                </c:pt>
                <c:pt idx="16">
                  <c:v>-22.957599999999999</c:v>
                </c:pt>
                <c:pt idx="17">
                  <c:v>-22.328499999999998</c:v>
                </c:pt>
                <c:pt idx="18">
                  <c:v>-21.115100000000002</c:v>
                </c:pt>
                <c:pt idx="19">
                  <c:v>-20.904305000000001</c:v>
                </c:pt>
                <c:pt idx="20">
                  <c:v>-20.348403999999999</c:v>
                </c:pt>
                <c:pt idx="21">
                  <c:v>-19.015438</c:v>
                </c:pt>
                <c:pt idx="22">
                  <c:v>-18.766946999999998</c:v>
                </c:pt>
                <c:pt idx="23">
                  <c:v>-18.665694999999999</c:v>
                </c:pt>
                <c:pt idx="24">
                  <c:v>-17.7134</c:v>
                </c:pt>
                <c:pt idx="25">
                  <c:v>-17.6797</c:v>
                </c:pt>
                <c:pt idx="26">
                  <c:v>-16.290199999999999</c:v>
                </c:pt>
                <c:pt idx="28">
                  <c:v>-13.254300000000001</c:v>
                </c:pt>
                <c:pt idx="29">
                  <c:v>-13.133896999999999</c:v>
                </c:pt>
                <c:pt idx="30">
                  <c:v>-12.827500000000001</c:v>
                </c:pt>
                <c:pt idx="31">
                  <c:v>-12.4634</c:v>
                </c:pt>
                <c:pt idx="32">
                  <c:v>-11.6455</c:v>
                </c:pt>
                <c:pt idx="33">
                  <c:v>-11.2027</c:v>
                </c:pt>
                <c:pt idx="34">
                  <c:v>-9.19</c:v>
                </c:pt>
                <c:pt idx="35">
                  <c:v>-8.8742169999999998</c:v>
                </c:pt>
                <c:pt idx="36">
                  <c:v>-6.3690280000000001</c:v>
                </c:pt>
                <c:pt idx="37">
                  <c:v>-6.3149930000000003</c:v>
                </c:pt>
                <c:pt idx="38">
                  <c:v>-4.6795999999999998</c:v>
                </c:pt>
                <c:pt idx="39">
                  <c:v>-4.0382999999999996</c:v>
                </c:pt>
                <c:pt idx="40">
                  <c:v>-3.3731</c:v>
                </c:pt>
                <c:pt idx="41">
                  <c:v>-1.9402999999999999</c:v>
                </c:pt>
                <c:pt idx="42">
                  <c:v>-1.8311999999999999</c:v>
                </c:pt>
                <c:pt idx="43">
                  <c:v>-0.80369999999999997</c:v>
                </c:pt>
                <c:pt idx="44">
                  <c:v>-0.7893</c:v>
                </c:pt>
                <c:pt idx="45">
                  <c:v>-0.22800000000000001</c:v>
                </c:pt>
                <c:pt idx="46">
                  <c:v>-2.3599999999999999E-2</c:v>
                </c:pt>
                <c:pt idx="47">
                  <c:v>0.18640000000000001</c:v>
                </c:pt>
                <c:pt idx="48">
                  <c:v>1.2833000000000001</c:v>
                </c:pt>
                <c:pt idx="49">
                  <c:v>1.3733329999999999</c:v>
                </c:pt>
                <c:pt idx="50">
                  <c:v>1.6508</c:v>
                </c:pt>
                <c:pt idx="51">
                  <c:v>3.2027999999999999</c:v>
                </c:pt>
                <c:pt idx="52">
                  <c:v>3.8479999999999999</c:v>
                </c:pt>
                <c:pt idx="53">
                  <c:v>3.9192999999999998</c:v>
                </c:pt>
                <c:pt idx="54">
                  <c:v>3.9339</c:v>
                </c:pt>
                <c:pt idx="55">
                  <c:v>4.2104840000000001</c:v>
                </c:pt>
                <c:pt idx="56">
                  <c:v>4.5353000000000003</c:v>
                </c:pt>
                <c:pt idx="57">
                  <c:v>4.5709</c:v>
                </c:pt>
                <c:pt idx="58">
                  <c:v>4.8604159999999998</c:v>
                </c:pt>
                <c:pt idx="59">
                  <c:v>5.1521489999999996</c:v>
                </c:pt>
                <c:pt idx="60">
                  <c:v>6.4238</c:v>
                </c:pt>
                <c:pt idx="61">
                  <c:v>6.4280549999999996</c:v>
                </c:pt>
                <c:pt idx="62">
                  <c:v>6.6111000000000004</c:v>
                </c:pt>
                <c:pt idx="63">
                  <c:v>6.8769999999999998</c:v>
                </c:pt>
                <c:pt idx="64">
                  <c:v>7.54</c:v>
                </c:pt>
                <c:pt idx="65">
                  <c:v>7.8730539999999998</c:v>
                </c:pt>
                <c:pt idx="66">
                  <c:v>7.9465000000000003</c:v>
                </c:pt>
                <c:pt idx="67">
                  <c:v>8.4605549999999994</c:v>
                </c:pt>
                <c:pt idx="68">
                  <c:v>8.5380000000000003</c:v>
                </c:pt>
                <c:pt idx="69">
                  <c:v>8.6195000000000004</c:v>
                </c:pt>
                <c:pt idx="70">
                  <c:v>9.0820000000000007</c:v>
                </c:pt>
                <c:pt idx="71">
                  <c:v>9.1449999999999996</c:v>
                </c:pt>
                <c:pt idx="72">
                  <c:v>9.3077000000000005</c:v>
                </c:pt>
                <c:pt idx="73">
                  <c:v>9.7489000000000008</c:v>
                </c:pt>
                <c:pt idx="74">
                  <c:v>9.9456000000000007</c:v>
                </c:pt>
                <c:pt idx="75">
                  <c:v>10.691800000000001</c:v>
                </c:pt>
                <c:pt idx="76">
                  <c:v>11.55</c:v>
                </c:pt>
                <c:pt idx="77">
                  <c:v>11.803699999999999</c:v>
                </c:pt>
                <c:pt idx="78">
                  <c:v>11.825100000000001</c:v>
                </c:pt>
                <c:pt idx="79">
                  <c:v>12.1165</c:v>
                </c:pt>
                <c:pt idx="80">
                  <c:v>12.169600000000001</c:v>
                </c:pt>
                <c:pt idx="81">
                  <c:v>12.238300000000001</c:v>
                </c:pt>
                <c:pt idx="82">
                  <c:v>12.521100000000001</c:v>
                </c:pt>
                <c:pt idx="83">
                  <c:v>12.8628</c:v>
                </c:pt>
                <c:pt idx="84">
                  <c:v>12.865416</c:v>
                </c:pt>
                <c:pt idx="85">
                  <c:v>12.879721</c:v>
                </c:pt>
                <c:pt idx="86">
                  <c:v>12.984299999999999</c:v>
                </c:pt>
                <c:pt idx="87">
                  <c:v>13.193899999999999</c:v>
                </c:pt>
                <c:pt idx="88">
                  <c:v>13.443199999999999</c:v>
                </c:pt>
                <c:pt idx="89">
                  <c:v>13.7942</c:v>
                </c:pt>
                <c:pt idx="90">
                  <c:v>13.9094</c:v>
                </c:pt>
                <c:pt idx="91">
                  <c:v>14.058324000000001</c:v>
                </c:pt>
                <c:pt idx="92">
                  <c:v>14.497400000000001</c:v>
                </c:pt>
                <c:pt idx="93">
                  <c:v>14.641500000000001</c:v>
                </c:pt>
                <c:pt idx="94">
                  <c:v>15.179399999999999</c:v>
                </c:pt>
                <c:pt idx="95">
                  <c:v>15.2</c:v>
                </c:pt>
                <c:pt idx="96">
                  <c:v>15.414999999999999</c:v>
                </c:pt>
                <c:pt idx="97">
                  <c:v>15.4542</c:v>
                </c:pt>
                <c:pt idx="98">
                  <c:v>15.552727000000001</c:v>
                </c:pt>
                <c:pt idx="99">
                  <c:v>15.7835</c:v>
                </c:pt>
                <c:pt idx="100">
                  <c:v>15.870032</c:v>
                </c:pt>
                <c:pt idx="101">
                  <c:v>16.265000000000001</c:v>
                </c:pt>
                <c:pt idx="102">
                  <c:v>16.538799999999998</c:v>
                </c:pt>
                <c:pt idx="103">
                  <c:v>16.742498000000001</c:v>
                </c:pt>
                <c:pt idx="104">
                  <c:v>17.0608</c:v>
                </c:pt>
                <c:pt idx="105">
                  <c:v>17.189900000000002</c:v>
                </c:pt>
                <c:pt idx="106">
                  <c:v>17.357821999999999</c:v>
                </c:pt>
                <c:pt idx="107">
                  <c:v>17.570692000000001</c:v>
                </c:pt>
                <c:pt idx="108">
                  <c:v>17.607789</c:v>
                </c:pt>
                <c:pt idx="109">
                  <c:v>17.899999999999999</c:v>
                </c:pt>
                <c:pt idx="110">
                  <c:v>18.0425</c:v>
                </c:pt>
                <c:pt idx="111">
                  <c:v>18.070799999999998</c:v>
                </c:pt>
                <c:pt idx="112">
                  <c:v>18.1096</c:v>
                </c:pt>
                <c:pt idx="113">
                  <c:v>18.220600000000001</c:v>
                </c:pt>
                <c:pt idx="114">
                  <c:v>18.4207</c:v>
                </c:pt>
                <c:pt idx="115">
                  <c:v>18.735700000000001</c:v>
                </c:pt>
                <c:pt idx="116">
                  <c:v>18.9712</c:v>
                </c:pt>
                <c:pt idx="117">
                  <c:v>19.195900000000002</c:v>
                </c:pt>
                <c:pt idx="118">
                  <c:v>19.313300000000002</c:v>
                </c:pt>
                <c:pt idx="119">
                  <c:v>19.856269999999999</c:v>
                </c:pt>
                <c:pt idx="121">
                  <c:v>21.007899999999999</c:v>
                </c:pt>
                <c:pt idx="122">
                  <c:v>21.512582999999999</c:v>
                </c:pt>
                <c:pt idx="123">
                  <c:v>21.521757000000001</c:v>
                </c:pt>
                <c:pt idx="124">
                  <c:v>21.693999999999999</c:v>
                </c:pt>
                <c:pt idx="125">
                  <c:v>21.9162</c:v>
                </c:pt>
                <c:pt idx="126">
                  <c:v>22.166699999999999</c:v>
                </c:pt>
                <c:pt idx="127">
                  <c:v>22.3</c:v>
                </c:pt>
                <c:pt idx="128">
                  <c:v>23.341699999999999</c:v>
                </c:pt>
                <c:pt idx="129">
                  <c:v>23.424075999999999</c:v>
                </c:pt>
                <c:pt idx="130">
                  <c:v>23.634499999999999</c:v>
                </c:pt>
                <c:pt idx="131">
                  <c:v>23.684999999999999</c:v>
                </c:pt>
                <c:pt idx="132">
                  <c:v>23.7</c:v>
                </c:pt>
                <c:pt idx="133">
                  <c:v>23.829799999999999</c:v>
                </c:pt>
                <c:pt idx="134">
                  <c:v>23.885942</c:v>
                </c:pt>
                <c:pt idx="135">
                  <c:v>24.215499999999999</c:v>
                </c:pt>
                <c:pt idx="136">
                  <c:v>24.974</c:v>
                </c:pt>
                <c:pt idx="137">
                  <c:v>25.025884999999999</c:v>
                </c:pt>
                <c:pt idx="138">
                  <c:v>25.354800000000001</c:v>
                </c:pt>
                <c:pt idx="139">
                  <c:v>26.0275</c:v>
                </c:pt>
                <c:pt idx="140">
                  <c:v>26.078900000000001</c:v>
                </c:pt>
                <c:pt idx="141">
                  <c:v>26.335100000000001</c:v>
                </c:pt>
                <c:pt idx="142">
                  <c:v>26.8154</c:v>
                </c:pt>
                <c:pt idx="143">
                  <c:v>26.820553</c:v>
                </c:pt>
                <c:pt idx="144">
                  <c:v>27.514199999999999</c:v>
                </c:pt>
                <c:pt idx="145">
                  <c:v>27.610399999999998</c:v>
                </c:pt>
                <c:pt idx="146">
                  <c:v>27.614000000000001</c:v>
                </c:pt>
                <c:pt idx="147">
                  <c:v>28.033899999999999</c:v>
                </c:pt>
                <c:pt idx="148">
                  <c:v>28.166699999999999</c:v>
                </c:pt>
                <c:pt idx="149">
                  <c:v>29.183199999999999</c:v>
                </c:pt>
                <c:pt idx="150">
                  <c:v>29.31166</c:v>
                </c:pt>
                <c:pt idx="151">
                  <c:v>30.057200000000002</c:v>
                </c:pt>
                <c:pt idx="152">
                  <c:v>30.375299999999999</c:v>
                </c:pt>
                <c:pt idx="153">
                  <c:v>30.617100000000001</c:v>
                </c:pt>
                <c:pt idx="154">
                  <c:v>30.9756</c:v>
                </c:pt>
                <c:pt idx="155">
                  <c:v>31.046050999999999</c:v>
                </c:pt>
                <c:pt idx="156">
                  <c:v>31.202000000000002</c:v>
                </c:pt>
                <c:pt idx="157">
                  <c:v>31.24</c:v>
                </c:pt>
                <c:pt idx="158">
                  <c:v>31.692699999999999</c:v>
                </c:pt>
                <c:pt idx="159">
                  <c:v>31.791699999999999</c:v>
                </c:pt>
                <c:pt idx="160">
                  <c:v>31.825700000000001</c:v>
                </c:pt>
                <c:pt idx="161">
                  <c:v>31.952200000000001</c:v>
                </c:pt>
                <c:pt idx="162">
                  <c:v>32.3078</c:v>
                </c:pt>
                <c:pt idx="163">
                  <c:v>32.427908000000002</c:v>
                </c:pt>
                <c:pt idx="164">
                  <c:v>32.9711</c:v>
                </c:pt>
                <c:pt idx="165">
                  <c:v>33.223191</c:v>
                </c:pt>
                <c:pt idx="166">
                  <c:v>33.854700000000001</c:v>
                </c:pt>
                <c:pt idx="167">
                  <c:v>33.886916999999997</c:v>
                </c:pt>
                <c:pt idx="168">
                  <c:v>33.939109999999999</c:v>
                </c:pt>
                <c:pt idx="169">
                  <c:v>34.802075000000002</c:v>
                </c:pt>
                <c:pt idx="170">
                  <c:v>35.126399999999997</c:v>
                </c:pt>
                <c:pt idx="171">
                  <c:v>35.191699999999997</c:v>
                </c:pt>
                <c:pt idx="172">
                  <c:v>35.745199999999997</c:v>
                </c:pt>
                <c:pt idx="173">
                  <c:v>35.751800000000003</c:v>
                </c:pt>
                <c:pt idx="174">
                  <c:v>35.907756999999997</c:v>
                </c:pt>
                <c:pt idx="175">
                  <c:v>35.9375</c:v>
                </c:pt>
                <c:pt idx="176">
                  <c:v>36.140799999999999</c:v>
                </c:pt>
                <c:pt idx="177">
                  <c:v>36.204824000000002</c:v>
                </c:pt>
                <c:pt idx="178">
                  <c:v>36.342700000000001</c:v>
                </c:pt>
                <c:pt idx="179">
                  <c:v>37.269199999999998</c:v>
                </c:pt>
                <c:pt idx="180">
                  <c:v>37.5777</c:v>
                </c:pt>
                <c:pt idx="181">
                  <c:v>37.895699999999998</c:v>
                </c:pt>
                <c:pt idx="182">
                  <c:v>38.860999999999997</c:v>
                </c:pt>
                <c:pt idx="183">
                  <c:v>38.963700000000003</c:v>
                </c:pt>
                <c:pt idx="184">
                  <c:v>39.074199999999998</c:v>
                </c:pt>
                <c:pt idx="185">
                  <c:v>39.305399999999999</c:v>
                </c:pt>
                <c:pt idx="186">
                  <c:v>39.399900000000002</c:v>
                </c:pt>
                <c:pt idx="187">
                  <c:v>39.548999999999999</c:v>
                </c:pt>
                <c:pt idx="189">
                  <c:v>40.069099999999999</c:v>
                </c:pt>
                <c:pt idx="190">
                  <c:v>40.143099999999997</c:v>
                </c:pt>
                <c:pt idx="191">
                  <c:v>40.182400000000001</c:v>
                </c:pt>
                <c:pt idx="192">
                  <c:v>40.463667000000001</c:v>
                </c:pt>
                <c:pt idx="193">
                  <c:v>41.112900000000003</c:v>
                </c:pt>
                <c:pt idx="194">
                  <c:v>41.153300000000002</c:v>
                </c:pt>
                <c:pt idx="195">
                  <c:v>41.20438</c:v>
                </c:pt>
                <c:pt idx="196">
                  <c:v>41.2956</c:v>
                </c:pt>
                <c:pt idx="197">
                  <c:v>41.377490999999999</c:v>
                </c:pt>
                <c:pt idx="198">
                  <c:v>41.608600000000003</c:v>
                </c:pt>
                <c:pt idx="199">
                  <c:v>41.871940000000002</c:v>
                </c:pt>
                <c:pt idx="200">
                  <c:v>41.902900000000002</c:v>
                </c:pt>
                <c:pt idx="201">
                  <c:v>42.315399999999997</c:v>
                </c:pt>
                <c:pt idx="202">
                  <c:v>42.506300000000003</c:v>
                </c:pt>
                <c:pt idx="203">
                  <c:v>42.602635999999997</c:v>
                </c:pt>
                <c:pt idx="204">
                  <c:v>42.708677999999999</c:v>
                </c:pt>
                <c:pt idx="205">
                  <c:v>42.733899999999998</c:v>
                </c:pt>
                <c:pt idx="206">
                  <c:v>43.6661</c:v>
                </c:pt>
                <c:pt idx="207">
                  <c:v>43.7333</c:v>
                </c:pt>
                <c:pt idx="208">
                  <c:v>43.915900000000001</c:v>
                </c:pt>
                <c:pt idx="209">
                  <c:v>43.942399999999999</c:v>
                </c:pt>
                <c:pt idx="210">
                  <c:v>44.016500000000001</c:v>
                </c:pt>
                <c:pt idx="211">
                  <c:v>44.093499999999999</c:v>
                </c:pt>
                <c:pt idx="212">
                  <c:v>44.682000000000002</c:v>
                </c:pt>
                <c:pt idx="213">
                  <c:v>45.1</c:v>
                </c:pt>
                <c:pt idx="214">
                  <c:v>45.943199999999997</c:v>
                </c:pt>
                <c:pt idx="215">
                  <c:v>46.151200000000003</c:v>
                </c:pt>
                <c:pt idx="216">
                  <c:v>46.227600000000002</c:v>
                </c:pt>
                <c:pt idx="217">
                  <c:v>46.5107</c:v>
                </c:pt>
                <c:pt idx="218">
                  <c:v>46.565300000000001</c:v>
                </c:pt>
                <c:pt idx="219">
                  <c:v>46.818199999999997</c:v>
                </c:pt>
                <c:pt idx="220">
                  <c:v>46.862499999999997</c:v>
                </c:pt>
                <c:pt idx="221">
                  <c:v>46.885199999999998</c:v>
                </c:pt>
                <c:pt idx="222">
                  <c:v>47.14</c:v>
                </c:pt>
                <c:pt idx="223">
                  <c:v>47.162500000000001</c:v>
                </c:pt>
                <c:pt idx="224">
                  <c:v>47.4116</c:v>
                </c:pt>
                <c:pt idx="225">
                  <c:v>47.516199999999998</c:v>
                </c:pt>
                <c:pt idx="226">
                  <c:v>47.862000000000002</c:v>
                </c:pt>
                <c:pt idx="227">
                  <c:v>48.019599999999997</c:v>
                </c:pt>
                <c:pt idx="228">
                  <c:v>48.379399999999997</c:v>
                </c:pt>
                <c:pt idx="229">
                  <c:v>48.668999999999997</c:v>
                </c:pt>
                <c:pt idx="230">
                  <c:v>49.372300000000003</c:v>
                </c:pt>
                <c:pt idx="231">
                  <c:v>49.815300000000001</c:v>
                </c:pt>
                <c:pt idx="232">
                  <c:v>49.817500000000003</c:v>
                </c:pt>
                <c:pt idx="233">
                  <c:v>50.833300000000001</c:v>
                </c:pt>
                <c:pt idx="234">
                  <c:v>51.165691000000002</c:v>
                </c:pt>
                <c:pt idx="235">
                  <c:v>51.253799999999998</c:v>
                </c:pt>
                <c:pt idx="236">
                  <c:v>51.919400000000003</c:v>
                </c:pt>
                <c:pt idx="237">
                  <c:v>52.132599999999996</c:v>
                </c:pt>
                <c:pt idx="238">
                  <c:v>52.939900000000002</c:v>
                </c:pt>
                <c:pt idx="239">
                  <c:v>53.1355</c:v>
                </c:pt>
                <c:pt idx="240">
                  <c:v>53.142400000000002</c:v>
                </c:pt>
                <c:pt idx="241">
                  <c:v>53.709800000000001</c:v>
                </c:pt>
                <c:pt idx="242">
                  <c:v>53.726700000000001</c:v>
                </c:pt>
                <c:pt idx="243">
                  <c:v>53.760899999999999</c:v>
                </c:pt>
                <c:pt idx="244">
                  <c:v>53.933300000000003</c:v>
                </c:pt>
                <c:pt idx="245">
                  <c:v>54.2361</c:v>
                </c:pt>
                <c:pt idx="246">
                  <c:v>55.169400000000003</c:v>
                </c:pt>
                <c:pt idx="247">
                  <c:v>55.378100000000003</c:v>
                </c:pt>
                <c:pt idx="248">
                  <c:v>56.2639</c:v>
                </c:pt>
                <c:pt idx="249">
                  <c:v>56.879600000000003</c:v>
                </c:pt>
                <c:pt idx="250">
                  <c:v>58.595300000000002</c:v>
                </c:pt>
                <c:pt idx="251">
                  <c:v>60.128160999999999</c:v>
                </c:pt>
                <c:pt idx="252">
                  <c:v>60.472000000000001</c:v>
                </c:pt>
                <c:pt idx="254">
                  <c:v>61.892600000000002</c:v>
                </c:pt>
                <c:pt idx="255">
                  <c:v>61.924109999999999</c:v>
                </c:pt>
                <c:pt idx="256">
                  <c:v>64.282300000000006</c:v>
                </c:pt>
                <c:pt idx="257">
                  <c:v>64.825500000000005</c:v>
                </c:pt>
                <c:pt idx="258">
                  <c:v>64.963099999999997</c:v>
                </c:pt>
                <c:pt idx="259">
                  <c:v>71.706900000000005</c:v>
                </c:pt>
              </c:numCache>
            </c:numRef>
          </c:xVal>
          <c:yVal>
            <c:numRef>
              <c:f>'[covid_19_clean_complete.xlsx]confirmed cases and longtidude'!$E$4:$E$264</c:f>
              <c:numCache>
                <c:formatCode>General</c:formatCode>
                <c:ptCount val="261"/>
                <c:pt idx="0">
                  <c:v>1383</c:v>
                </c:pt>
                <c:pt idx="1">
                  <c:v>25262</c:v>
                </c:pt>
                <c:pt idx="2">
                  <c:v>175979</c:v>
                </c:pt>
                <c:pt idx="3">
                  <c:v>4450658</c:v>
                </c:pt>
                <c:pt idx="4">
                  <c:v>279524</c:v>
                </c:pt>
                <c:pt idx="5">
                  <c:v>16935654</c:v>
                </c:pt>
                <c:pt idx="6">
                  <c:v>13174</c:v>
                </c:pt>
                <c:pt idx="7">
                  <c:v>54273</c:v>
                </c:pt>
                <c:pt idx="8">
                  <c:v>384636</c:v>
                </c:pt>
                <c:pt idx="9">
                  <c:v>94742</c:v>
                </c:pt>
                <c:pt idx="10">
                  <c:v>70669</c:v>
                </c:pt>
                <c:pt idx="11">
                  <c:v>11168743</c:v>
                </c:pt>
                <c:pt idx="12">
                  <c:v>6794</c:v>
                </c:pt>
                <c:pt idx="13">
                  <c:v>129172</c:v>
                </c:pt>
                <c:pt idx="14">
                  <c:v>63160</c:v>
                </c:pt>
                <c:pt idx="15">
                  <c:v>156373</c:v>
                </c:pt>
                <c:pt idx="16">
                  <c:v>28836</c:v>
                </c:pt>
                <c:pt idx="17">
                  <c:v>15306</c:v>
                </c:pt>
                <c:pt idx="18">
                  <c:v>57863</c:v>
                </c:pt>
                <c:pt idx="19">
                  <c:v>2435</c:v>
                </c:pt>
                <c:pt idx="20">
                  <c:v>39448</c:v>
                </c:pt>
                <c:pt idx="21">
                  <c:v>50794</c:v>
                </c:pt>
                <c:pt idx="22">
                  <c:v>207296</c:v>
                </c:pt>
                <c:pt idx="23">
                  <c:v>58006</c:v>
                </c:pt>
                <c:pt idx="24">
                  <c:v>2266</c:v>
                </c:pt>
                <c:pt idx="25">
                  <c:v>7213</c:v>
                </c:pt>
                <c:pt idx="26">
                  <c:v>2170351</c:v>
                </c:pt>
                <c:pt idx="28">
                  <c:v>89666</c:v>
                </c:pt>
                <c:pt idx="29">
                  <c:v>129421</c:v>
                </c:pt>
                <c:pt idx="30">
                  <c:v>189436</c:v>
                </c:pt>
                <c:pt idx="31">
                  <c:v>3537</c:v>
                </c:pt>
                <c:pt idx="32">
                  <c:v>15823</c:v>
                </c:pt>
                <c:pt idx="33">
                  <c:v>22662</c:v>
                </c:pt>
                <c:pt idx="34">
                  <c:v>19263916</c:v>
                </c:pt>
                <c:pt idx="35">
                  <c:v>2487</c:v>
                </c:pt>
                <c:pt idx="36">
                  <c:v>49327</c:v>
                </c:pt>
                <c:pt idx="37">
                  <c:v>1185</c:v>
                </c:pt>
                <c:pt idx="38">
                  <c:v>3977</c:v>
                </c:pt>
                <c:pt idx="39">
                  <c:v>427604</c:v>
                </c:pt>
                <c:pt idx="40">
                  <c:v>11351</c:v>
                </c:pt>
                <c:pt idx="41">
                  <c:v>71242</c:v>
                </c:pt>
                <c:pt idx="42">
                  <c:v>4678496</c:v>
                </c:pt>
                <c:pt idx="43">
                  <c:v>330678</c:v>
                </c:pt>
                <c:pt idx="44">
                  <c:v>4057909</c:v>
                </c:pt>
                <c:pt idx="45">
                  <c:v>101609</c:v>
                </c:pt>
                <c:pt idx="46">
                  <c:v>464603</c:v>
                </c:pt>
                <c:pt idx="47">
                  <c:v>46884</c:v>
                </c:pt>
                <c:pt idx="48">
                  <c:v>3502472</c:v>
                </c:pt>
                <c:pt idx="49">
                  <c:v>56688</c:v>
                </c:pt>
                <c:pt idx="50">
                  <c:v>153258</c:v>
                </c:pt>
                <c:pt idx="51">
                  <c:v>173602</c:v>
                </c:pt>
                <c:pt idx="52">
                  <c:v>844817</c:v>
                </c:pt>
                <c:pt idx="53">
                  <c:v>32247</c:v>
                </c:pt>
                <c:pt idx="54">
                  <c:v>226554</c:v>
                </c:pt>
                <c:pt idx="55">
                  <c:v>876874</c:v>
                </c:pt>
                <c:pt idx="56">
                  <c:v>18168</c:v>
                </c:pt>
                <c:pt idx="57">
                  <c:v>6893122</c:v>
                </c:pt>
                <c:pt idx="58">
                  <c:v>19089</c:v>
                </c:pt>
                <c:pt idx="59">
                  <c:v>206646</c:v>
                </c:pt>
                <c:pt idx="60">
                  <c:v>412231</c:v>
                </c:pt>
                <c:pt idx="61">
                  <c:v>51775</c:v>
                </c:pt>
                <c:pt idx="62">
                  <c:v>198659</c:v>
                </c:pt>
                <c:pt idx="63">
                  <c:v>118818</c:v>
                </c:pt>
                <c:pt idx="64">
                  <c:v>611062</c:v>
                </c:pt>
                <c:pt idx="65">
                  <c:v>166865</c:v>
                </c:pt>
                <c:pt idx="66">
                  <c:v>1246644</c:v>
                </c:pt>
                <c:pt idx="67">
                  <c:v>95846</c:v>
                </c:pt>
                <c:pt idx="68">
                  <c:v>2378126</c:v>
                </c:pt>
                <c:pt idx="69">
                  <c:v>47390</c:v>
                </c:pt>
                <c:pt idx="70">
                  <c:v>1634040</c:v>
                </c:pt>
                <c:pt idx="71">
                  <c:v>357928</c:v>
                </c:pt>
                <c:pt idx="72">
                  <c:v>64406</c:v>
                </c:pt>
                <c:pt idx="73">
                  <c:v>347151</c:v>
                </c:pt>
                <c:pt idx="74">
                  <c:v>403605</c:v>
                </c:pt>
                <c:pt idx="75">
                  <c:v>14967</c:v>
                </c:pt>
                <c:pt idx="76">
                  <c:v>17079</c:v>
                </c:pt>
                <c:pt idx="77">
                  <c:v>122994</c:v>
                </c:pt>
                <c:pt idx="78">
                  <c:v>336216</c:v>
                </c:pt>
                <c:pt idx="79">
                  <c:v>2466</c:v>
                </c:pt>
                <c:pt idx="80">
                  <c:v>2381</c:v>
                </c:pt>
                <c:pt idx="81">
                  <c:v>96153</c:v>
                </c:pt>
                <c:pt idx="82">
                  <c:v>12090</c:v>
                </c:pt>
                <c:pt idx="83">
                  <c:v>586392</c:v>
                </c:pt>
                <c:pt idx="84">
                  <c:v>137545</c:v>
                </c:pt>
                <c:pt idx="85">
                  <c:v>2972611</c:v>
                </c:pt>
                <c:pt idx="86">
                  <c:v>2771</c:v>
                </c:pt>
                <c:pt idx="87">
                  <c:v>10652</c:v>
                </c:pt>
                <c:pt idx="88">
                  <c:v>4845</c:v>
                </c:pt>
                <c:pt idx="89">
                  <c:v>453036</c:v>
                </c:pt>
                <c:pt idx="90">
                  <c:v>2236</c:v>
                </c:pt>
                <c:pt idx="91">
                  <c:v>40675</c:v>
                </c:pt>
                <c:pt idx="92">
                  <c:v>467457</c:v>
                </c:pt>
                <c:pt idx="93">
                  <c:v>25039</c:v>
                </c:pt>
                <c:pt idx="94">
                  <c:v>11786</c:v>
                </c:pt>
                <c:pt idx="95">
                  <c:v>1228583</c:v>
                </c:pt>
                <c:pt idx="96">
                  <c:v>2059</c:v>
                </c:pt>
                <c:pt idx="97">
                  <c:v>64226</c:v>
                </c:pt>
                <c:pt idx="98">
                  <c:v>67180</c:v>
                </c:pt>
                <c:pt idx="99">
                  <c:v>1273708</c:v>
                </c:pt>
                <c:pt idx="100">
                  <c:v>366527</c:v>
                </c:pt>
                <c:pt idx="101">
                  <c:v>20423</c:v>
                </c:pt>
                <c:pt idx="102">
                  <c:v>82732</c:v>
                </c:pt>
                <c:pt idx="103">
                  <c:v>1309</c:v>
                </c:pt>
                <c:pt idx="104">
                  <c:v>4487</c:v>
                </c:pt>
                <c:pt idx="105">
                  <c:v>2636</c:v>
                </c:pt>
                <c:pt idx="106">
                  <c:v>1772</c:v>
                </c:pt>
                <c:pt idx="107">
                  <c:v>151494</c:v>
                </c:pt>
                <c:pt idx="108">
                  <c:v>102223</c:v>
                </c:pt>
                <c:pt idx="109">
                  <c:v>793</c:v>
                </c:pt>
                <c:pt idx="110">
                  <c:v>8536</c:v>
                </c:pt>
                <c:pt idx="111">
                  <c:v>4807</c:v>
                </c:pt>
                <c:pt idx="112">
                  <c:v>61392</c:v>
                </c:pt>
                <c:pt idx="113">
                  <c:v>361</c:v>
                </c:pt>
                <c:pt idx="114">
                  <c:v>815</c:v>
                </c:pt>
                <c:pt idx="115">
                  <c:v>2495433</c:v>
                </c:pt>
                <c:pt idx="116">
                  <c:v>333181</c:v>
                </c:pt>
                <c:pt idx="117">
                  <c:v>29584</c:v>
                </c:pt>
                <c:pt idx="118">
                  <c:v>15888</c:v>
                </c:pt>
                <c:pt idx="119">
                  <c:v>2229</c:v>
                </c:pt>
                <c:pt idx="121">
                  <c:v>219095</c:v>
                </c:pt>
                <c:pt idx="122">
                  <c:v>2559773</c:v>
                </c:pt>
                <c:pt idx="123">
                  <c:v>216346</c:v>
                </c:pt>
                <c:pt idx="124">
                  <c:v>2989</c:v>
                </c:pt>
                <c:pt idx="125">
                  <c:v>25188</c:v>
                </c:pt>
                <c:pt idx="126">
                  <c:v>6217</c:v>
                </c:pt>
                <c:pt idx="127">
                  <c:v>151541</c:v>
                </c:pt>
                <c:pt idx="128">
                  <c:v>268051</c:v>
                </c:pt>
                <c:pt idx="129">
                  <c:v>3658838</c:v>
                </c:pt>
                <c:pt idx="130">
                  <c:v>14946202</c:v>
                </c:pt>
                <c:pt idx="131">
                  <c:v>8754729</c:v>
                </c:pt>
                <c:pt idx="132">
                  <c:v>55593</c:v>
                </c:pt>
                <c:pt idx="133">
                  <c:v>44368</c:v>
                </c:pt>
                <c:pt idx="134">
                  <c:v>12362961</c:v>
                </c:pt>
                <c:pt idx="135">
                  <c:v>901</c:v>
                </c:pt>
                <c:pt idx="136">
                  <c:v>32118</c:v>
                </c:pt>
                <c:pt idx="137">
                  <c:v>12100</c:v>
                </c:pt>
                <c:pt idx="138">
                  <c:v>6377607</c:v>
                </c:pt>
                <c:pt idx="139">
                  <c:v>1755206</c:v>
                </c:pt>
                <c:pt idx="140">
                  <c:v>59855</c:v>
                </c:pt>
                <c:pt idx="141">
                  <c:v>62321</c:v>
                </c:pt>
                <c:pt idx="142">
                  <c:v>25341</c:v>
                </c:pt>
                <c:pt idx="143">
                  <c:v>4142819</c:v>
                </c:pt>
                <c:pt idx="144">
                  <c:v>4971</c:v>
                </c:pt>
                <c:pt idx="145">
                  <c:v>178641</c:v>
                </c:pt>
                <c:pt idx="146">
                  <c:v>162963</c:v>
                </c:pt>
                <c:pt idx="147">
                  <c:v>1179755</c:v>
                </c:pt>
                <c:pt idx="148">
                  <c:v>682623</c:v>
                </c:pt>
                <c:pt idx="149">
                  <c:v>220824</c:v>
                </c:pt>
                <c:pt idx="150">
                  <c:v>3120160</c:v>
                </c:pt>
                <c:pt idx="151">
                  <c:v>101756</c:v>
                </c:pt>
                <c:pt idx="152">
                  <c:v>12833994</c:v>
                </c:pt>
                <c:pt idx="153">
                  <c:v>98075</c:v>
                </c:pt>
                <c:pt idx="154">
                  <c:v>11473248</c:v>
                </c:pt>
                <c:pt idx="155">
                  <c:v>2677930</c:v>
                </c:pt>
                <c:pt idx="156">
                  <c:v>100089</c:v>
                </c:pt>
                <c:pt idx="157">
                  <c:v>93144</c:v>
                </c:pt>
                <c:pt idx="158">
                  <c:v>180</c:v>
                </c:pt>
                <c:pt idx="159">
                  <c:v>1002746</c:v>
                </c:pt>
                <c:pt idx="160">
                  <c:v>172497</c:v>
                </c:pt>
                <c:pt idx="161">
                  <c:v>233461</c:v>
                </c:pt>
                <c:pt idx="162">
                  <c:v>14548</c:v>
                </c:pt>
                <c:pt idx="163">
                  <c:v>19339267</c:v>
                </c:pt>
                <c:pt idx="164">
                  <c:v>112469</c:v>
                </c:pt>
                <c:pt idx="165">
                  <c:v>3093628</c:v>
                </c:pt>
                <c:pt idx="166">
                  <c:v>166607</c:v>
                </c:pt>
                <c:pt idx="167">
                  <c:v>126590</c:v>
                </c:pt>
                <c:pt idx="168">
                  <c:v>1936390</c:v>
                </c:pt>
                <c:pt idx="169">
                  <c:v>20946</c:v>
                </c:pt>
                <c:pt idx="170">
                  <c:v>107176</c:v>
                </c:pt>
                <c:pt idx="171">
                  <c:v>49821</c:v>
                </c:pt>
                <c:pt idx="172">
                  <c:v>3215</c:v>
                </c:pt>
                <c:pt idx="173">
                  <c:v>23786</c:v>
                </c:pt>
                <c:pt idx="174">
                  <c:v>1647537</c:v>
                </c:pt>
                <c:pt idx="175">
                  <c:v>67483</c:v>
                </c:pt>
                <c:pt idx="176">
                  <c:v>18999</c:v>
                </c:pt>
                <c:pt idx="177">
                  <c:v>1952495</c:v>
                </c:pt>
                <c:pt idx="178">
                  <c:v>132944</c:v>
                </c:pt>
                <c:pt idx="179">
                  <c:v>12932</c:v>
                </c:pt>
                <c:pt idx="180">
                  <c:v>30441</c:v>
                </c:pt>
                <c:pt idx="181">
                  <c:v>222581</c:v>
                </c:pt>
                <c:pt idx="182">
                  <c:v>383026</c:v>
                </c:pt>
                <c:pt idx="183">
                  <c:v>17903345</c:v>
                </c:pt>
                <c:pt idx="184">
                  <c:v>362615</c:v>
                </c:pt>
                <c:pt idx="185">
                  <c:v>30533</c:v>
                </c:pt>
                <c:pt idx="186">
                  <c:v>3855363</c:v>
                </c:pt>
                <c:pt idx="187">
                  <c:v>56848</c:v>
                </c:pt>
                <c:pt idx="189">
                  <c:v>1587173</c:v>
                </c:pt>
                <c:pt idx="190">
                  <c:v>1134717</c:v>
                </c:pt>
                <c:pt idx="191">
                  <c:v>108512</c:v>
                </c:pt>
                <c:pt idx="192">
                  <c:v>27404045</c:v>
                </c:pt>
                <c:pt idx="193">
                  <c:v>14160</c:v>
                </c:pt>
                <c:pt idx="194">
                  <c:v>196702</c:v>
                </c:pt>
                <c:pt idx="195">
                  <c:v>596200</c:v>
                </c:pt>
                <c:pt idx="196">
                  <c:v>25295</c:v>
                </c:pt>
                <c:pt idx="197">
                  <c:v>678008</c:v>
                </c:pt>
                <c:pt idx="198">
                  <c:v>440483</c:v>
                </c:pt>
                <c:pt idx="199">
                  <c:v>26745145</c:v>
                </c:pt>
                <c:pt idx="200">
                  <c:v>1356</c:v>
                </c:pt>
                <c:pt idx="201">
                  <c:v>85213</c:v>
                </c:pt>
                <c:pt idx="202">
                  <c:v>94404</c:v>
                </c:pt>
                <c:pt idx="203">
                  <c:v>225972</c:v>
                </c:pt>
                <c:pt idx="204">
                  <c:v>72422</c:v>
                </c:pt>
                <c:pt idx="205">
                  <c:v>410722</c:v>
                </c:pt>
                <c:pt idx="206">
                  <c:v>21375</c:v>
                </c:pt>
                <c:pt idx="207">
                  <c:v>11993</c:v>
                </c:pt>
                <c:pt idx="208">
                  <c:v>396634</c:v>
                </c:pt>
                <c:pt idx="209">
                  <c:v>74949</c:v>
                </c:pt>
                <c:pt idx="210">
                  <c:v>1376322</c:v>
                </c:pt>
                <c:pt idx="211">
                  <c:v>29781</c:v>
                </c:pt>
                <c:pt idx="212">
                  <c:v>110330</c:v>
                </c:pt>
                <c:pt idx="213">
                  <c:v>299218</c:v>
                </c:pt>
                <c:pt idx="214">
                  <c:v>2363132</c:v>
                </c:pt>
                <c:pt idx="215">
                  <c:v>186132</c:v>
                </c:pt>
                <c:pt idx="216">
                  <c:v>20676209</c:v>
                </c:pt>
                <c:pt idx="217">
                  <c:v>3404</c:v>
                </c:pt>
                <c:pt idx="218">
                  <c:v>16711</c:v>
                </c:pt>
                <c:pt idx="219">
                  <c:v>3696604</c:v>
                </c:pt>
                <c:pt idx="220">
                  <c:v>16999</c:v>
                </c:pt>
                <c:pt idx="221">
                  <c:v>154</c:v>
                </c:pt>
                <c:pt idx="222">
                  <c:v>10351</c:v>
                </c:pt>
                <c:pt idx="223">
                  <c:v>396247</c:v>
                </c:pt>
                <c:pt idx="224">
                  <c:v>1156957</c:v>
                </c:pt>
                <c:pt idx="225">
                  <c:v>2034986</c:v>
                </c:pt>
                <c:pt idx="226">
                  <c:v>131961</c:v>
                </c:pt>
                <c:pt idx="227">
                  <c:v>2430707</c:v>
                </c:pt>
                <c:pt idx="228">
                  <c:v>3214085</c:v>
                </c:pt>
                <c:pt idx="229">
                  <c:v>176429</c:v>
                </c:pt>
                <c:pt idx="230">
                  <c:v>63326</c:v>
                </c:pt>
                <c:pt idx="231">
                  <c:v>501355</c:v>
                </c:pt>
                <c:pt idx="232">
                  <c:v>1146758</c:v>
                </c:pt>
                <c:pt idx="233">
                  <c:v>6281116</c:v>
                </c:pt>
                <c:pt idx="234">
                  <c:v>21059152</c:v>
                </c:pt>
                <c:pt idx="235">
                  <c:v>3100515</c:v>
                </c:pt>
                <c:pt idx="236">
                  <c:v>2755525</c:v>
                </c:pt>
                <c:pt idx="237">
                  <c:v>5144509</c:v>
                </c:pt>
                <c:pt idx="238">
                  <c:v>5008126</c:v>
                </c:pt>
                <c:pt idx="239">
                  <c:v>31030</c:v>
                </c:pt>
                <c:pt idx="240">
                  <c:v>2571918</c:v>
                </c:pt>
                <c:pt idx="241">
                  <c:v>4426759</c:v>
                </c:pt>
                <c:pt idx="242">
                  <c:v>298207</c:v>
                </c:pt>
                <c:pt idx="243">
                  <c:v>35148</c:v>
                </c:pt>
                <c:pt idx="244">
                  <c:v>751219</c:v>
                </c:pt>
                <c:pt idx="245">
                  <c:v>36872</c:v>
                </c:pt>
                <c:pt idx="246">
                  <c:v>188762</c:v>
                </c:pt>
                <c:pt idx="247">
                  <c:v>26592097</c:v>
                </c:pt>
                <c:pt idx="248">
                  <c:v>1282081</c:v>
                </c:pt>
                <c:pt idx="249">
                  <c:v>118383</c:v>
                </c:pt>
                <c:pt idx="250">
                  <c:v>216505</c:v>
                </c:pt>
                <c:pt idx="251">
                  <c:v>4973160</c:v>
                </c:pt>
                <c:pt idx="252">
                  <c:v>1008821</c:v>
                </c:pt>
                <c:pt idx="254">
                  <c:v>23897</c:v>
                </c:pt>
                <c:pt idx="255">
                  <c:v>713167</c:v>
                </c:pt>
                <c:pt idx="256">
                  <c:v>1276</c:v>
                </c:pt>
                <c:pt idx="257">
                  <c:v>585</c:v>
                </c:pt>
                <c:pt idx="258">
                  <c:v>221241</c:v>
                </c:pt>
                <c:pt idx="259">
                  <c:v>1507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AF2-BD49-AF4F-11034A233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0996736"/>
        <c:axId val="1562614160"/>
      </c:scatterChart>
      <c:valAx>
        <c:axId val="1850996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2614160"/>
        <c:crosses val="autoZero"/>
        <c:crossBetween val="midCat"/>
      </c:valAx>
      <c:valAx>
        <c:axId val="156261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996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[covid_19_clean_complete.xlsx]Suggestion1!PivotTable2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Suggestion1!$B$2</c:f>
              <c:strCache>
                <c:ptCount val="1"/>
                <c:pt idx="0">
                  <c:v>Sum of 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Suggestion1!$A$3:$A$9</c:f>
              <c:strCache>
                <c:ptCount val="6"/>
                <c:pt idx="0">
                  <c:v>Americas</c:v>
                </c:pt>
                <c:pt idx="1">
                  <c:v>Europe</c:v>
                </c:pt>
                <c:pt idx="2">
                  <c:v>Eastern Mediterranean</c:v>
                </c:pt>
                <c:pt idx="3">
                  <c:v>South-East Asia</c:v>
                </c:pt>
                <c:pt idx="4">
                  <c:v>Africa</c:v>
                </c:pt>
                <c:pt idx="5">
                  <c:v>Western Pacific</c:v>
                </c:pt>
              </c:strCache>
            </c:strRef>
          </c:cat>
          <c:val>
            <c:numRef>
              <c:f>Suggestion1!$B$3:$B$9</c:f>
              <c:numCache>
                <c:formatCode>General</c:formatCode>
                <c:ptCount val="6"/>
                <c:pt idx="0">
                  <c:v>225832458</c:v>
                </c:pt>
                <c:pt idx="1">
                  <c:v>106406678</c:v>
                </c:pt>
                <c:pt idx="2">
                  <c:v>24108160</c:v>
                </c:pt>
                <c:pt idx="3">
                  <c:v>23629904</c:v>
                </c:pt>
                <c:pt idx="4">
                  <c:v>10158119</c:v>
                </c:pt>
                <c:pt idx="5">
                  <c:v>6580031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56-C14D-B27F-99EDFD6C6EB9}"/>
            </c:ext>
          </c:extLst>
        </c:ser>
        <c:ser>
          <c:idx val="1"/>
          <c:order val="1"/>
          <c:tx>
            <c:strRef>
              <c:f>Suggestion1!$C$2</c:f>
              <c:strCache>
                <c:ptCount val="1"/>
                <c:pt idx="0">
                  <c:v>Sum of Deaths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Suggestion1!$A$3:$A$9</c:f>
              <c:strCache>
                <c:ptCount val="6"/>
                <c:pt idx="0">
                  <c:v>Americas</c:v>
                </c:pt>
                <c:pt idx="1">
                  <c:v>Europe</c:v>
                </c:pt>
                <c:pt idx="2">
                  <c:v>Eastern Mediterranean</c:v>
                </c:pt>
                <c:pt idx="3">
                  <c:v>South-East Asia</c:v>
                </c:pt>
                <c:pt idx="4">
                  <c:v>Africa</c:v>
                </c:pt>
                <c:pt idx="5">
                  <c:v>Western Pacific</c:v>
                </c:pt>
              </c:strCache>
            </c:strRef>
          </c:cat>
          <c:val>
            <c:numRef>
              <c:f>Suggestion1!$C$3:$C$9</c:f>
              <c:numCache>
                <c:formatCode>General</c:formatCode>
                <c:ptCount val="6"/>
                <c:pt idx="0">
                  <c:v>19359292</c:v>
                </c:pt>
                <c:pt idx="1">
                  <c:v>19271040</c:v>
                </c:pt>
                <c:pt idx="2">
                  <c:v>1924029</c:v>
                </c:pt>
                <c:pt idx="3">
                  <c:v>1458134</c:v>
                </c:pt>
                <c:pt idx="4">
                  <c:v>439978</c:v>
                </c:pt>
                <c:pt idx="5">
                  <c:v>932430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56-C14D-B27F-99EDFD6C6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727577695"/>
        <c:axId val="1820492879"/>
      </c:barChart>
      <c:catAx>
        <c:axId val="172757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92879"/>
        <c:crosses val="autoZero"/>
        <c:auto val="1"/>
        <c:lblAlgn val="ctr"/>
        <c:lblOffset val="100"/>
        <c:noMultiLvlLbl val="0"/>
      </c:catAx>
      <c:valAx>
        <c:axId val="182049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57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[covid_19_clean_complete.xlsx]Suggestion2!PivotTable3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'Country/Region': </a:t>
            </a:r>
            <a:r>
              <a:rPr lang="en-US">
                <a:solidFill>
                  <a:srgbClr val="DD5A13"/>
                </a:solidFill>
              </a:rPr>
              <a:t>US</a:t>
            </a:r>
            <a:r>
              <a:rPr lang="en-US"/>
              <a:t> and </a:t>
            </a:r>
            <a:r>
              <a:rPr lang="en-US">
                <a:solidFill>
                  <a:srgbClr val="DD5A13"/>
                </a:solidFill>
              </a:rPr>
              <a:t>Brazil</a:t>
            </a:r>
            <a:r>
              <a:rPr lang="en-US"/>
              <a:t> have noticeably higher 'Recovered'.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>
            <a:noFill/>
          </a:ln>
          <a:effectLst/>
        </c:spPr>
      </c:pivotFmt>
      <c:pivotFmt>
        <c:idx val="2"/>
        <c:spPr>
          <a:solidFill>
            <a:srgbClr val="ED7331"/>
          </a:solidFill>
          <a:ln>
            <a:noFill/>
          </a:ln>
          <a:effectLst/>
        </c:spPr>
      </c:pivotFmt>
      <c:pivotFmt>
        <c:idx val="3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331"/>
          </a:solidFill>
          <a:ln>
            <a:noFill/>
          </a:ln>
          <a:effectLst/>
        </c:spPr>
      </c:pivotFmt>
      <c:pivotFmt>
        <c:idx val="5"/>
        <c:spPr>
          <a:solidFill>
            <a:srgbClr val="ED7331"/>
          </a:solidFill>
          <a:ln>
            <a:noFill/>
          </a:ln>
          <a:effectLst/>
        </c:spPr>
      </c:pivotFmt>
      <c:pivotFmt>
        <c:idx val="6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D7331"/>
          </a:solidFill>
          <a:ln>
            <a:noFill/>
          </a:ln>
          <a:effectLst/>
        </c:spPr>
      </c:pivotFmt>
      <c:pivotFmt>
        <c:idx val="8"/>
        <c:spPr>
          <a:solidFill>
            <a:srgbClr val="ED7331"/>
          </a:solidFill>
          <a:ln>
            <a:noFill/>
          </a:ln>
          <a:effectLst/>
        </c:spPr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Suggestion2!$B$2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2D2D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72-F84A-89AA-83CBCEA5D009}"/>
              </c:ext>
            </c:extLst>
          </c:dPt>
          <c:dPt>
            <c:idx val="1"/>
            <c:invertIfNegative val="0"/>
            <c:bubble3D val="0"/>
            <c:spPr>
              <a:solidFill>
                <a:srgbClr val="ED73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72-F84A-89AA-83CBCEA5D009}"/>
              </c:ext>
            </c:extLst>
          </c:dPt>
          <c:cat>
            <c:strRef>
              <c:f>Suggestion2!$A$3:$A$13</c:f>
              <c:strCache>
                <c:ptCount val="10"/>
                <c:pt idx="0">
                  <c:v>US</c:v>
                </c:pt>
                <c:pt idx="1">
                  <c:v>Brazil</c:v>
                </c:pt>
                <c:pt idx="2">
                  <c:v>Russia</c:v>
                </c:pt>
                <c:pt idx="3">
                  <c:v>India</c:v>
                </c:pt>
                <c:pt idx="4">
                  <c:v>Germany</c:v>
                </c:pt>
                <c:pt idx="5">
                  <c:v>Italy</c:v>
                </c:pt>
                <c:pt idx="6">
                  <c:v>Iran</c:v>
                </c:pt>
                <c:pt idx="7">
                  <c:v>Spain</c:v>
                </c:pt>
                <c:pt idx="8">
                  <c:v>Turkey</c:v>
                </c:pt>
                <c:pt idx="9">
                  <c:v>Chile</c:v>
                </c:pt>
              </c:strCache>
            </c:strRef>
          </c:cat>
          <c:val>
            <c:numRef>
              <c:f>Suggestion2!$B$3:$B$13</c:f>
              <c:numCache>
                <c:formatCode>General</c:formatCode>
                <c:ptCount val="10"/>
                <c:pt idx="0">
                  <c:v>56353416</c:v>
                </c:pt>
                <c:pt idx="1">
                  <c:v>54492873</c:v>
                </c:pt>
                <c:pt idx="2">
                  <c:v>25120448</c:v>
                </c:pt>
                <c:pt idx="3">
                  <c:v>23783720</c:v>
                </c:pt>
                <c:pt idx="4">
                  <c:v>17107839</c:v>
                </c:pt>
                <c:pt idx="5">
                  <c:v>15673910</c:v>
                </c:pt>
                <c:pt idx="6">
                  <c:v>15200895</c:v>
                </c:pt>
                <c:pt idx="7">
                  <c:v>15093583</c:v>
                </c:pt>
                <c:pt idx="8">
                  <c:v>13345389</c:v>
                </c:pt>
                <c:pt idx="9">
                  <c:v>13292593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72-F84A-89AA-83CBCEA5D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100"/>
        <c:axId val="1627316271"/>
        <c:axId val="1627256319"/>
      </c:barChart>
      <c:catAx>
        <c:axId val="1627316271"/>
        <c:scaling>
          <c:orientation val="maxMin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Country/Region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256319"/>
        <c:crosses val="autoZero"/>
        <c:auto val="1"/>
        <c:lblAlgn val="ctr"/>
        <c:lblOffset val="100"/>
        <c:noMultiLvlLbl val="0"/>
      </c:catAx>
      <c:valAx>
        <c:axId val="1627256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Recovered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316271"/>
        <c:crosses val="max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FE0B0B-E781-46E7-AECF-A723442582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FEEEA7-509C-424A-ABE1-402E0DDA5E92}">
      <dgm:prSet/>
      <dgm:spPr/>
      <dgm:t>
        <a:bodyPr/>
        <a:lstStyle/>
        <a:p>
          <a:r>
            <a:rPr lang="en-US"/>
            <a:t>We can see that the overall recovery is much larger than death.</a:t>
          </a:r>
        </a:p>
      </dgm:t>
    </dgm:pt>
    <dgm:pt modelId="{8451C41E-3E8B-435F-9AEA-6AFCF72196F5}" type="parTrans" cxnId="{9EA69186-0FF0-4E7E-A431-932EA379D0EF}">
      <dgm:prSet/>
      <dgm:spPr/>
      <dgm:t>
        <a:bodyPr/>
        <a:lstStyle/>
        <a:p>
          <a:endParaRPr lang="en-US"/>
        </a:p>
      </dgm:t>
    </dgm:pt>
    <dgm:pt modelId="{7FE03617-D691-40DE-990D-170FBDC2F6D5}" type="sibTrans" cxnId="{9EA69186-0FF0-4E7E-A431-932EA379D0EF}">
      <dgm:prSet/>
      <dgm:spPr/>
      <dgm:t>
        <a:bodyPr/>
        <a:lstStyle/>
        <a:p>
          <a:endParaRPr lang="en-US"/>
        </a:p>
      </dgm:t>
    </dgm:pt>
    <dgm:pt modelId="{E2776357-98EA-4B7A-829A-569AA9B4D25C}">
      <dgm:prSet/>
      <dgm:spPr/>
      <dgm:t>
        <a:bodyPr/>
        <a:lstStyle/>
        <a:p>
          <a:r>
            <a:rPr lang="en-US"/>
            <a:t>As the data captured is at early 2020, the majority is still on active</a:t>
          </a:r>
        </a:p>
      </dgm:t>
    </dgm:pt>
    <dgm:pt modelId="{6592BB06-0E90-468A-B379-62F868A1D879}" type="parTrans" cxnId="{974D5A28-C47F-4988-A1FD-6BF3FCFE2370}">
      <dgm:prSet/>
      <dgm:spPr/>
      <dgm:t>
        <a:bodyPr/>
        <a:lstStyle/>
        <a:p>
          <a:endParaRPr lang="en-US"/>
        </a:p>
      </dgm:t>
    </dgm:pt>
    <dgm:pt modelId="{0E87A337-06FC-43A3-A8A3-DBF21ECDC117}" type="sibTrans" cxnId="{974D5A28-C47F-4988-A1FD-6BF3FCFE2370}">
      <dgm:prSet/>
      <dgm:spPr/>
      <dgm:t>
        <a:bodyPr/>
        <a:lstStyle/>
        <a:p>
          <a:endParaRPr lang="en-US"/>
        </a:p>
      </dgm:t>
    </dgm:pt>
    <dgm:pt modelId="{E44CB822-9CC8-C84E-8713-6831C03BAEB3}" type="pres">
      <dgm:prSet presAssocID="{C7FE0B0B-E781-46E7-AECF-A7234425826F}" presName="linear" presStyleCnt="0">
        <dgm:presLayoutVars>
          <dgm:animLvl val="lvl"/>
          <dgm:resizeHandles val="exact"/>
        </dgm:presLayoutVars>
      </dgm:prSet>
      <dgm:spPr/>
    </dgm:pt>
    <dgm:pt modelId="{3880C176-DA68-CD4A-B668-F99F1E092B1E}" type="pres">
      <dgm:prSet presAssocID="{A2FEEEA7-509C-424A-ABE1-402E0DDA5E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C2BC85-B489-9747-92A6-0F4365E13E75}" type="pres">
      <dgm:prSet presAssocID="{7FE03617-D691-40DE-990D-170FBDC2F6D5}" presName="spacer" presStyleCnt="0"/>
      <dgm:spPr/>
    </dgm:pt>
    <dgm:pt modelId="{33587A6D-2285-FD47-ADBD-C5561B395BA0}" type="pres">
      <dgm:prSet presAssocID="{E2776357-98EA-4B7A-829A-569AA9B4D25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39B123-C14F-294F-8ED0-F5C4EAF781FD}" type="presOf" srcId="{C7FE0B0B-E781-46E7-AECF-A7234425826F}" destId="{E44CB822-9CC8-C84E-8713-6831C03BAEB3}" srcOrd="0" destOrd="0" presId="urn:microsoft.com/office/officeart/2005/8/layout/vList2"/>
    <dgm:cxn modelId="{974D5A28-C47F-4988-A1FD-6BF3FCFE2370}" srcId="{C7FE0B0B-E781-46E7-AECF-A7234425826F}" destId="{E2776357-98EA-4B7A-829A-569AA9B4D25C}" srcOrd="1" destOrd="0" parTransId="{6592BB06-0E90-468A-B379-62F868A1D879}" sibTransId="{0E87A337-06FC-43A3-A8A3-DBF21ECDC117}"/>
    <dgm:cxn modelId="{D1DF6772-A261-C741-BAA6-FF1BC9AE34B2}" type="presOf" srcId="{A2FEEEA7-509C-424A-ABE1-402E0DDA5E92}" destId="{3880C176-DA68-CD4A-B668-F99F1E092B1E}" srcOrd="0" destOrd="0" presId="urn:microsoft.com/office/officeart/2005/8/layout/vList2"/>
    <dgm:cxn modelId="{9EA69186-0FF0-4E7E-A431-932EA379D0EF}" srcId="{C7FE0B0B-E781-46E7-AECF-A7234425826F}" destId="{A2FEEEA7-509C-424A-ABE1-402E0DDA5E92}" srcOrd="0" destOrd="0" parTransId="{8451C41E-3E8B-435F-9AEA-6AFCF72196F5}" sibTransId="{7FE03617-D691-40DE-990D-170FBDC2F6D5}"/>
    <dgm:cxn modelId="{464BA2FE-5887-7948-AB3D-AC00BFBEDDDE}" type="presOf" srcId="{E2776357-98EA-4B7A-829A-569AA9B4D25C}" destId="{33587A6D-2285-FD47-ADBD-C5561B395BA0}" srcOrd="0" destOrd="0" presId="urn:microsoft.com/office/officeart/2005/8/layout/vList2"/>
    <dgm:cxn modelId="{0C259A1A-5A88-1C4A-8DD7-1029A6908938}" type="presParOf" srcId="{E44CB822-9CC8-C84E-8713-6831C03BAEB3}" destId="{3880C176-DA68-CD4A-B668-F99F1E092B1E}" srcOrd="0" destOrd="0" presId="urn:microsoft.com/office/officeart/2005/8/layout/vList2"/>
    <dgm:cxn modelId="{3900DA67-E803-714B-8F38-94EF9C4CC687}" type="presParOf" srcId="{E44CB822-9CC8-C84E-8713-6831C03BAEB3}" destId="{2CC2BC85-B489-9747-92A6-0F4365E13E75}" srcOrd="1" destOrd="0" presId="urn:microsoft.com/office/officeart/2005/8/layout/vList2"/>
    <dgm:cxn modelId="{221C7A63-CD18-CE43-8518-6073B3A6218C}" type="presParOf" srcId="{E44CB822-9CC8-C84E-8713-6831C03BAEB3}" destId="{33587A6D-2285-FD47-ADBD-C5561B395BA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0C176-DA68-CD4A-B668-F99F1E092B1E}">
      <dsp:nvSpPr>
        <dsp:cNvPr id="0" name=""/>
        <dsp:cNvSpPr/>
      </dsp:nvSpPr>
      <dsp:spPr>
        <a:xfrm>
          <a:off x="0" y="535072"/>
          <a:ext cx="6290226" cy="2134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 can see that the overall recovery is much larger than death.</a:t>
          </a:r>
        </a:p>
      </dsp:txBody>
      <dsp:txXfrm>
        <a:off x="104177" y="639249"/>
        <a:ext cx="6081872" cy="1925726"/>
      </dsp:txXfrm>
    </dsp:sp>
    <dsp:sp modelId="{33587A6D-2285-FD47-ADBD-C5561B395BA0}">
      <dsp:nvSpPr>
        <dsp:cNvPr id="0" name=""/>
        <dsp:cNvSpPr/>
      </dsp:nvSpPr>
      <dsp:spPr>
        <a:xfrm>
          <a:off x="0" y="2778592"/>
          <a:ext cx="6290226" cy="2134080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As the data captured is at early 2020, the majority is still on active</a:t>
          </a:r>
        </a:p>
      </dsp:txBody>
      <dsp:txXfrm>
        <a:off x="104177" y="2882769"/>
        <a:ext cx="6081872" cy="1925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D2084-E34E-E643-A721-3E5EB342DC19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1554A-06F5-3348-A8CB-EACBC7450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7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1554A-06F5-3348-A8CB-EACBC7450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4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52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9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98190-8123-1149-AF52-13C74A2C2E0E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3B9B-AF35-094F-AE89-D6E2923CD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28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247F-04E5-AA31-18E7-B897D217C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report—Covid-19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DA21-B568-4FFD-1B95-3463CEE0F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2205-7CE4-87FA-7BA1-8E85A6BB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The  cases in the </a:t>
            </a:r>
            <a:r>
              <a:rPr lang="en-US" dirty="0" err="1"/>
              <a:t>reigon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B8359-2C18-E914-946C-777DA94F1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863925"/>
              </p:ext>
            </p:extLst>
          </p:nvPr>
        </p:nvGraphicFramePr>
        <p:xfrm>
          <a:off x="796176" y="2441051"/>
          <a:ext cx="10599648" cy="35300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12344">
                  <a:extLst>
                    <a:ext uri="{9D8B030D-6E8A-4147-A177-3AD203B41FA5}">
                      <a16:colId xmlns:a16="http://schemas.microsoft.com/office/drawing/2014/main" val="2614114033"/>
                    </a:ext>
                  </a:extLst>
                </a:gridCol>
                <a:gridCol w="3018566">
                  <a:extLst>
                    <a:ext uri="{9D8B030D-6E8A-4147-A177-3AD203B41FA5}">
                      <a16:colId xmlns:a16="http://schemas.microsoft.com/office/drawing/2014/main" val="1800465937"/>
                    </a:ext>
                  </a:extLst>
                </a:gridCol>
                <a:gridCol w="3068738">
                  <a:extLst>
                    <a:ext uri="{9D8B030D-6E8A-4147-A177-3AD203B41FA5}">
                      <a16:colId xmlns:a16="http://schemas.microsoft.com/office/drawing/2014/main" val="887791338"/>
                    </a:ext>
                  </a:extLst>
                </a:gridCol>
              </a:tblGrid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WHO Region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Sum of Active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Sum of Deaths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3605335468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Americas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225832458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19359292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3075128972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Europe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106406678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19271040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3431598216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Eastern Mediterranean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24108160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1924029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273702160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South-East Asia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23629904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1458134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4047997128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Africa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10158119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439978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2322747478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Western Pacific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6580031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932430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3858976185"/>
                  </a:ext>
                </a:extLst>
              </a:tr>
              <a:tr h="4412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Grand Total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>
                          <a:effectLst/>
                        </a:rPr>
                        <a:t>396715350</a:t>
                      </a:r>
                      <a:endParaRPr lang="en-HK" sz="18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2200" dirty="0">
                          <a:effectLst/>
                        </a:rPr>
                        <a:t>43384903</a:t>
                      </a:r>
                      <a:endParaRPr lang="en-HK" sz="1800" i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25973" marR="125973" marT="0" marB="0" anchor="b"/>
                </a:tc>
                <a:extLst>
                  <a:ext uri="{0D108BD9-81ED-4DB2-BD59-A6C34878D82A}">
                    <a16:rowId xmlns:a16="http://schemas.microsoft.com/office/drawing/2014/main" val="410693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00D5-0A2B-BB3E-9029-D38D2879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DEAth</a:t>
            </a:r>
            <a:r>
              <a:rPr lang="en-US" dirty="0"/>
              <a:t> percentage rate in region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D917D-B42F-CBBC-C2C4-728B472E6D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471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C1C5-A933-15F1-1353-8F003A72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30DC-A63F-6566-0EBD-8020AE6B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 has a more death rate than America </a:t>
            </a:r>
          </a:p>
          <a:p>
            <a:r>
              <a:rPr lang="en-US" dirty="0"/>
              <a:t>Africa has a less death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6405-9EDC-0100-9EE2-D5A7B3CA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recovered</a:t>
            </a:r>
          </a:p>
        </p:txBody>
      </p:sp>
      <p:graphicFrame>
        <p:nvGraphicFramePr>
          <p:cNvPr id="4" name="Content Placeholder 3" descr="Chart type: Stacked Bar. 'Country/Region': US and Brazil have noticeably higher 'Recovered'.&#10;&#10;Description automatically generated">
            <a:extLst>
              <a:ext uri="{FF2B5EF4-FFF2-40B4-BE49-F238E27FC236}">
                <a16:creationId xmlns:a16="http://schemas.microsoft.com/office/drawing/2014/main" id="{A660E9C8-C8AE-615F-97AD-56F50F223D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89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60787AE-97C2-9342-1237-CB3F4A2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3FB1C9-E8A9-CD57-0FA2-37D96467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P., D. K. (2020). </a:t>
            </a:r>
            <a:r>
              <a:rPr lang="en-HK" sz="1800" i="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COVID-19 Dataset</a:t>
            </a:r>
            <a:r>
              <a:rPr lang="en-HK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 Retrieved from </a:t>
            </a:r>
            <a:r>
              <a:rPr lang="en-HK" sz="1800" i="1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kaggle</a:t>
            </a:r>
            <a:r>
              <a:rPr lang="en-HK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: https://</a:t>
            </a:r>
            <a:r>
              <a:rPr lang="en-HK" sz="1800" i="1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www.kaggle.com</a:t>
            </a:r>
            <a:r>
              <a:rPr lang="en-HK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/datasets/</a:t>
            </a:r>
            <a:r>
              <a:rPr lang="en-HK" sz="1800" i="1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imdevskp</a:t>
            </a:r>
            <a:r>
              <a:rPr lang="en-HK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</a:t>
            </a:r>
            <a:r>
              <a:rPr lang="en-HK" sz="1800" i="1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corona-virus-report?select</a:t>
            </a:r>
            <a:r>
              <a:rPr lang="en-HK" sz="1800" i="1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=covid_19_clean_complete.csv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74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7FB5-A8DB-5176-E80F-3F6A4A40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overview of the 2019 covid case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E5E1E0-ADB9-810B-5133-C08E57434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356608"/>
              </p:ext>
            </p:extLst>
          </p:nvPr>
        </p:nvGraphicFramePr>
        <p:xfrm>
          <a:off x="1121664" y="2218944"/>
          <a:ext cx="4681728" cy="2889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649">
                  <a:extLst>
                    <a:ext uri="{9D8B030D-6E8A-4147-A177-3AD203B41FA5}">
                      <a16:colId xmlns:a16="http://schemas.microsoft.com/office/drawing/2014/main" val="2129846984"/>
                    </a:ext>
                  </a:extLst>
                </a:gridCol>
                <a:gridCol w="2066079">
                  <a:extLst>
                    <a:ext uri="{9D8B030D-6E8A-4147-A177-3AD203B41FA5}">
                      <a16:colId xmlns:a16="http://schemas.microsoft.com/office/drawing/2014/main" val="2829483146"/>
                    </a:ext>
                  </a:extLst>
                </a:gridCol>
              </a:tblGrid>
              <a:tr h="71537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 dirty="0">
                          <a:effectLst/>
                        </a:rPr>
                        <a:t>Overview</a:t>
                      </a:r>
                      <a:endParaRPr lang="en-HK" sz="1000" i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HK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7518716"/>
                  </a:ext>
                </a:extLst>
              </a:tr>
              <a:tr h="35054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 dirty="0">
                          <a:effectLst/>
                        </a:rPr>
                        <a:t>Sum of Deaths</a:t>
                      </a:r>
                      <a:endParaRPr lang="en-HK" sz="1000" i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>
                          <a:effectLst/>
                        </a:rPr>
                        <a:t>43384903</a:t>
                      </a:r>
                      <a:endParaRPr lang="en-HK" sz="10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0553399"/>
                  </a:ext>
                </a:extLst>
              </a:tr>
              <a:tr h="6078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>
                          <a:effectLst/>
                        </a:rPr>
                        <a:t>Sum of Confirmed</a:t>
                      </a:r>
                      <a:endParaRPr lang="en-HK" sz="10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>
                          <a:effectLst/>
                        </a:rPr>
                        <a:t>828508482</a:t>
                      </a:r>
                      <a:endParaRPr lang="en-HK" sz="10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9498104"/>
                  </a:ext>
                </a:extLst>
              </a:tr>
              <a:tr h="6078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 dirty="0">
                          <a:effectLst/>
                        </a:rPr>
                        <a:t>Sum of Recovered</a:t>
                      </a:r>
                      <a:endParaRPr lang="en-HK" sz="1000" i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>
                          <a:effectLst/>
                        </a:rPr>
                        <a:t>388408229</a:t>
                      </a:r>
                      <a:endParaRPr lang="en-HK" sz="10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0314358"/>
                  </a:ext>
                </a:extLst>
              </a:tr>
              <a:tr h="60786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>
                          <a:effectLst/>
                        </a:rPr>
                        <a:t>Percentage of death</a:t>
                      </a:r>
                      <a:endParaRPr lang="en-HK" sz="1000" i="1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HK" sz="1000" dirty="0">
                          <a:effectLst/>
                        </a:rPr>
                        <a:t>5.2365068%</a:t>
                      </a:r>
                      <a:endParaRPr lang="en-HK" sz="1000" i="1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178022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F819F-E235-F983-F40A-359D7AF62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871824"/>
              </p:ext>
            </p:extLst>
          </p:nvPr>
        </p:nvGraphicFramePr>
        <p:xfrm>
          <a:off x="5996294" y="2218944"/>
          <a:ext cx="4681727" cy="317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1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A149A-609E-1D55-E4B2-62015C34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747B6-59BC-50FB-C934-72161FE2B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697348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3182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FBBBA-E884-8C99-7867-756B0E9E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ten countries which is the most death cases are found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C224C-C318-F4CC-1445-ABF6F1CFF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5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81EDB3-41C6-0D62-133D-F65C332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597443-F359-98F7-FA46-BE9D682611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151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C97F2A2-5BF2-43D0-B2E6-50FF671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countries--insight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A804573-85D0-49ED-90BA-A271479E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found that the developed countries still have in top ten</a:t>
            </a:r>
          </a:p>
          <a:p>
            <a:pPr lvl="1"/>
            <a:r>
              <a:rPr lang="en-US" dirty="0"/>
              <a:t>Meaning there is no less difference when solving this crisis between the developed countries and developing countries.</a:t>
            </a:r>
          </a:p>
          <a:p>
            <a:pPr lvl="1"/>
            <a:r>
              <a:rPr lang="en-US" dirty="0"/>
              <a:t>We can see us death rate is the highest among all countries.</a:t>
            </a:r>
          </a:p>
        </p:txBody>
      </p:sp>
    </p:spTree>
    <p:extLst>
      <p:ext uri="{BB962C8B-B14F-4D97-AF65-F5344CB8AC3E}">
        <p14:creationId xmlns:p14="http://schemas.microsoft.com/office/powerpoint/2010/main" val="277381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AF1967-A652-C812-61E5-9D3D4B09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relationship between the confirmed cases and the </a:t>
            </a:r>
            <a:r>
              <a:rPr lang="en-US" dirty="0" err="1"/>
              <a:t>longitidude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8B32BF-11C2-5DED-A15D-E1E32EEB3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C1392B-C374-0E43-6AB2-97F64019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the confirmed cases and longitude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970DA9-830F-314C-FD1F-9287C29F0B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162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72A6-3ADA-005D-6592-4AFF059E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558F-4B40-28BB-F73D-EAD30B73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that the increasing cases of confirmed cases are found in a higher latitude.</a:t>
            </a:r>
          </a:p>
          <a:p>
            <a:r>
              <a:rPr lang="en-US" dirty="0"/>
              <a:t>Most of them are located on the north side of the earth</a:t>
            </a:r>
          </a:p>
        </p:txBody>
      </p:sp>
    </p:spTree>
    <p:extLst>
      <p:ext uri="{BB962C8B-B14F-4D97-AF65-F5344CB8AC3E}">
        <p14:creationId xmlns:p14="http://schemas.microsoft.com/office/powerpoint/2010/main" val="2935112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{B3D64594-9E5E-0E4E-9D38-863AB5ACAD22}tf10001079</Template>
  <TotalTime>44</TotalTime>
  <Words>305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Data report—Covid-19</vt:lpstr>
      <vt:lpstr>The overview of the 2019 covid case</vt:lpstr>
      <vt:lpstr>OVERVIEW</vt:lpstr>
      <vt:lpstr>The top ten countries which is the most death cases are found </vt:lpstr>
      <vt:lpstr>Top ten countries</vt:lpstr>
      <vt:lpstr>TOP ten countries--insight</vt:lpstr>
      <vt:lpstr>The relationship between the confirmed cases and the longitidude</vt:lpstr>
      <vt:lpstr>Relationship between the confirmed cases and longitude</vt:lpstr>
      <vt:lpstr>Insight found</vt:lpstr>
      <vt:lpstr>The  cases in the reigon</vt:lpstr>
      <vt:lpstr>DEAth percentage rate in region</vt:lpstr>
      <vt:lpstr>insights</vt:lpstr>
      <vt:lpstr>Top 10 countries recovered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report—Covid-19</dc:title>
  <dc:creator>Lo Issac</dc:creator>
  <cp:lastModifiedBy>Lo Issac</cp:lastModifiedBy>
  <cp:revision>1</cp:revision>
  <dcterms:created xsi:type="dcterms:W3CDTF">2023-11-22T10:45:52Z</dcterms:created>
  <dcterms:modified xsi:type="dcterms:W3CDTF">2023-11-22T11:31:17Z</dcterms:modified>
</cp:coreProperties>
</file>