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/>
    <p:restoredTop sz="94586"/>
  </p:normalViewPr>
  <p:slideViewPr>
    <p:cSldViewPr snapToGrid="0" snapToObjects="1" showGuides="1">
      <p:cViewPr>
        <p:scale>
          <a:sx n="68" d="100"/>
          <a:sy n="68" d="100"/>
        </p:scale>
        <p:origin x="160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9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9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1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3353-1ED0-0543-8325-EEC261782C37}" type="datetimeFigureOut">
              <a:rPr lang="en-US" smtClean="0"/>
              <a:t>10/21/16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8B79E-C591-5546-977D-3FCD0B060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研究進捗</a:t>
            </a:r>
            <a:r>
              <a:rPr lang="en-US" altLang="ja-JP" dirty="0" smtClean="0"/>
              <a:t>20161021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1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継承パターン</a:t>
            </a:r>
            <a:r>
              <a:rPr lang="en-US" altLang="ja-JP" dirty="0" smtClean="0"/>
              <a:t>marginalize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SNV</a:t>
            </a:r>
            <a:r>
              <a:rPr lang="ja-JP" altLang="en-US" dirty="0" smtClean="0"/>
              <a:t>について、それが最初に生じた</a:t>
            </a:r>
            <a:r>
              <a:rPr lang="en-US" altLang="ja-JP" dirty="0" smtClean="0"/>
              <a:t>subtype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given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423"/>
            <a:ext cx="9492574" cy="46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57" y="1368425"/>
            <a:ext cx="4528800" cy="45288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8768"/>
            <a:ext cx="4528457" cy="45284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1021" y="5897225"/>
            <a:ext cx="1439694" cy="3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23080" y="5897225"/>
            <a:ext cx="184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継承パターン</a:t>
            </a:r>
            <a:r>
              <a:rPr lang="en-US" altLang="ja-JP" dirty="0" smtClean="0"/>
              <a:t>marginalize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Subtype, </a:t>
            </a:r>
            <a:r>
              <a:rPr lang="ja-JP" altLang="en-US" dirty="0" smtClean="0"/>
              <a:t>継承パターン</a:t>
            </a:r>
            <a:r>
              <a:rPr lang="en-US" altLang="ja-JP" dirty="0" smtClean="0"/>
              <a:t>marginalize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各</a:t>
            </a:r>
            <a:r>
              <a:rPr lang="en-US" altLang="ja-JP" dirty="0" smtClean="0"/>
              <a:t>SNV</a:t>
            </a:r>
            <a:r>
              <a:rPr lang="ja-JP" altLang="en-US" dirty="0" smtClean="0"/>
              <a:t>について、それが最初に生じた</a:t>
            </a:r>
            <a:r>
              <a:rPr lang="en-US" altLang="ja-JP" dirty="0" smtClean="0"/>
              <a:t>subtype</a:t>
            </a:r>
            <a:r>
              <a:rPr lang="ja-JP" altLang="en-US" dirty="0" smtClean="0"/>
              <a:t>も</a:t>
            </a:r>
            <a:r>
              <a:rPr lang="en-US" altLang="ja-JP" dirty="0" smtClean="0"/>
              <a:t>marginalize</a:t>
            </a:r>
            <a:endParaRPr lang="en-US" altLang="ja-JP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2349500"/>
            <a:ext cx="106045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Subtype, </a:t>
            </a:r>
            <a:r>
              <a:rPr lang="ja-JP" altLang="en-US" dirty="0" smtClean="0"/>
              <a:t>継承パターン</a:t>
            </a:r>
            <a:r>
              <a:rPr lang="en-US" altLang="ja-JP" dirty="0" smtClean="0"/>
              <a:t>marginalize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25" y="1479103"/>
            <a:ext cx="4352400" cy="43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12" y="1479103"/>
            <a:ext cx="4348800" cy="434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21021" y="5897225"/>
            <a:ext cx="1439694" cy="36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46930" y="5897225"/>
            <a:ext cx="184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</a:t>
            </a:r>
            <a:r>
              <a:rPr lang="ja-JP" altLang="en-US" dirty="0" smtClean="0"/>
              <a:t>の推定精度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継承パターンのみなら</a:t>
            </a:r>
            <a:r>
              <a:rPr lang="en-US" altLang="ja-JP" dirty="0" smtClean="0"/>
              <a:t>marginalize</a:t>
            </a:r>
            <a:r>
              <a:rPr lang="ja-JP" altLang="en-US" dirty="0" smtClean="0"/>
              <a:t>しても推定精度が出る</a:t>
            </a:r>
            <a:endParaRPr lang="en-US" altLang="ja-JP" dirty="0" smtClean="0"/>
          </a:p>
          <a:p>
            <a:r>
              <a:rPr lang="en-US" altLang="ja-JP" dirty="0" smtClean="0"/>
              <a:t>SNV</a:t>
            </a:r>
            <a:r>
              <a:rPr lang="ja-JP" altLang="en-US" dirty="0" smtClean="0"/>
              <a:t>が最初に入った</a:t>
            </a:r>
            <a:r>
              <a:rPr lang="en-US" altLang="ja-JP" dirty="0" smtClean="0"/>
              <a:t>subtype</a:t>
            </a:r>
            <a:r>
              <a:rPr lang="ja-JP" altLang="en-US" dirty="0" smtClean="0"/>
              <a:t>も</a:t>
            </a:r>
            <a:r>
              <a:rPr lang="en-US" altLang="ja-JP" dirty="0" smtClean="0"/>
              <a:t>marginalize</a:t>
            </a:r>
            <a:r>
              <a:rPr lang="ja-JP" altLang="en-US" dirty="0" smtClean="0"/>
              <a:t>すると、推定できない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 t</a:t>
            </a:r>
            <a:r>
              <a:rPr lang="ja-JP" altLang="en-US" dirty="0" smtClean="0"/>
              <a:t>によって割合を決める</a:t>
            </a:r>
            <a:r>
              <a:rPr lang="en-US" altLang="ja-JP" dirty="0" smtClean="0"/>
              <a:t> but </a:t>
            </a:r>
            <a:r>
              <a:rPr lang="ja-JP" altLang="en-US" dirty="0" smtClean="0"/>
              <a:t>これだと</a:t>
            </a:r>
            <a:r>
              <a:rPr lang="en-US" altLang="ja-JP" dirty="0" smtClean="0"/>
              <a:t>SNV</a:t>
            </a:r>
            <a:r>
              <a:rPr lang="ja-JP" altLang="en-US" smtClean="0"/>
              <a:t>毎ではない</a:t>
            </a:r>
            <a:endParaRPr lang="en-US" altLang="ja-JP" dirty="0" smtClean="0"/>
          </a:p>
          <a:p>
            <a:r>
              <a:rPr lang="en-US" altLang="ja-JP" dirty="0" smtClean="0"/>
              <a:t>Subtype</a:t>
            </a:r>
            <a:r>
              <a:rPr lang="ja-JP" altLang="en-US" dirty="0" smtClean="0"/>
              <a:t>を</a:t>
            </a:r>
            <a:r>
              <a:rPr lang="en-US" altLang="ja-JP" dirty="0" smtClean="0"/>
              <a:t>marginalize</a:t>
            </a:r>
            <a:r>
              <a:rPr lang="ja-JP" altLang="en-US" dirty="0" smtClean="0"/>
              <a:t>するのではなく、</a:t>
            </a:r>
            <a:r>
              <a:rPr lang="en-US" altLang="ja-JP" dirty="0" err="1" smtClean="0"/>
              <a:t>viterbi</a:t>
            </a:r>
            <a:r>
              <a:rPr lang="ja-JP" altLang="en-US" dirty="0" smtClean="0"/>
              <a:t>的に、尤度最大の</a:t>
            </a:r>
            <a:r>
              <a:rPr lang="en-US" altLang="ja-JP" dirty="0" smtClean="0"/>
              <a:t>subtype</a:t>
            </a:r>
            <a:r>
              <a:rPr lang="ja-JP" altLang="en-US" dirty="0" smtClean="0"/>
              <a:t>一点にしてしまった方がいいかもしれない。でないと、他の</a:t>
            </a:r>
            <a:r>
              <a:rPr lang="en-US" altLang="ja-JP" dirty="0" smtClean="0"/>
              <a:t>subtype</a:t>
            </a:r>
            <a:r>
              <a:rPr lang="ja-JP" altLang="en-US" dirty="0" smtClean="0"/>
              <a:t>全体のマスが大きくなるようにパラメータフィットが起こってしまっている可能性がある。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5016223"/>
            <a:ext cx="5143500" cy="184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146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Yu Gothic</vt:lpstr>
      <vt:lpstr>Yu Gothic Light</vt:lpstr>
      <vt:lpstr>Arial</vt:lpstr>
      <vt:lpstr>Office Theme</vt:lpstr>
      <vt:lpstr>研究進捗20161021</vt:lpstr>
      <vt:lpstr>継承パターンmarginalize</vt:lpstr>
      <vt:lpstr>継承パターンmarginalize</vt:lpstr>
      <vt:lpstr>Subtype, 継承パターンmarginalize</vt:lpstr>
      <vt:lpstr>Subtype, 継承パターンmarginalize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研究進捗20161021</dc:title>
  <dc:creator>Y K</dc:creator>
  <cp:lastModifiedBy>Y K</cp:lastModifiedBy>
  <cp:revision>9</cp:revision>
  <dcterms:created xsi:type="dcterms:W3CDTF">2016-10-21T03:44:36Z</dcterms:created>
  <dcterms:modified xsi:type="dcterms:W3CDTF">2016-10-21T07:43:46Z</dcterms:modified>
</cp:coreProperties>
</file>