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1"/>
  </p:normalViewPr>
  <p:slideViewPr>
    <p:cSldViewPr snapToGrid="0" snapToObjects="1">
      <p:cViewPr>
        <p:scale>
          <a:sx n="79" d="100"/>
          <a:sy n="79" d="100"/>
        </p:scale>
        <p:origin x="4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0F6BB-2CD5-534D-BF0A-EB0B1621A4C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29795-7B38-7B46-8457-DBA37E2C02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9795-7B38-7B46-8457-DBA37E2C021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1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EB2D-1398-4F4E-A9EE-0C4567690ECD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9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64B8-03E2-604D-B42D-F098894BF965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0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9F93-8B63-7848-B908-1F5D68F81284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6E88-04C3-9E40-B7E6-5F9BDE9DECDE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82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D6FE-3416-A14E-983C-24783A505DFE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83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7114-BC75-3B4E-BD19-3D71FB382790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47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5C1A-E438-7643-9613-CAD28A4EE428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6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5F14-D709-F84D-BEEB-59D6D693618D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637B-97D7-134A-8758-AC002882348A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431B-E15A-9E4C-874C-A17C1A4E394D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5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C5B-CBA1-E349-8730-5FACAE211018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37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5E39-0A52-2243-BDF8-B5E9C574EDAB}" type="datetime1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7CF1-4FD8-DF4E-9A47-53226C63F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7" Type="http://schemas.openxmlformats.org/officeDocument/2006/relationships/image" Target="../media/image11.tiff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775" y="9837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/>
              <a:t>今田雄太郎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課題</a:t>
            </a:r>
            <a:r>
              <a:rPr kumimoji="1" lang="en-US" altLang="ja-JP" b="1" dirty="0" smtClean="0"/>
              <a:t>3</a:t>
            </a:r>
            <a:r>
              <a:rPr kumimoji="1" lang="ja-JP" altLang="en-US" b="1" dirty="0" smtClean="0"/>
              <a:t>・</a:t>
            </a:r>
            <a:r>
              <a:rPr kumimoji="1" lang="en-US" altLang="ja-JP" b="1" dirty="0" smtClean="0"/>
              <a:t>4</a:t>
            </a:r>
            <a:endParaRPr kumimoji="1" lang="ja-JP" altLang="en-US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944" y="179388"/>
            <a:ext cx="4521200" cy="30226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68" y="223831"/>
            <a:ext cx="4521200" cy="30226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143" y="4183559"/>
            <a:ext cx="3760304" cy="267444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664765" y="325123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True orbit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319082" y="325145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Observed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68" y="179388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時間積分の後半</a:t>
            </a:r>
            <a:r>
              <a:rPr kumimoji="1" lang="en-US" altLang="ja-JP" b="1" dirty="0" smtClean="0"/>
              <a:t>1</a:t>
            </a:r>
            <a:r>
              <a:rPr kumimoji="1" lang="ja-JP" altLang="en-US" b="1" dirty="0" smtClean="0"/>
              <a:t>年分のプロット</a:t>
            </a:r>
            <a:endParaRPr kumimoji="1" lang="en-US" altLang="ja-JP" b="1" dirty="0" smtClean="0"/>
          </a:p>
          <a:p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493667" y="3792514"/>
                <a:ext cx="2795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ja-JP" altLang="en-US" b="1" dirty="0" smtClean="0"/>
                  <a:t>の時間発展の拡大図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667" y="3792514"/>
                <a:ext cx="2795401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50411" y="4789803"/>
                <a:ext cx="56941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charset="0"/>
                      </a:rPr>
                      <m:t>𝑁</m:t>
                    </m:r>
                    <m:r>
                      <a:rPr kumimoji="1" lang="en-US" altLang="ja-JP" sz="2400" i="1" dirty="0" smtClean="0">
                        <a:latin typeface="Cambria Math" charset="0"/>
                      </a:rPr>
                      <m:t>=40</m:t>
                    </m:r>
                  </m:oMath>
                </a14:m>
                <a:r>
                  <a:rPr kumimoji="1" lang="ja-JP" altLang="en-US" sz="2400" dirty="0" smtClean="0"/>
                  <a:t>変数、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charset="0"/>
                      </a:rPr>
                      <m:t>𝐹</m:t>
                    </m:r>
                    <m:r>
                      <a:rPr lang="en-US" altLang="ja-JP" sz="2400" i="1" dirty="0" smtClean="0">
                        <a:latin typeface="Cambria Math" charset="0"/>
                      </a:rPr>
                      <m:t>=8</m:t>
                    </m:r>
                  </m:oMath>
                </a14:m>
                <a:endParaRPr kumimoji="1" lang="en-US" altLang="ja-JP" sz="2400" dirty="0" smtClean="0"/>
              </a:p>
              <a:p>
                <a:endParaRPr kumimoji="1" lang="en-US" altLang="ja-JP" sz="2400" dirty="0" smtClean="0"/>
              </a:p>
              <a:p>
                <a:r>
                  <a:rPr kumimoji="1" lang="ja-JP" altLang="en-US" sz="2400" dirty="0" smtClean="0"/>
                  <a:t>いずれも</a:t>
                </a:r>
                <a:r>
                  <a:rPr kumimoji="1" lang="en-US" altLang="ja-JP" sz="2400" dirty="0" smtClean="0"/>
                  <a:t>6</a:t>
                </a:r>
                <a:r>
                  <a:rPr kumimoji="1" lang="ja-JP" altLang="en-US" sz="2400" dirty="0" smtClean="0"/>
                  <a:t>時間ごとに抜き出したもの。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1" y="4789803"/>
                <a:ext cx="5694118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713" t="-4061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28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217" y="81231"/>
            <a:ext cx="11760591" cy="1325563"/>
          </a:xfrm>
        </p:spPr>
        <p:txBody>
          <a:bodyPr/>
          <a:lstStyle/>
          <a:p>
            <a:r>
              <a:rPr kumimoji="1" lang="en-US" altLang="ja-JP" b="1" dirty="0" err="1" smtClean="0"/>
              <a:t>Kalman</a:t>
            </a:r>
            <a:r>
              <a:rPr kumimoji="1" lang="en-US" altLang="ja-JP" b="1" dirty="0" smtClean="0"/>
              <a:t> Filter, 4D-Var (</a:t>
            </a:r>
            <a:r>
              <a:rPr lang="en-US" altLang="ja-JP" b="1" dirty="0" err="1" smtClean="0"/>
              <a:t>Adjoint</a:t>
            </a:r>
            <a:r>
              <a:rPr lang="en-US" altLang="ja-JP" b="1" dirty="0" smtClean="0"/>
              <a:t> Model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76283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1800" smtClean="0"/>
              <a:t>とりあえず課題</a:t>
            </a:r>
            <a:r>
              <a:rPr lang="ja-JP" altLang="en-US" sz="1800" dirty="0" smtClean="0"/>
              <a:t>の設定より簡単な問題を解いた。</a:t>
            </a:r>
            <a:r>
              <a:rPr lang="en-US" altLang="ja-JP" sz="1800" dirty="0" smtClean="0"/>
              <a:t>6</a:t>
            </a:r>
            <a:r>
              <a:rPr lang="ja-JP" altLang="en-US" sz="1800" dirty="0" smtClean="0"/>
              <a:t>時間毎ではなく</a:t>
            </a:r>
            <a:r>
              <a:rPr lang="en-US" altLang="ja-JP" sz="1800" dirty="0" smtClean="0"/>
              <a:t>1.2</a:t>
            </a:r>
            <a:r>
              <a:rPr lang="ja-JP" altLang="en-US" sz="1800" dirty="0" smtClean="0"/>
              <a:t>時間毎</a:t>
            </a:r>
            <a:r>
              <a:rPr lang="en-US" altLang="ja-JP" sz="1800" dirty="0" smtClean="0"/>
              <a:t>(t=0.01)</a:t>
            </a:r>
            <a:r>
              <a:rPr lang="ja-JP" altLang="en-US" sz="1800" dirty="0" smtClean="0"/>
              <a:t>の全てのデータ</a:t>
            </a:r>
            <a:r>
              <a:rPr lang="en-US" altLang="ja-JP" sz="1800" dirty="0" smtClean="0"/>
              <a:t>point</a:t>
            </a:r>
            <a:r>
              <a:rPr lang="ja-JP" altLang="en-US" sz="1800" dirty="0" smtClean="0"/>
              <a:t>を用いている。また、スピンアップを捨てず最初の</a:t>
            </a:r>
            <a:r>
              <a:rPr lang="en-US" altLang="ja-JP" sz="1800" dirty="0" smtClean="0"/>
              <a:t>5</a:t>
            </a:r>
            <a:r>
              <a:rPr lang="ja-JP" altLang="en-US" sz="1800" dirty="0" smtClean="0"/>
              <a:t>日分のデータ同化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カオスはほぼ関係ない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。</a:t>
            </a:r>
            <a:endParaRPr kumimoji="1" lang="ja-JP" altLang="en-US" sz="1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Yutaro Konta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6208" y="2684216"/>
                <a:ext cx="2879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err="1" smtClean="0"/>
                  <a:t>Kalman</a:t>
                </a:r>
                <a:r>
                  <a:rPr kumimoji="1" lang="en-US" altLang="ja-JP" sz="2400" b="1" dirty="0" smtClean="0"/>
                  <a:t> Filter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dirty="0" smtClean="0">
                          <a:latin typeface="Cambria Math" charset="0"/>
                        </a:rPr>
                        <m:t>𝑵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𝟒𝟎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, 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𝑭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𝟖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08" y="2684216"/>
                <a:ext cx="2879188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3390" t="-5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36208" y="4911468"/>
                <a:ext cx="287918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Adjoint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dirty="0" smtClean="0">
                          <a:latin typeface="Cambria Math" charset="0"/>
                        </a:rPr>
                        <m:t>𝑵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𝟕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, 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𝑭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2400" b="1" i="1" dirty="0" smtClean="0">
                          <a:latin typeface="Cambria Math" charset="0"/>
                        </a:rPr>
                        <m:t>𝟖</m:t>
                      </m:r>
                    </m:oMath>
                  </m:oMathPara>
                </a14:m>
                <a:endParaRPr kumimoji="1" lang="en-US" altLang="ja-JP" sz="2400" b="1" dirty="0" smtClean="0"/>
              </a:p>
              <a:p>
                <a:r>
                  <a:rPr lang="en-US" altLang="ja-JP" sz="1600" dirty="0" smtClean="0"/>
                  <a:t>(</a:t>
                </a:r>
                <a:r>
                  <a:rPr lang="ja-JP" altLang="en-US" sz="1600" dirty="0" smtClean="0"/>
                  <a:t>時間がかかるのでとりあえず少ない変数で行なった</a:t>
                </a:r>
                <a:r>
                  <a:rPr lang="en-US" altLang="ja-JP" sz="1600" dirty="0" smtClean="0"/>
                  <a:t>)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08" y="4911468"/>
                <a:ext cx="2879188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3390" t="-3687" b="-5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矢印 14"/>
          <p:cNvSpPr/>
          <p:nvPr/>
        </p:nvSpPr>
        <p:spPr>
          <a:xfrm>
            <a:off x="7329269" y="5174257"/>
            <a:ext cx="548641" cy="574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1157" y="5759459"/>
            <a:ext cx="16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4D-Var assimilation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180" y="4365341"/>
            <a:ext cx="3279368" cy="219238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719" y="4385478"/>
            <a:ext cx="3249248" cy="217225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968" y="1984372"/>
            <a:ext cx="3487791" cy="233172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4266" y="1956204"/>
            <a:ext cx="3046097" cy="2063485"/>
          </a:xfrm>
          <a:prstGeom prst="rect">
            <a:avLst/>
          </a:prstGeom>
        </p:spPr>
      </p:pic>
      <p:cxnSp>
        <p:nvCxnSpPr>
          <p:cNvPr id="25" name="直線コネクタ 24"/>
          <p:cNvCxnSpPr/>
          <p:nvPr/>
        </p:nvCxnSpPr>
        <p:spPr>
          <a:xfrm>
            <a:off x="414040" y="4365341"/>
            <a:ext cx="10840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267314" y="3868408"/>
                <a:ext cx="1261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314" y="3868408"/>
                <a:ext cx="126188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14286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469834" y="2832724"/>
                <a:ext cx="4626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charset="0"/>
                            </a:rPr>
                            <m:t>36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834" y="2832724"/>
                <a:ext cx="462673" cy="215444"/>
              </a:xfrm>
              <a:prstGeom prst="rect">
                <a:avLst/>
              </a:prstGeom>
              <a:blipFill rotWithShape="0">
                <a:blip r:embed="rId9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85113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143</Words>
  <Application>Microsoft Macintosh PowerPoint</Application>
  <PresentationFormat>ワイド画面</PresentationFormat>
  <Paragraphs>21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Cambria Math</vt:lpstr>
      <vt:lpstr>Yu Gothic</vt:lpstr>
      <vt:lpstr>Yu Gothic Light</vt:lpstr>
      <vt:lpstr>Arial</vt:lpstr>
      <vt:lpstr>ホワイト</vt:lpstr>
      <vt:lpstr>今田雄太郎  課題3・4</vt:lpstr>
      <vt:lpstr>Kalman Filter, 4D-Var (Adjoint Model)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課題3</dc:title>
  <dc:creator>Y K</dc:creator>
  <cp:lastModifiedBy>Y K</cp:lastModifiedBy>
  <cp:revision>17</cp:revision>
  <dcterms:created xsi:type="dcterms:W3CDTF">2017-12-04T15:45:20Z</dcterms:created>
  <dcterms:modified xsi:type="dcterms:W3CDTF">2017-12-04T19:02:17Z</dcterms:modified>
</cp:coreProperties>
</file>